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2" r:id="rId4"/>
    <p:sldId id="258" r:id="rId5"/>
    <p:sldId id="259" r:id="rId6"/>
    <p:sldId id="263" r:id="rId7"/>
    <p:sldId id="260" r:id="rId8"/>
    <p:sldId id="261" r:id="rId9"/>
    <p:sldId id="264" r:id="rId10"/>
  </p:sldIdLst>
  <p:sldSz cx="9144000" cy="5715000" type="screen16x1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711" autoAdjust="0"/>
  </p:normalViewPr>
  <p:slideViewPr>
    <p:cSldViewPr>
      <p:cViewPr varScale="1">
        <p:scale>
          <a:sx n="90" d="100"/>
          <a:sy n="90" d="100"/>
        </p:scale>
        <p:origin x="-588" y="-102"/>
      </p:cViewPr>
      <p:guideLst>
        <p:guide orient="horz" pos="180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CB944B-D466-46A3-899C-0B30D1642AF9}" type="datetimeFigureOut">
              <a:rPr lang="en-US" smtClean="0"/>
              <a:t>2/10/2010</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0C353-C8F4-4379-8748-8493A7377F7E}" type="slidenum">
              <a:rPr lang="en-US" smtClean="0"/>
              <a:t>‹#›</a:t>
            </a:fld>
            <a:endParaRPr lang="en-US"/>
          </a:p>
        </p:txBody>
      </p:sp>
    </p:spTree>
    <p:extLst>
      <p:ext uri="{BB962C8B-B14F-4D97-AF65-F5344CB8AC3E}">
        <p14:creationId xmlns:p14="http://schemas.microsoft.com/office/powerpoint/2010/main" val="2219646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1</a:t>
            </a:fld>
            <a:endParaRPr lang="en-US"/>
          </a:p>
        </p:txBody>
      </p:sp>
    </p:spTree>
    <p:extLst>
      <p:ext uri="{BB962C8B-B14F-4D97-AF65-F5344CB8AC3E}">
        <p14:creationId xmlns:p14="http://schemas.microsoft.com/office/powerpoint/2010/main" val="253359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2</a:t>
            </a:fld>
            <a:endParaRPr lang="en-US"/>
          </a:p>
        </p:txBody>
      </p:sp>
    </p:spTree>
    <p:extLst>
      <p:ext uri="{BB962C8B-B14F-4D97-AF65-F5344CB8AC3E}">
        <p14:creationId xmlns:p14="http://schemas.microsoft.com/office/powerpoint/2010/main" val="3162332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4</a:t>
            </a:fld>
            <a:endParaRPr lang="en-US"/>
          </a:p>
        </p:txBody>
      </p:sp>
    </p:spTree>
    <p:extLst>
      <p:ext uri="{BB962C8B-B14F-4D97-AF65-F5344CB8AC3E}">
        <p14:creationId xmlns:p14="http://schemas.microsoft.com/office/powerpoint/2010/main" val="869886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5</a:t>
            </a:fld>
            <a:endParaRPr lang="en-US"/>
          </a:p>
        </p:txBody>
      </p:sp>
    </p:spTree>
    <p:extLst>
      <p:ext uri="{BB962C8B-B14F-4D97-AF65-F5344CB8AC3E}">
        <p14:creationId xmlns:p14="http://schemas.microsoft.com/office/powerpoint/2010/main" val="2730934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7</a:t>
            </a:fld>
            <a:endParaRPr lang="en-US"/>
          </a:p>
        </p:txBody>
      </p:sp>
    </p:spTree>
    <p:extLst>
      <p:ext uri="{BB962C8B-B14F-4D97-AF65-F5344CB8AC3E}">
        <p14:creationId xmlns:p14="http://schemas.microsoft.com/office/powerpoint/2010/main" val="3699032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8</a:t>
            </a:fld>
            <a:endParaRPr lang="en-US"/>
          </a:p>
        </p:txBody>
      </p:sp>
    </p:spTree>
    <p:extLst>
      <p:ext uri="{BB962C8B-B14F-4D97-AF65-F5344CB8AC3E}">
        <p14:creationId xmlns:p14="http://schemas.microsoft.com/office/powerpoint/2010/main" val="2461675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0C353-C8F4-4379-8748-8493A7377F7E}" type="slidenum">
              <a:rPr lang="en-US" smtClean="0"/>
              <a:t>9</a:t>
            </a:fld>
            <a:endParaRPr lang="en-US"/>
          </a:p>
        </p:txBody>
      </p:sp>
    </p:spTree>
    <p:extLst>
      <p:ext uri="{BB962C8B-B14F-4D97-AF65-F5344CB8AC3E}">
        <p14:creationId xmlns:p14="http://schemas.microsoft.com/office/powerpoint/2010/main" val="3724029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097187"/>
            <a:ext cx="7315200" cy="2162521"/>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4305442"/>
            <a:ext cx="7315200" cy="953860"/>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2FE7D661-1836-44F7-8FAF-35E8F866ECD3}" type="datetime1">
              <a:rPr lang="en-US" smtClean="0"/>
              <a:pPr/>
              <a:t>2/10/2010</a:t>
            </a:fld>
            <a:endParaRPr lang="en-US"/>
          </a:p>
        </p:txBody>
      </p:sp>
      <p:sp>
        <p:nvSpPr>
          <p:cNvPr id="8" name="Slide Number Placeholder 7"/>
          <p:cNvSpPr>
            <a:spLocks noGrp="1"/>
          </p:cNvSpPr>
          <p:nvPr>
            <p:ph type="sldNum" sz="quarter" idx="11"/>
          </p:nvPr>
        </p:nvSpPr>
        <p:spPr/>
        <p:txBody>
          <a:bodyPr/>
          <a:lstStyle/>
          <a:p>
            <a:fld id="{CE8079A4-7AA8-4A4F-87E2-7781EC5097DD}" type="slidenum">
              <a:rPr lang="en-US" smtClean="0"/>
              <a:pPr/>
              <a:t>‹#›</a:t>
            </a:fld>
            <a:endParaRPr lang="en-US"/>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FF71CE-B899-4B2B-848D-9F12F0C901B6}" type="datetimeFigureOut">
              <a:rPr lang="en-US" smtClean="0"/>
              <a:t>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7606D-E5C4-4C2F-8241-EC2663EF1C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1" y="1522258"/>
            <a:ext cx="1492499" cy="373704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522258"/>
            <a:ext cx="5241476" cy="373704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2CF1CA-F464-4B29-B867-EAF8A9B936E3}" type="datetime1">
              <a:rPr lang="en-US" smtClean="0"/>
              <a:pPr/>
              <a:t>2/10/2010</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AE6B357-51B9-47D2-A71D-0D06CB03185D}" type="datetime1">
              <a:rPr lang="en-US" smtClean="0"/>
              <a:pPr/>
              <a:t>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4181310"/>
            <a:ext cx="7315200" cy="1077993"/>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220915"/>
            <a:ext cx="7315200" cy="915366"/>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8CB827-F132-4DF6-9FB9-4035A4C798EF}" type="datetime1">
              <a:rPr lang="en-US" smtClean="0"/>
              <a:pPr/>
              <a:t>2/10/2010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A92A601-7D32-4ED7-AD1A-974B6DDBDCDC}" type="datetime1">
              <a:rPr lang="en-US" smtClean="0"/>
              <a:pPr/>
              <a:t>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pPr/>
              <a:t>‹#›</a:t>
            </a:fld>
            <a:endParaRPr lang="en-US"/>
          </a:p>
        </p:txBody>
      </p:sp>
      <p:sp>
        <p:nvSpPr>
          <p:cNvPr id="9" name="Title 8"/>
          <p:cNvSpPr>
            <a:spLocks noGrp="1"/>
          </p:cNvSpPr>
          <p:nvPr>
            <p:ph type="title"/>
          </p:nvPr>
        </p:nvSpPr>
        <p:spPr>
          <a:xfrm>
            <a:off x="914400" y="1287263"/>
            <a:ext cx="7315200" cy="961748"/>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286000"/>
            <a:ext cx="3566160" cy="29946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286000"/>
            <a:ext cx="3566160" cy="299640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286000"/>
            <a:ext cx="3364992" cy="518160"/>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286000"/>
            <a:ext cx="3362062" cy="518160"/>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3A17B41-4A0C-4639-A132-E5C8F99A4BE8}" type="datetime1">
              <a:rPr lang="en-US" smtClean="0"/>
              <a:pPr/>
              <a:t>2/10/2010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8079A4-7AA8-4A4F-87E2-7781EC5097DD}" type="slidenum">
              <a:rPr lang="en-US" smtClean="0"/>
              <a:pPr/>
              <a:t>‹#›</a:t>
            </a:fld>
            <a:endParaRPr lang="en-US"/>
          </a:p>
        </p:txBody>
      </p:sp>
      <p:sp>
        <p:nvSpPr>
          <p:cNvPr id="10" name="Title 9"/>
          <p:cNvSpPr>
            <a:spLocks noGrp="1"/>
          </p:cNvSpPr>
          <p:nvPr>
            <p:ph type="title"/>
          </p:nvPr>
        </p:nvSpPr>
        <p:spPr>
          <a:xfrm>
            <a:off x="914400" y="1287263"/>
            <a:ext cx="7315200" cy="961748"/>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2819400"/>
            <a:ext cx="3566160" cy="24612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2819400"/>
            <a:ext cx="3566160" cy="24612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9967FD-6084-4075-993E-77EC8038773F}" type="datetime1">
              <a:rPr lang="en-US" smtClean="0"/>
              <a:pPr/>
              <a:t>2/10/2010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88B47-74BA-4873-ADAE-EB0120124E83}" type="datetime1">
              <a:rPr lang="en-US" smtClean="0"/>
              <a:pPr/>
              <a:t>2/10/2010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521135"/>
            <a:ext cx="2950936" cy="1810846"/>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522257"/>
            <a:ext cx="4207848" cy="3730512"/>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3384246"/>
            <a:ext cx="2950936" cy="1871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CF52C1-9A39-494C-9977-BBEFAB872C1F}" type="datetime1">
              <a:rPr lang="en-US" smtClean="0"/>
              <a:pPr/>
              <a:t>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0"/>
            <a:ext cx="2953512" cy="1813560"/>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1905000"/>
            <a:ext cx="4038600" cy="27940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3383280"/>
            <a:ext cx="2953512" cy="1874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1EACE2-EA00-4376-9A66-47ABB8B02CF5}" type="datetime1">
              <a:rPr lang="en-US" smtClean="0"/>
              <a:pPr/>
              <a:t>2/10/2010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478173"/>
            <a:ext cx="86236" cy="4769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478173"/>
            <a:ext cx="576072" cy="47693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287263"/>
            <a:ext cx="7315200" cy="961748"/>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308195"/>
            <a:ext cx="7315200" cy="294960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457331"/>
            <a:ext cx="1189132" cy="248265"/>
          </a:xfrm>
          <a:prstGeom prst="rect">
            <a:avLst/>
          </a:prstGeom>
        </p:spPr>
        <p:txBody>
          <a:bodyPr vert="horz" lIns="91440" tIns="45720" rIns="91440" bIns="45720" rtlCol="0" anchor="ctr"/>
          <a:lstStyle>
            <a:lvl1pPr algn="l">
              <a:defRPr sz="1200">
                <a:solidFill>
                  <a:schemeClr val="tx1">
                    <a:alpha val="50000"/>
                  </a:schemeClr>
                </a:solidFill>
              </a:defRPr>
            </a:lvl1pPr>
          </a:lstStyle>
          <a:p>
            <a:fld id="{DA47DADC-55EA-4839-91C8-5BCC0EC06F5C}" type="datetime1">
              <a:rPr lang="en-US" smtClean="0"/>
              <a:pPr/>
              <a:t>2/10/2010</a:t>
            </a:fld>
            <a:endParaRPr lang="en-US" dirty="0"/>
          </a:p>
        </p:txBody>
      </p:sp>
      <p:sp>
        <p:nvSpPr>
          <p:cNvPr id="6" name="Slide Number Placeholder 5"/>
          <p:cNvSpPr>
            <a:spLocks noGrp="1"/>
          </p:cNvSpPr>
          <p:nvPr>
            <p:ph type="sldNum" sz="quarter" idx="4"/>
          </p:nvPr>
        </p:nvSpPr>
        <p:spPr>
          <a:xfrm>
            <a:off x="7314416" y="457331"/>
            <a:ext cx="941203" cy="251460"/>
          </a:xfrm>
          <a:prstGeom prst="rect">
            <a:avLst/>
          </a:prstGeom>
        </p:spPr>
        <p:txBody>
          <a:bodyPr vert="horz" lIns="91440" tIns="45720" rIns="91440" bIns="45720" rtlCol="0" anchor="ctr"/>
          <a:lstStyle>
            <a:lvl1pPr algn="r">
              <a:defRPr sz="1200">
                <a:solidFill>
                  <a:schemeClr val="tx1"/>
                </a:solidFill>
              </a:defRPr>
            </a:lvl1pPr>
          </a:lstStyle>
          <a:p>
            <a:fld id="{CE8079A4-7AA8-4A4F-87E2-7781EC5097DD}" type="slidenum">
              <a:rPr lang="en-US" smtClean="0"/>
              <a:pPr/>
              <a:t>‹#›</a:t>
            </a:fld>
            <a:endParaRPr lang="en-US"/>
          </a:p>
        </p:txBody>
      </p:sp>
      <p:sp>
        <p:nvSpPr>
          <p:cNvPr id="5" name="Footer Placeholder 4"/>
          <p:cNvSpPr>
            <a:spLocks noGrp="1"/>
          </p:cNvSpPr>
          <p:nvPr>
            <p:ph type="ftr" sz="quarter" idx="3"/>
          </p:nvPr>
        </p:nvSpPr>
        <p:spPr>
          <a:xfrm>
            <a:off x="6008689" y="713297"/>
            <a:ext cx="2246489" cy="251023"/>
          </a:xfrm>
          <a:prstGeom prst="rect">
            <a:avLst/>
          </a:prstGeom>
        </p:spPr>
        <p:txBody>
          <a:bodyPr vert="horz" lIns="91440" tIns="0" rIns="91440" bIns="45720" rtlCol="0" anchor="t"/>
          <a:lstStyle>
            <a:lvl1pPr algn="l">
              <a:defRPr sz="1000">
                <a:solidFill>
                  <a:schemeClr val="tx1"/>
                </a:solidFill>
              </a:defRPr>
            </a:lvl1pPr>
          </a:lstStyle>
          <a:p>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2" r:id="rId10"/>
    <p:sldLayoutId id="2147483671" r:id="rId11"/>
  </p:sldLayoutIdLst>
  <p:hf hdr="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Review</a:t>
            </a:r>
            <a:endParaRPr lang="en-US" dirty="0"/>
          </a:p>
        </p:txBody>
      </p:sp>
      <p:sp>
        <p:nvSpPr>
          <p:cNvPr id="3" name="Subtitle 2"/>
          <p:cNvSpPr>
            <a:spLocks noGrp="1"/>
          </p:cNvSpPr>
          <p:nvPr>
            <p:ph type="subTitle" idx="1"/>
          </p:nvPr>
        </p:nvSpPr>
        <p:spPr/>
        <p:txBody>
          <a:bodyPr/>
          <a:lstStyle/>
          <a:p>
            <a:endParaRPr lang="en-US"/>
          </a:p>
        </p:txBody>
      </p:sp>
      <p:sp>
        <p:nvSpPr>
          <p:cNvPr id="5" name="Slide Number Placeholder 4"/>
          <p:cNvSpPr>
            <a:spLocks noGrp="1"/>
          </p:cNvSpPr>
          <p:nvPr>
            <p:ph type="sldNum" sz="quarter" idx="11"/>
          </p:nvPr>
        </p:nvSpPr>
        <p:spPr/>
        <p:txBody>
          <a:bodyPr/>
          <a:lstStyle/>
          <a:p>
            <a:fld id="{CE8079A4-7AA8-4A4F-87E2-7781EC5097DD}" type="slidenum">
              <a:rPr lang="en-US" smtClean="0"/>
              <a:pPr/>
              <a:t>1</a:t>
            </a:fld>
            <a:endParaRPr lang="en-US"/>
          </a:p>
        </p:txBody>
      </p:sp>
    </p:spTree>
    <p:extLst>
      <p:ext uri="{BB962C8B-B14F-4D97-AF65-F5344CB8AC3E}">
        <p14:creationId xmlns:p14="http://schemas.microsoft.com/office/powerpoint/2010/main" val="40230756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fontAlgn="base"/>
            <a:r>
              <a:rPr lang="en-US" sz="4000" kern="1200" dirty="0" smtClean="0">
                <a:solidFill>
                  <a:schemeClr val="tx2"/>
                </a:solidFill>
                <a:effectLst/>
                <a:latin typeface="+mj-lt"/>
                <a:ea typeface="+mj-ea"/>
                <a:cs typeface="+mj-cs"/>
              </a:rPr>
              <a:t>5x + 4y = 39</a:t>
            </a:r>
            <a:br>
              <a:rPr lang="en-US" sz="4000" kern="1200" dirty="0" smtClean="0">
                <a:solidFill>
                  <a:schemeClr val="tx2"/>
                </a:solidFill>
                <a:effectLst/>
                <a:latin typeface="+mj-lt"/>
                <a:ea typeface="+mj-ea"/>
                <a:cs typeface="+mj-cs"/>
              </a:rPr>
            </a:br>
            <a:r>
              <a:rPr lang="en-US" sz="4000" kern="1200" dirty="0" smtClean="0">
                <a:solidFill>
                  <a:schemeClr val="tx2"/>
                </a:solidFill>
                <a:effectLst/>
                <a:latin typeface="+mj-lt"/>
                <a:ea typeface="+mj-ea"/>
                <a:cs typeface="+mj-cs"/>
              </a:rPr>
              <a:t>- 5x + y = - 34 </a:t>
            </a:r>
            <a:endParaRPr lang="en-US" dirty="0"/>
          </a:p>
        </p:txBody>
      </p:sp>
      <p:sp>
        <p:nvSpPr>
          <p:cNvPr id="7" name="SMARTPenAnnotation736"/>
          <p:cNvSpPr/>
          <p:nvPr/>
        </p:nvSpPr>
        <p:spPr>
          <a:xfrm>
            <a:off x="5057775" y="1028729"/>
            <a:ext cx="207169" cy="264279"/>
          </a:xfrm>
          <a:custGeom>
            <a:avLst/>
            <a:gdLst/>
            <a:ahLst/>
            <a:cxnLst/>
            <a:rect l="0" t="0" r="0" b="0"/>
            <a:pathLst>
              <a:path w="207169" h="264279">
                <a:moveTo>
                  <a:pt x="0" y="157133"/>
                </a:moveTo>
                <a:lnTo>
                  <a:pt x="3792" y="157133"/>
                </a:lnTo>
                <a:lnTo>
                  <a:pt x="4909" y="157927"/>
                </a:lnTo>
                <a:lnTo>
                  <a:pt x="5654" y="159250"/>
                </a:lnTo>
                <a:lnTo>
                  <a:pt x="6150" y="160925"/>
                </a:lnTo>
                <a:lnTo>
                  <a:pt x="7275" y="162042"/>
                </a:lnTo>
                <a:lnTo>
                  <a:pt x="8819" y="162787"/>
                </a:lnTo>
                <a:lnTo>
                  <a:pt x="13207" y="163983"/>
                </a:lnTo>
                <a:lnTo>
                  <a:pt x="17760" y="167982"/>
                </a:lnTo>
                <a:lnTo>
                  <a:pt x="19777" y="169128"/>
                </a:lnTo>
                <a:lnTo>
                  <a:pt x="24135" y="170402"/>
                </a:lnTo>
                <a:lnTo>
                  <a:pt x="28718" y="170968"/>
                </a:lnTo>
                <a:lnTo>
                  <a:pt x="34195" y="171219"/>
                </a:lnTo>
                <a:lnTo>
                  <a:pt x="47610" y="171394"/>
                </a:lnTo>
                <a:lnTo>
                  <a:pt x="77378" y="171420"/>
                </a:lnTo>
                <a:lnTo>
                  <a:pt x="81748" y="170626"/>
                </a:lnTo>
                <a:lnTo>
                  <a:pt x="86248" y="169303"/>
                </a:lnTo>
                <a:lnTo>
                  <a:pt x="90837" y="167628"/>
                </a:lnTo>
                <a:lnTo>
                  <a:pt x="94689" y="165717"/>
                </a:lnTo>
                <a:lnTo>
                  <a:pt x="101086" y="161477"/>
                </a:lnTo>
                <a:lnTo>
                  <a:pt x="104697" y="158442"/>
                </a:lnTo>
                <a:lnTo>
                  <a:pt x="108691" y="154831"/>
                </a:lnTo>
                <a:lnTo>
                  <a:pt x="119782" y="144280"/>
                </a:lnTo>
                <a:lnTo>
                  <a:pt x="122717" y="141421"/>
                </a:lnTo>
                <a:lnTo>
                  <a:pt x="126261" y="138721"/>
                </a:lnTo>
                <a:lnTo>
                  <a:pt x="130212" y="136127"/>
                </a:lnTo>
                <a:lnTo>
                  <a:pt x="134432" y="133604"/>
                </a:lnTo>
                <a:lnTo>
                  <a:pt x="138040" y="130334"/>
                </a:lnTo>
                <a:lnTo>
                  <a:pt x="144166" y="122468"/>
                </a:lnTo>
                <a:lnTo>
                  <a:pt x="149534" y="115797"/>
                </a:lnTo>
                <a:lnTo>
                  <a:pt x="154566" y="109393"/>
                </a:lnTo>
                <a:lnTo>
                  <a:pt x="159448" y="101255"/>
                </a:lnTo>
                <a:lnTo>
                  <a:pt x="164264" y="92346"/>
                </a:lnTo>
                <a:lnTo>
                  <a:pt x="166658" y="87748"/>
                </a:lnTo>
                <a:lnTo>
                  <a:pt x="171437" y="80522"/>
                </a:lnTo>
                <a:lnTo>
                  <a:pt x="176207" y="73871"/>
                </a:lnTo>
                <a:lnTo>
                  <a:pt x="180972" y="65624"/>
                </a:lnTo>
                <a:lnTo>
                  <a:pt x="183619" y="58783"/>
                </a:lnTo>
                <a:lnTo>
                  <a:pt x="184796" y="52303"/>
                </a:lnTo>
                <a:lnTo>
                  <a:pt x="185319" y="44132"/>
                </a:lnTo>
                <a:lnTo>
                  <a:pt x="185551" y="37325"/>
                </a:lnTo>
                <a:lnTo>
                  <a:pt x="185613" y="34398"/>
                </a:lnTo>
                <a:lnTo>
                  <a:pt x="184861" y="31654"/>
                </a:lnTo>
                <a:lnTo>
                  <a:pt x="180803" y="23998"/>
                </a:lnTo>
                <a:lnTo>
                  <a:pt x="178454" y="16703"/>
                </a:lnTo>
                <a:lnTo>
                  <a:pt x="172529" y="8534"/>
                </a:lnTo>
                <a:lnTo>
                  <a:pt x="166753" y="2485"/>
                </a:lnTo>
                <a:lnTo>
                  <a:pt x="165394" y="1088"/>
                </a:lnTo>
                <a:lnTo>
                  <a:pt x="164237" y="716"/>
                </a:lnTo>
                <a:lnTo>
                  <a:pt x="158251" y="69"/>
                </a:lnTo>
                <a:lnTo>
                  <a:pt x="153692" y="0"/>
                </a:lnTo>
                <a:lnTo>
                  <a:pt x="152467" y="784"/>
                </a:lnTo>
                <a:lnTo>
                  <a:pt x="151651" y="2100"/>
                </a:lnTo>
                <a:lnTo>
                  <a:pt x="151107" y="3772"/>
                </a:lnTo>
                <a:lnTo>
                  <a:pt x="148385" y="7745"/>
                </a:lnTo>
                <a:lnTo>
                  <a:pt x="144530" y="12951"/>
                </a:lnTo>
                <a:lnTo>
                  <a:pt x="140171" y="20556"/>
                </a:lnTo>
                <a:lnTo>
                  <a:pt x="135587" y="27111"/>
                </a:lnTo>
                <a:lnTo>
                  <a:pt x="130904" y="33464"/>
                </a:lnTo>
                <a:lnTo>
                  <a:pt x="126177" y="41580"/>
                </a:lnTo>
                <a:lnTo>
                  <a:pt x="121430" y="50478"/>
                </a:lnTo>
                <a:lnTo>
                  <a:pt x="111916" y="69126"/>
                </a:lnTo>
                <a:lnTo>
                  <a:pt x="110329" y="73855"/>
                </a:lnTo>
                <a:lnTo>
                  <a:pt x="109271" y="78596"/>
                </a:lnTo>
                <a:lnTo>
                  <a:pt x="108566" y="83344"/>
                </a:lnTo>
                <a:lnTo>
                  <a:pt x="107302" y="88096"/>
                </a:lnTo>
                <a:lnTo>
                  <a:pt x="105666" y="92852"/>
                </a:lnTo>
                <a:lnTo>
                  <a:pt x="103782" y="97610"/>
                </a:lnTo>
                <a:lnTo>
                  <a:pt x="102525" y="103164"/>
                </a:lnTo>
                <a:lnTo>
                  <a:pt x="101687" y="109247"/>
                </a:lnTo>
                <a:lnTo>
                  <a:pt x="101129" y="115684"/>
                </a:lnTo>
                <a:lnTo>
                  <a:pt x="100757" y="121563"/>
                </a:lnTo>
                <a:lnTo>
                  <a:pt x="100343" y="132328"/>
                </a:lnTo>
                <a:lnTo>
                  <a:pt x="100077" y="157084"/>
                </a:lnTo>
                <a:lnTo>
                  <a:pt x="100021" y="183007"/>
                </a:lnTo>
                <a:lnTo>
                  <a:pt x="100812" y="187876"/>
                </a:lnTo>
                <a:lnTo>
                  <a:pt x="102133" y="192710"/>
                </a:lnTo>
                <a:lnTo>
                  <a:pt x="103807" y="197519"/>
                </a:lnTo>
                <a:lnTo>
                  <a:pt x="104923" y="202313"/>
                </a:lnTo>
                <a:lnTo>
                  <a:pt x="105667" y="207097"/>
                </a:lnTo>
                <a:lnTo>
                  <a:pt x="106164" y="211874"/>
                </a:lnTo>
                <a:lnTo>
                  <a:pt x="108831" y="219298"/>
                </a:lnTo>
                <a:lnTo>
                  <a:pt x="112663" y="226037"/>
                </a:lnTo>
                <a:lnTo>
                  <a:pt x="117012" y="234324"/>
                </a:lnTo>
                <a:lnTo>
                  <a:pt x="121591" y="241182"/>
                </a:lnTo>
                <a:lnTo>
                  <a:pt x="123923" y="244122"/>
                </a:lnTo>
                <a:lnTo>
                  <a:pt x="126514" y="249505"/>
                </a:lnTo>
                <a:lnTo>
                  <a:pt x="127205" y="252052"/>
                </a:lnTo>
                <a:lnTo>
                  <a:pt x="130090" y="256998"/>
                </a:lnTo>
                <a:lnTo>
                  <a:pt x="131970" y="259429"/>
                </a:lnTo>
                <a:lnTo>
                  <a:pt x="134017" y="261049"/>
                </a:lnTo>
                <a:lnTo>
                  <a:pt x="136176" y="262129"/>
                </a:lnTo>
                <a:lnTo>
                  <a:pt x="140691" y="263329"/>
                </a:lnTo>
                <a:lnTo>
                  <a:pt x="145344" y="263863"/>
                </a:lnTo>
                <a:lnTo>
                  <a:pt x="150057" y="264100"/>
                </a:lnTo>
                <a:lnTo>
                  <a:pt x="154798" y="264205"/>
                </a:lnTo>
                <a:lnTo>
                  <a:pt x="166689" y="264278"/>
                </a:lnTo>
                <a:lnTo>
                  <a:pt x="169864" y="263488"/>
                </a:lnTo>
                <a:lnTo>
                  <a:pt x="173567" y="262168"/>
                </a:lnTo>
                <a:lnTo>
                  <a:pt x="177624" y="260494"/>
                </a:lnTo>
                <a:lnTo>
                  <a:pt x="181122" y="258584"/>
                </a:lnTo>
                <a:lnTo>
                  <a:pt x="187126" y="254345"/>
                </a:lnTo>
                <a:lnTo>
                  <a:pt x="192440" y="249815"/>
                </a:lnTo>
                <a:lnTo>
                  <a:pt x="197447" y="245157"/>
                </a:lnTo>
                <a:lnTo>
                  <a:pt x="207168" y="23571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37"/>
          <p:cNvSpPr/>
          <p:nvPr/>
        </p:nvSpPr>
        <p:spPr>
          <a:xfrm>
            <a:off x="5343525" y="900150"/>
            <a:ext cx="257176" cy="411182"/>
          </a:xfrm>
          <a:custGeom>
            <a:avLst/>
            <a:gdLst/>
            <a:ahLst/>
            <a:cxnLst/>
            <a:rect l="0" t="0" r="0" b="0"/>
            <a:pathLst>
              <a:path w="257176" h="411182">
                <a:moveTo>
                  <a:pt x="0" y="257137"/>
                </a:moveTo>
                <a:lnTo>
                  <a:pt x="24117" y="257137"/>
                </a:lnTo>
                <a:lnTo>
                  <a:pt x="26397" y="256343"/>
                </a:lnTo>
                <a:lnTo>
                  <a:pt x="37875" y="249366"/>
                </a:lnTo>
                <a:lnTo>
                  <a:pt x="41919" y="247194"/>
                </a:lnTo>
                <a:lnTo>
                  <a:pt x="44614" y="244952"/>
                </a:lnTo>
                <a:lnTo>
                  <a:pt x="46412" y="242664"/>
                </a:lnTo>
                <a:lnTo>
                  <a:pt x="49202" y="238004"/>
                </a:lnTo>
                <a:lnTo>
                  <a:pt x="56029" y="230125"/>
                </a:lnTo>
                <a:lnTo>
                  <a:pt x="63531" y="222377"/>
                </a:lnTo>
                <a:lnTo>
                  <a:pt x="70040" y="213642"/>
                </a:lnTo>
                <a:lnTo>
                  <a:pt x="75579" y="205262"/>
                </a:lnTo>
                <a:lnTo>
                  <a:pt x="83160" y="194495"/>
                </a:lnTo>
                <a:lnTo>
                  <a:pt x="88024" y="183258"/>
                </a:lnTo>
                <a:lnTo>
                  <a:pt x="90715" y="172444"/>
                </a:lnTo>
                <a:lnTo>
                  <a:pt x="92705" y="162345"/>
                </a:lnTo>
                <a:lnTo>
                  <a:pt x="96235" y="152566"/>
                </a:lnTo>
                <a:lnTo>
                  <a:pt x="100450" y="142928"/>
                </a:lnTo>
                <a:lnTo>
                  <a:pt x="104969" y="132558"/>
                </a:lnTo>
                <a:lnTo>
                  <a:pt x="109624" y="120013"/>
                </a:lnTo>
                <a:lnTo>
                  <a:pt x="112221" y="108616"/>
                </a:lnTo>
                <a:lnTo>
                  <a:pt x="113376" y="98259"/>
                </a:lnTo>
                <a:lnTo>
                  <a:pt x="113889" y="88364"/>
                </a:lnTo>
                <a:lnTo>
                  <a:pt x="114117" y="78675"/>
                </a:lnTo>
                <a:lnTo>
                  <a:pt x="114296" y="30920"/>
                </a:lnTo>
                <a:lnTo>
                  <a:pt x="113504" y="26951"/>
                </a:lnTo>
                <a:lnTo>
                  <a:pt x="108645" y="14877"/>
                </a:lnTo>
                <a:lnTo>
                  <a:pt x="108149" y="12287"/>
                </a:lnTo>
                <a:lnTo>
                  <a:pt x="105481" y="7292"/>
                </a:lnTo>
                <a:lnTo>
                  <a:pt x="101093" y="1410"/>
                </a:lnTo>
                <a:lnTo>
                  <a:pt x="99938" y="927"/>
                </a:lnTo>
                <a:lnTo>
                  <a:pt x="94522" y="248"/>
                </a:lnTo>
                <a:lnTo>
                  <a:pt x="87040" y="0"/>
                </a:lnTo>
                <a:lnTo>
                  <a:pt x="86601" y="781"/>
                </a:lnTo>
                <a:lnTo>
                  <a:pt x="86114" y="3766"/>
                </a:lnTo>
                <a:lnTo>
                  <a:pt x="85191" y="5673"/>
                </a:lnTo>
                <a:lnTo>
                  <a:pt x="82048" y="9908"/>
                </a:lnTo>
                <a:lnTo>
                  <a:pt x="80892" y="12943"/>
                </a:lnTo>
                <a:lnTo>
                  <a:pt x="78472" y="25592"/>
                </a:lnTo>
                <a:lnTo>
                  <a:pt x="75093" y="37547"/>
                </a:lnTo>
                <a:lnTo>
                  <a:pt x="70945" y="48681"/>
                </a:lnTo>
                <a:lnTo>
                  <a:pt x="66456" y="59715"/>
                </a:lnTo>
                <a:lnTo>
                  <a:pt x="61815" y="72556"/>
                </a:lnTo>
                <a:lnTo>
                  <a:pt x="54740" y="93173"/>
                </a:lnTo>
                <a:lnTo>
                  <a:pt x="53162" y="100203"/>
                </a:lnTo>
                <a:lnTo>
                  <a:pt x="52109" y="107271"/>
                </a:lnTo>
                <a:lnTo>
                  <a:pt x="51408" y="114364"/>
                </a:lnTo>
                <a:lnTo>
                  <a:pt x="50941" y="121473"/>
                </a:lnTo>
                <a:lnTo>
                  <a:pt x="50629" y="128595"/>
                </a:lnTo>
                <a:lnTo>
                  <a:pt x="50283" y="142857"/>
                </a:lnTo>
                <a:lnTo>
                  <a:pt x="50009" y="221418"/>
                </a:lnTo>
                <a:lnTo>
                  <a:pt x="50802" y="228562"/>
                </a:lnTo>
                <a:lnTo>
                  <a:pt x="52124" y="235706"/>
                </a:lnTo>
                <a:lnTo>
                  <a:pt x="53799" y="242850"/>
                </a:lnTo>
                <a:lnTo>
                  <a:pt x="54916" y="249993"/>
                </a:lnTo>
                <a:lnTo>
                  <a:pt x="55660" y="257137"/>
                </a:lnTo>
                <a:lnTo>
                  <a:pt x="56157" y="264281"/>
                </a:lnTo>
                <a:lnTo>
                  <a:pt x="57282" y="271425"/>
                </a:lnTo>
                <a:lnTo>
                  <a:pt x="58825" y="278568"/>
                </a:lnTo>
                <a:lnTo>
                  <a:pt x="60648" y="285712"/>
                </a:lnTo>
                <a:lnTo>
                  <a:pt x="64790" y="297883"/>
                </a:lnTo>
                <a:lnTo>
                  <a:pt x="69277" y="309378"/>
                </a:lnTo>
                <a:lnTo>
                  <a:pt x="73917" y="322424"/>
                </a:lnTo>
                <a:lnTo>
                  <a:pt x="76508" y="334043"/>
                </a:lnTo>
                <a:lnTo>
                  <a:pt x="77199" y="339364"/>
                </a:lnTo>
                <a:lnTo>
                  <a:pt x="80083" y="347393"/>
                </a:lnTo>
                <a:lnTo>
                  <a:pt x="86170" y="358492"/>
                </a:lnTo>
                <a:lnTo>
                  <a:pt x="88403" y="362807"/>
                </a:lnTo>
                <a:lnTo>
                  <a:pt x="90685" y="365684"/>
                </a:lnTo>
                <a:lnTo>
                  <a:pt x="93000" y="367601"/>
                </a:lnTo>
                <a:lnTo>
                  <a:pt x="97689" y="370526"/>
                </a:lnTo>
                <a:lnTo>
                  <a:pt x="102419" y="374472"/>
                </a:lnTo>
                <a:lnTo>
                  <a:pt x="104792" y="375841"/>
                </a:lnTo>
                <a:lnTo>
                  <a:pt x="109545" y="377363"/>
                </a:lnTo>
                <a:lnTo>
                  <a:pt x="116683" y="378220"/>
                </a:lnTo>
                <a:lnTo>
                  <a:pt x="123825" y="378474"/>
                </a:lnTo>
                <a:lnTo>
                  <a:pt x="126207" y="377716"/>
                </a:lnTo>
                <a:lnTo>
                  <a:pt x="130969" y="374757"/>
                </a:lnTo>
                <a:lnTo>
                  <a:pt x="135731" y="368679"/>
                </a:lnTo>
                <a:lnTo>
                  <a:pt x="142875" y="358449"/>
                </a:lnTo>
                <a:lnTo>
                  <a:pt x="147637" y="352171"/>
                </a:lnTo>
                <a:lnTo>
                  <a:pt x="154781" y="339711"/>
                </a:lnTo>
                <a:lnTo>
                  <a:pt x="159543" y="330614"/>
                </a:lnTo>
                <a:lnTo>
                  <a:pt x="166423" y="321279"/>
                </a:lnTo>
                <a:lnTo>
                  <a:pt x="173978" y="311838"/>
                </a:lnTo>
                <a:lnTo>
                  <a:pt x="179982" y="302351"/>
                </a:lnTo>
                <a:lnTo>
                  <a:pt x="185296" y="292842"/>
                </a:lnTo>
                <a:lnTo>
                  <a:pt x="187824" y="288084"/>
                </a:lnTo>
                <a:lnTo>
                  <a:pt x="190634" y="278564"/>
                </a:lnTo>
                <a:lnTo>
                  <a:pt x="192676" y="269042"/>
                </a:lnTo>
                <a:lnTo>
                  <a:pt x="196229" y="259517"/>
                </a:lnTo>
                <a:lnTo>
                  <a:pt x="198337" y="249993"/>
                </a:lnTo>
                <a:lnTo>
                  <a:pt x="198900" y="245231"/>
                </a:lnTo>
                <a:lnTo>
                  <a:pt x="201642" y="237822"/>
                </a:lnTo>
                <a:lnTo>
                  <a:pt x="204712" y="231884"/>
                </a:lnTo>
                <a:lnTo>
                  <a:pt x="207140" y="221553"/>
                </a:lnTo>
                <a:lnTo>
                  <a:pt x="207166" y="227581"/>
                </a:lnTo>
                <a:lnTo>
                  <a:pt x="212077" y="238981"/>
                </a:lnTo>
                <a:lnTo>
                  <a:pt x="214444" y="248759"/>
                </a:lnTo>
                <a:lnTo>
                  <a:pt x="217810" y="259763"/>
                </a:lnTo>
                <a:lnTo>
                  <a:pt x="219836" y="270475"/>
                </a:lnTo>
                <a:lnTo>
                  <a:pt x="220736" y="281321"/>
                </a:lnTo>
                <a:lnTo>
                  <a:pt x="221136" y="294079"/>
                </a:lnTo>
                <a:lnTo>
                  <a:pt x="221361" y="314650"/>
                </a:lnTo>
                <a:lnTo>
                  <a:pt x="222187" y="321672"/>
                </a:lnTo>
                <a:lnTo>
                  <a:pt x="223530" y="328736"/>
                </a:lnTo>
                <a:lnTo>
                  <a:pt x="225220" y="335826"/>
                </a:lnTo>
                <a:lnTo>
                  <a:pt x="227098" y="347937"/>
                </a:lnTo>
                <a:lnTo>
                  <a:pt x="227932" y="358611"/>
                </a:lnTo>
                <a:lnTo>
                  <a:pt x="228303" y="368647"/>
                </a:lnTo>
                <a:lnTo>
                  <a:pt x="230584" y="378399"/>
                </a:lnTo>
                <a:lnTo>
                  <a:pt x="234215" y="390698"/>
                </a:lnTo>
                <a:lnTo>
                  <a:pt x="234724" y="393802"/>
                </a:lnTo>
                <a:lnTo>
                  <a:pt x="237407" y="399369"/>
                </a:lnTo>
                <a:lnTo>
                  <a:pt x="239234" y="401964"/>
                </a:lnTo>
                <a:lnTo>
                  <a:pt x="241245" y="403695"/>
                </a:lnTo>
                <a:lnTo>
                  <a:pt x="243380" y="404849"/>
                </a:lnTo>
                <a:lnTo>
                  <a:pt x="248717" y="406700"/>
                </a:lnTo>
                <a:lnTo>
                  <a:pt x="249155" y="407646"/>
                </a:lnTo>
                <a:lnTo>
                  <a:pt x="249642" y="410813"/>
                </a:lnTo>
                <a:lnTo>
                  <a:pt x="250565" y="411181"/>
                </a:lnTo>
                <a:lnTo>
                  <a:pt x="251974" y="410633"/>
                </a:lnTo>
                <a:lnTo>
                  <a:pt x="256148" y="407843"/>
                </a:lnTo>
                <a:lnTo>
                  <a:pt x="256490" y="406820"/>
                </a:lnTo>
                <a:lnTo>
                  <a:pt x="257039" y="399475"/>
                </a:lnTo>
                <a:lnTo>
                  <a:pt x="257175" y="3928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38"/>
          <p:cNvSpPr/>
          <p:nvPr/>
        </p:nvSpPr>
        <p:spPr>
          <a:xfrm>
            <a:off x="5679281" y="1136303"/>
            <a:ext cx="357188" cy="163733"/>
          </a:xfrm>
          <a:custGeom>
            <a:avLst/>
            <a:gdLst/>
            <a:ahLst/>
            <a:cxnLst/>
            <a:rect l="0" t="0" r="0" b="0"/>
            <a:pathLst>
              <a:path w="357188" h="163733">
                <a:moveTo>
                  <a:pt x="0" y="6697"/>
                </a:moveTo>
                <a:lnTo>
                  <a:pt x="0" y="61823"/>
                </a:lnTo>
                <a:lnTo>
                  <a:pt x="794" y="66466"/>
                </a:lnTo>
                <a:lnTo>
                  <a:pt x="2117" y="71149"/>
                </a:lnTo>
                <a:lnTo>
                  <a:pt x="3792" y="75859"/>
                </a:lnTo>
                <a:lnTo>
                  <a:pt x="5703" y="80586"/>
                </a:lnTo>
                <a:lnTo>
                  <a:pt x="7771" y="85325"/>
                </a:lnTo>
                <a:lnTo>
                  <a:pt x="12185" y="94824"/>
                </a:lnTo>
                <a:lnTo>
                  <a:pt x="16793" y="104337"/>
                </a:lnTo>
                <a:lnTo>
                  <a:pt x="18339" y="109096"/>
                </a:lnTo>
                <a:lnTo>
                  <a:pt x="19369" y="113857"/>
                </a:lnTo>
                <a:lnTo>
                  <a:pt x="20057" y="118618"/>
                </a:lnTo>
                <a:lnTo>
                  <a:pt x="21309" y="123380"/>
                </a:lnTo>
                <a:lnTo>
                  <a:pt x="22937" y="128141"/>
                </a:lnTo>
                <a:lnTo>
                  <a:pt x="24816" y="132904"/>
                </a:lnTo>
                <a:lnTo>
                  <a:pt x="26069" y="136872"/>
                </a:lnTo>
                <a:lnTo>
                  <a:pt x="26904" y="140312"/>
                </a:lnTo>
                <a:lnTo>
                  <a:pt x="27461" y="143398"/>
                </a:lnTo>
                <a:lnTo>
                  <a:pt x="27832" y="146250"/>
                </a:lnTo>
                <a:lnTo>
                  <a:pt x="28080" y="148945"/>
                </a:lnTo>
                <a:lnTo>
                  <a:pt x="28355" y="154055"/>
                </a:lnTo>
                <a:lnTo>
                  <a:pt x="28571" y="163668"/>
                </a:lnTo>
                <a:lnTo>
                  <a:pt x="28572" y="163732"/>
                </a:lnTo>
                <a:lnTo>
                  <a:pt x="28575" y="157697"/>
                </a:lnTo>
                <a:lnTo>
                  <a:pt x="26458" y="152918"/>
                </a:lnTo>
                <a:lnTo>
                  <a:pt x="24782" y="149421"/>
                </a:lnTo>
                <a:lnTo>
                  <a:pt x="23665" y="145503"/>
                </a:lnTo>
                <a:lnTo>
                  <a:pt x="22920" y="141303"/>
                </a:lnTo>
                <a:lnTo>
                  <a:pt x="22424" y="136915"/>
                </a:lnTo>
                <a:lnTo>
                  <a:pt x="22093" y="132403"/>
                </a:lnTo>
                <a:lnTo>
                  <a:pt x="21872" y="127807"/>
                </a:lnTo>
                <a:lnTo>
                  <a:pt x="21627" y="118467"/>
                </a:lnTo>
                <a:lnTo>
                  <a:pt x="21457" y="90991"/>
                </a:lnTo>
                <a:lnTo>
                  <a:pt x="22242" y="85118"/>
                </a:lnTo>
                <a:lnTo>
                  <a:pt x="23559" y="79615"/>
                </a:lnTo>
                <a:lnTo>
                  <a:pt x="25231" y="74359"/>
                </a:lnTo>
                <a:lnTo>
                  <a:pt x="27139" y="69267"/>
                </a:lnTo>
                <a:lnTo>
                  <a:pt x="29205" y="64285"/>
                </a:lnTo>
                <a:lnTo>
                  <a:pt x="31377" y="59377"/>
                </a:lnTo>
                <a:lnTo>
                  <a:pt x="32824" y="54517"/>
                </a:lnTo>
                <a:lnTo>
                  <a:pt x="33789" y="49689"/>
                </a:lnTo>
                <a:lnTo>
                  <a:pt x="34432" y="44883"/>
                </a:lnTo>
                <a:lnTo>
                  <a:pt x="35655" y="40886"/>
                </a:lnTo>
                <a:lnTo>
                  <a:pt x="37263" y="37427"/>
                </a:lnTo>
                <a:lnTo>
                  <a:pt x="39130" y="34327"/>
                </a:lnTo>
                <a:lnTo>
                  <a:pt x="41167" y="31467"/>
                </a:lnTo>
                <a:lnTo>
                  <a:pt x="43320" y="28766"/>
                </a:lnTo>
                <a:lnTo>
                  <a:pt x="45549" y="26172"/>
                </a:lnTo>
                <a:lnTo>
                  <a:pt x="52259" y="21173"/>
                </a:lnTo>
                <a:lnTo>
                  <a:pt x="59738" y="16306"/>
                </a:lnTo>
                <a:lnTo>
                  <a:pt x="65709" y="11496"/>
                </a:lnTo>
                <a:lnTo>
                  <a:pt x="71008" y="8830"/>
                </a:lnTo>
                <a:lnTo>
                  <a:pt x="76802" y="7645"/>
                </a:lnTo>
                <a:lnTo>
                  <a:pt x="84670" y="7118"/>
                </a:lnTo>
                <a:lnTo>
                  <a:pt x="93458" y="9000"/>
                </a:lnTo>
                <a:lnTo>
                  <a:pt x="101862" y="12483"/>
                </a:lnTo>
                <a:lnTo>
                  <a:pt x="111850" y="18906"/>
                </a:lnTo>
                <a:lnTo>
                  <a:pt x="120090" y="23500"/>
                </a:lnTo>
                <a:lnTo>
                  <a:pt x="123716" y="26630"/>
                </a:lnTo>
                <a:lnTo>
                  <a:pt x="126927" y="30304"/>
                </a:lnTo>
                <a:lnTo>
                  <a:pt x="129862" y="34341"/>
                </a:lnTo>
                <a:lnTo>
                  <a:pt x="132612" y="37826"/>
                </a:lnTo>
                <a:lnTo>
                  <a:pt x="135239" y="40944"/>
                </a:lnTo>
                <a:lnTo>
                  <a:pt x="137784" y="43815"/>
                </a:lnTo>
                <a:lnTo>
                  <a:pt x="140275" y="47317"/>
                </a:lnTo>
                <a:lnTo>
                  <a:pt x="142729" y="51240"/>
                </a:lnTo>
                <a:lnTo>
                  <a:pt x="145159" y="55442"/>
                </a:lnTo>
                <a:lnTo>
                  <a:pt x="147573" y="60625"/>
                </a:lnTo>
                <a:lnTo>
                  <a:pt x="149975" y="66461"/>
                </a:lnTo>
                <a:lnTo>
                  <a:pt x="152371" y="72733"/>
                </a:lnTo>
                <a:lnTo>
                  <a:pt x="154762" y="77709"/>
                </a:lnTo>
                <a:lnTo>
                  <a:pt x="157149" y="81819"/>
                </a:lnTo>
                <a:lnTo>
                  <a:pt x="159535" y="85353"/>
                </a:lnTo>
                <a:lnTo>
                  <a:pt x="161919" y="89297"/>
                </a:lnTo>
                <a:lnTo>
                  <a:pt x="164303" y="93513"/>
                </a:lnTo>
                <a:lnTo>
                  <a:pt x="166685" y="97912"/>
                </a:lnTo>
                <a:lnTo>
                  <a:pt x="168273" y="101638"/>
                </a:lnTo>
                <a:lnTo>
                  <a:pt x="169332" y="104916"/>
                </a:lnTo>
                <a:lnTo>
                  <a:pt x="170038" y="107895"/>
                </a:lnTo>
                <a:lnTo>
                  <a:pt x="170508" y="110675"/>
                </a:lnTo>
                <a:lnTo>
                  <a:pt x="170822" y="113321"/>
                </a:lnTo>
                <a:lnTo>
                  <a:pt x="171171" y="118379"/>
                </a:lnTo>
                <a:lnTo>
                  <a:pt x="171413" y="126698"/>
                </a:lnTo>
                <a:lnTo>
                  <a:pt x="171447" y="134164"/>
                </a:lnTo>
                <a:lnTo>
                  <a:pt x="171450" y="93656"/>
                </a:lnTo>
                <a:lnTo>
                  <a:pt x="172244" y="88482"/>
                </a:lnTo>
                <a:lnTo>
                  <a:pt x="173567" y="82651"/>
                </a:lnTo>
                <a:lnTo>
                  <a:pt x="175242" y="76383"/>
                </a:lnTo>
                <a:lnTo>
                  <a:pt x="177153" y="70617"/>
                </a:lnTo>
                <a:lnTo>
                  <a:pt x="179221" y="65185"/>
                </a:lnTo>
                <a:lnTo>
                  <a:pt x="181393" y="59976"/>
                </a:lnTo>
                <a:lnTo>
                  <a:pt x="183635" y="54916"/>
                </a:lnTo>
                <a:lnTo>
                  <a:pt x="188243" y="45061"/>
                </a:lnTo>
                <a:lnTo>
                  <a:pt x="191376" y="41004"/>
                </a:lnTo>
                <a:lnTo>
                  <a:pt x="195053" y="37506"/>
                </a:lnTo>
                <a:lnTo>
                  <a:pt x="199091" y="34380"/>
                </a:lnTo>
                <a:lnTo>
                  <a:pt x="202578" y="30708"/>
                </a:lnTo>
                <a:lnTo>
                  <a:pt x="205696" y="26673"/>
                </a:lnTo>
                <a:lnTo>
                  <a:pt x="208568" y="22396"/>
                </a:lnTo>
                <a:lnTo>
                  <a:pt x="211276" y="18750"/>
                </a:lnTo>
                <a:lnTo>
                  <a:pt x="213876" y="15526"/>
                </a:lnTo>
                <a:lnTo>
                  <a:pt x="216402" y="12583"/>
                </a:lnTo>
                <a:lnTo>
                  <a:pt x="218881" y="9827"/>
                </a:lnTo>
                <a:lnTo>
                  <a:pt x="223751" y="4648"/>
                </a:lnTo>
                <a:lnTo>
                  <a:pt x="226161" y="2950"/>
                </a:lnTo>
                <a:lnTo>
                  <a:pt x="230955" y="1063"/>
                </a:lnTo>
                <a:lnTo>
                  <a:pt x="238117" y="0"/>
                </a:lnTo>
                <a:lnTo>
                  <a:pt x="240501" y="645"/>
                </a:lnTo>
                <a:lnTo>
                  <a:pt x="245267" y="3478"/>
                </a:lnTo>
                <a:lnTo>
                  <a:pt x="246854" y="5344"/>
                </a:lnTo>
                <a:lnTo>
                  <a:pt x="247914" y="7383"/>
                </a:lnTo>
                <a:lnTo>
                  <a:pt x="248619" y="9535"/>
                </a:lnTo>
                <a:lnTo>
                  <a:pt x="251520" y="14044"/>
                </a:lnTo>
                <a:lnTo>
                  <a:pt x="253405" y="16357"/>
                </a:lnTo>
                <a:lnTo>
                  <a:pt x="254662" y="19487"/>
                </a:lnTo>
                <a:lnTo>
                  <a:pt x="255500" y="23161"/>
                </a:lnTo>
                <a:lnTo>
                  <a:pt x="256058" y="27198"/>
                </a:lnTo>
                <a:lnTo>
                  <a:pt x="257224" y="31476"/>
                </a:lnTo>
                <a:lnTo>
                  <a:pt x="258795" y="35917"/>
                </a:lnTo>
                <a:lnTo>
                  <a:pt x="260636" y="40464"/>
                </a:lnTo>
                <a:lnTo>
                  <a:pt x="261864" y="45877"/>
                </a:lnTo>
                <a:lnTo>
                  <a:pt x="262682" y="51867"/>
                </a:lnTo>
                <a:lnTo>
                  <a:pt x="263227" y="58241"/>
                </a:lnTo>
                <a:lnTo>
                  <a:pt x="263591" y="64078"/>
                </a:lnTo>
                <a:lnTo>
                  <a:pt x="263995" y="74797"/>
                </a:lnTo>
                <a:lnTo>
                  <a:pt x="264222" y="89757"/>
                </a:lnTo>
                <a:lnTo>
                  <a:pt x="265048" y="94614"/>
                </a:lnTo>
                <a:lnTo>
                  <a:pt x="266393" y="99439"/>
                </a:lnTo>
                <a:lnTo>
                  <a:pt x="268083" y="104244"/>
                </a:lnTo>
                <a:lnTo>
                  <a:pt x="269209" y="108241"/>
                </a:lnTo>
                <a:lnTo>
                  <a:pt x="269960" y="111699"/>
                </a:lnTo>
                <a:lnTo>
                  <a:pt x="270461" y="114798"/>
                </a:lnTo>
                <a:lnTo>
                  <a:pt x="272382" y="118452"/>
                </a:lnTo>
                <a:lnTo>
                  <a:pt x="275251" y="122475"/>
                </a:lnTo>
                <a:lnTo>
                  <a:pt x="278750" y="126745"/>
                </a:lnTo>
                <a:lnTo>
                  <a:pt x="281083" y="130385"/>
                </a:lnTo>
                <a:lnTo>
                  <a:pt x="282639" y="133605"/>
                </a:lnTo>
                <a:lnTo>
                  <a:pt x="283676" y="136546"/>
                </a:lnTo>
                <a:lnTo>
                  <a:pt x="285161" y="138507"/>
                </a:lnTo>
                <a:lnTo>
                  <a:pt x="286945" y="139814"/>
                </a:lnTo>
                <a:lnTo>
                  <a:pt x="288927" y="140685"/>
                </a:lnTo>
                <a:lnTo>
                  <a:pt x="295511" y="145704"/>
                </a:lnTo>
                <a:lnTo>
                  <a:pt x="297813" y="146993"/>
                </a:lnTo>
                <a:lnTo>
                  <a:pt x="302489" y="148426"/>
                </a:lnTo>
                <a:lnTo>
                  <a:pt x="309583" y="149232"/>
                </a:lnTo>
                <a:lnTo>
                  <a:pt x="311957" y="148551"/>
                </a:lnTo>
                <a:lnTo>
                  <a:pt x="316712" y="145679"/>
                </a:lnTo>
                <a:lnTo>
                  <a:pt x="323588" y="143873"/>
                </a:lnTo>
                <a:lnTo>
                  <a:pt x="327644" y="143391"/>
                </a:lnTo>
                <a:lnTo>
                  <a:pt x="331142" y="141482"/>
                </a:lnTo>
                <a:lnTo>
                  <a:pt x="334267" y="138622"/>
                </a:lnTo>
                <a:lnTo>
                  <a:pt x="337145" y="135128"/>
                </a:lnTo>
                <a:lnTo>
                  <a:pt x="340651" y="132005"/>
                </a:lnTo>
                <a:lnTo>
                  <a:pt x="344575" y="129129"/>
                </a:lnTo>
                <a:lnTo>
                  <a:pt x="348780" y="126419"/>
                </a:lnTo>
                <a:lnTo>
                  <a:pt x="351582" y="123817"/>
                </a:lnTo>
                <a:lnTo>
                  <a:pt x="353451" y="121290"/>
                </a:lnTo>
                <a:lnTo>
                  <a:pt x="355526" y="116364"/>
                </a:lnTo>
                <a:lnTo>
                  <a:pt x="356080" y="113940"/>
                </a:lnTo>
                <a:lnTo>
                  <a:pt x="357187" y="10670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39"/>
          <p:cNvSpPr/>
          <p:nvPr/>
        </p:nvSpPr>
        <p:spPr>
          <a:xfrm>
            <a:off x="6036555" y="1128712"/>
            <a:ext cx="64208" cy="184385"/>
          </a:xfrm>
          <a:custGeom>
            <a:avLst/>
            <a:gdLst/>
            <a:ahLst/>
            <a:cxnLst/>
            <a:rect l="0" t="0" r="0" b="0"/>
            <a:pathLst>
              <a:path w="64208" h="184385">
                <a:moveTo>
                  <a:pt x="7057" y="0"/>
                </a:moveTo>
                <a:lnTo>
                  <a:pt x="3265" y="0"/>
                </a:lnTo>
                <a:lnTo>
                  <a:pt x="2147" y="794"/>
                </a:lnTo>
                <a:lnTo>
                  <a:pt x="1403" y="2117"/>
                </a:lnTo>
                <a:lnTo>
                  <a:pt x="207" y="6151"/>
                </a:lnTo>
                <a:lnTo>
                  <a:pt x="0" y="10642"/>
                </a:lnTo>
                <a:lnTo>
                  <a:pt x="765" y="12651"/>
                </a:lnTo>
                <a:lnTo>
                  <a:pt x="2069" y="14784"/>
                </a:lnTo>
                <a:lnTo>
                  <a:pt x="3732" y="17000"/>
                </a:lnTo>
                <a:lnTo>
                  <a:pt x="4840" y="20064"/>
                </a:lnTo>
                <a:lnTo>
                  <a:pt x="5579" y="23695"/>
                </a:lnTo>
                <a:lnTo>
                  <a:pt x="6072" y="27703"/>
                </a:lnTo>
                <a:lnTo>
                  <a:pt x="6400" y="31962"/>
                </a:lnTo>
                <a:lnTo>
                  <a:pt x="6619" y="36389"/>
                </a:lnTo>
                <a:lnTo>
                  <a:pt x="6765" y="40928"/>
                </a:lnTo>
                <a:lnTo>
                  <a:pt x="7656" y="45542"/>
                </a:lnTo>
                <a:lnTo>
                  <a:pt x="9044" y="50205"/>
                </a:lnTo>
                <a:lnTo>
                  <a:pt x="10763" y="54901"/>
                </a:lnTo>
                <a:lnTo>
                  <a:pt x="11909" y="60413"/>
                </a:lnTo>
                <a:lnTo>
                  <a:pt x="12673" y="66469"/>
                </a:lnTo>
                <a:lnTo>
                  <a:pt x="13182" y="72888"/>
                </a:lnTo>
                <a:lnTo>
                  <a:pt x="14315" y="79548"/>
                </a:lnTo>
                <a:lnTo>
                  <a:pt x="15865" y="86370"/>
                </a:lnTo>
                <a:lnTo>
                  <a:pt x="17691" y="93299"/>
                </a:lnTo>
                <a:lnTo>
                  <a:pt x="19703" y="99505"/>
                </a:lnTo>
                <a:lnTo>
                  <a:pt x="21837" y="105231"/>
                </a:lnTo>
                <a:lnTo>
                  <a:pt x="24054" y="110635"/>
                </a:lnTo>
                <a:lnTo>
                  <a:pt x="26326" y="115825"/>
                </a:lnTo>
                <a:lnTo>
                  <a:pt x="30967" y="125826"/>
                </a:lnTo>
                <a:lnTo>
                  <a:pt x="32522" y="130715"/>
                </a:lnTo>
                <a:lnTo>
                  <a:pt x="33559" y="135562"/>
                </a:lnTo>
                <a:lnTo>
                  <a:pt x="34250" y="140381"/>
                </a:lnTo>
                <a:lnTo>
                  <a:pt x="35504" y="144387"/>
                </a:lnTo>
                <a:lnTo>
                  <a:pt x="37135" y="147852"/>
                </a:lnTo>
                <a:lnTo>
                  <a:pt x="39015" y="150956"/>
                </a:lnTo>
                <a:lnTo>
                  <a:pt x="41062" y="154612"/>
                </a:lnTo>
                <a:lnTo>
                  <a:pt x="45454" y="162908"/>
                </a:lnTo>
                <a:lnTo>
                  <a:pt x="47736" y="165755"/>
                </a:lnTo>
                <a:lnTo>
                  <a:pt x="50052" y="167654"/>
                </a:lnTo>
                <a:lnTo>
                  <a:pt x="52389" y="168919"/>
                </a:lnTo>
                <a:lnTo>
                  <a:pt x="53947" y="170556"/>
                </a:lnTo>
                <a:lnTo>
                  <a:pt x="54986" y="172442"/>
                </a:lnTo>
                <a:lnTo>
                  <a:pt x="55678" y="174492"/>
                </a:lnTo>
                <a:lnTo>
                  <a:pt x="56934" y="176653"/>
                </a:lnTo>
                <a:lnTo>
                  <a:pt x="58564" y="178888"/>
                </a:lnTo>
                <a:lnTo>
                  <a:pt x="63092" y="184384"/>
                </a:lnTo>
                <a:lnTo>
                  <a:pt x="63464" y="184042"/>
                </a:lnTo>
                <a:lnTo>
                  <a:pt x="64207" y="1785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40"/>
          <p:cNvSpPr/>
          <p:nvPr/>
        </p:nvSpPr>
        <p:spPr>
          <a:xfrm>
            <a:off x="6036468" y="1028700"/>
            <a:ext cx="1" cy="7144"/>
          </a:xfrm>
          <a:custGeom>
            <a:avLst/>
            <a:gdLst/>
            <a:ahLst/>
            <a:cxnLst/>
            <a:rect l="0" t="0" r="0" b="0"/>
            <a:pathLst>
              <a:path w="1" h="7144">
                <a:moveTo>
                  <a:pt x="0" y="7143"/>
                </a:move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41"/>
          <p:cNvSpPr/>
          <p:nvPr/>
        </p:nvSpPr>
        <p:spPr>
          <a:xfrm>
            <a:off x="6136481" y="1121568"/>
            <a:ext cx="292895" cy="185700"/>
          </a:xfrm>
          <a:custGeom>
            <a:avLst/>
            <a:gdLst/>
            <a:ahLst/>
            <a:cxnLst/>
            <a:rect l="0" t="0" r="0" b="0"/>
            <a:pathLst>
              <a:path w="292895" h="185700">
                <a:moveTo>
                  <a:pt x="0" y="0"/>
                </a:moveTo>
                <a:lnTo>
                  <a:pt x="3792" y="3793"/>
                </a:lnTo>
                <a:lnTo>
                  <a:pt x="4910" y="5703"/>
                </a:lnTo>
                <a:lnTo>
                  <a:pt x="6151" y="9943"/>
                </a:lnTo>
                <a:lnTo>
                  <a:pt x="6482" y="12979"/>
                </a:lnTo>
                <a:lnTo>
                  <a:pt x="6702" y="16590"/>
                </a:lnTo>
                <a:lnTo>
                  <a:pt x="6849" y="20585"/>
                </a:lnTo>
                <a:lnTo>
                  <a:pt x="7741" y="24836"/>
                </a:lnTo>
                <a:lnTo>
                  <a:pt x="9129" y="29257"/>
                </a:lnTo>
                <a:lnTo>
                  <a:pt x="10849" y="33793"/>
                </a:lnTo>
                <a:lnTo>
                  <a:pt x="11995" y="39197"/>
                </a:lnTo>
                <a:lnTo>
                  <a:pt x="12759" y="45182"/>
                </a:lnTo>
                <a:lnTo>
                  <a:pt x="13269" y="51552"/>
                </a:lnTo>
                <a:lnTo>
                  <a:pt x="14402" y="57387"/>
                </a:lnTo>
                <a:lnTo>
                  <a:pt x="15951" y="62864"/>
                </a:lnTo>
                <a:lnTo>
                  <a:pt x="24141" y="86854"/>
                </a:lnTo>
                <a:lnTo>
                  <a:pt x="26412" y="92828"/>
                </a:lnTo>
                <a:lnTo>
                  <a:pt x="28721" y="98398"/>
                </a:lnTo>
                <a:lnTo>
                  <a:pt x="31054" y="103699"/>
                </a:lnTo>
                <a:lnTo>
                  <a:pt x="32608" y="108820"/>
                </a:lnTo>
                <a:lnTo>
                  <a:pt x="33645" y="113822"/>
                </a:lnTo>
                <a:lnTo>
                  <a:pt x="34336" y="118744"/>
                </a:lnTo>
                <a:lnTo>
                  <a:pt x="35591" y="123613"/>
                </a:lnTo>
                <a:lnTo>
                  <a:pt x="37221" y="128446"/>
                </a:lnTo>
                <a:lnTo>
                  <a:pt x="39101" y="133256"/>
                </a:lnTo>
                <a:lnTo>
                  <a:pt x="40355" y="138050"/>
                </a:lnTo>
                <a:lnTo>
                  <a:pt x="41191" y="142833"/>
                </a:lnTo>
                <a:lnTo>
                  <a:pt x="41748" y="147610"/>
                </a:lnTo>
                <a:lnTo>
                  <a:pt x="42913" y="152382"/>
                </a:lnTo>
                <a:lnTo>
                  <a:pt x="44484" y="157150"/>
                </a:lnTo>
                <a:lnTo>
                  <a:pt x="46325" y="161917"/>
                </a:lnTo>
                <a:lnTo>
                  <a:pt x="47551" y="165888"/>
                </a:lnTo>
                <a:lnTo>
                  <a:pt x="48370" y="169330"/>
                </a:lnTo>
                <a:lnTo>
                  <a:pt x="48915" y="172418"/>
                </a:lnTo>
                <a:lnTo>
                  <a:pt x="51638" y="177966"/>
                </a:lnTo>
                <a:lnTo>
                  <a:pt x="57054" y="185603"/>
                </a:lnTo>
                <a:lnTo>
                  <a:pt x="57121" y="181905"/>
                </a:lnTo>
                <a:lnTo>
                  <a:pt x="56337" y="180008"/>
                </a:lnTo>
                <a:lnTo>
                  <a:pt x="53349" y="175783"/>
                </a:lnTo>
                <a:lnTo>
                  <a:pt x="52235" y="173545"/>
                </a:lnTo>
                <a:lnTo>
                  <a:pt x="50997" y="168942"/>
                </a:lnTo>
                <a:lnTo>
                  <a:pt x="49873" y="165809"/>
                </a:lnTo>
                <a:lnTo>
                  <a:pt x="48329" y="162133"/>
                </a:lnTo>
                <a:lnTo>
                  <a:pt x="46507" y="158095"/>
                </a:lnTo>
                <a:lnTo>
                  <a:pt x="45292" y="153816"/>
                </a:lnTo>
                <a:lnTo>
                  <a:pt x="44482" y="149375"/>
                </a:lnTo>
                <a:lnTo>
                  <a:pt x="43942" y="144827"/>
                </a:lnTo>
                <a:lnTo>
                  <a:pt x="43582" y="140208"/>
                </a:lnTo>
                <a:lnTo>
                  <a:pt x="43342" y="135541"/>
                </a:lnTo>
                <a:lnTo>
                  <a:pt x="43076" y="126122"/>
                </a:lnTo>
                <a:lnTo>
                  <a:pt x="42957" y="116644"/>
                </a:lnTo>
                <a:lnTo>
                  <a:pt x="43720" y="111894"/>
                </a:lnTo>
                <a:lnTo>
                  <a:pt x="45021" y="107140"/>
                </a:lnTo>
                <a:lnTo>
                  <a:pt x="46683" y="102383"/>
                </a:lnTo>
                <a:lnTo>
                  <a:pt x="47791" y="97624"/>
                </a:lnTo>
                <a:lnTo>
                  <a:pt x="48529" y="92864"/>
                </a:lnTo>
                <a:lnTo>
                  <a:pt x="49022" y="88103"/>
                </a:lnTo>
                <a:lnTo>
                  <a:pt x="49350" y="83342"/>
                </a:lnTo>
                <a:lnTo>
                  <a:pt x="49568" y="78580"/>
                </a:lnTo>
                <a:lnTo>
                  <a:pt x="49714" y="73818"/>
                </a:lnTo>
                <a:lnTo>
                  <a:pt x="50606" y="69056"/>
                </a:lnTo>
                <a:lnTo>
                  <a:pt x="51993" y="64294"/>
                </a:lnTo>
                <a:lnTo>
                  <a:pt x="53712" y="59531"/>
                </a:lnTo>
                <a:lnTo>
                  <a:pt x="55651" y="55563"/>
                </a:lnTo>
                <a:lnTo>
                  <a:pt x="57739" y="52123"/>
                </a:lnTo>
                <a:lnTo>
                  <a:pt x="59924" y="49036"/>
                </a:lnTo>
                <a:lnTo>
                  <a:pt x="62174" y="45391"/>
                </a:lnTo>
                <a:lnTo>
                  <a:pt x="64468" y="41373"/>
                </a:lnTo>
                <a:lnTo>
                  <a:pt x="66791" y="37107"/>
                </a:lnTo>
                <a:lnTo>
                  <a:pt x="69134" y="33469"/>
                </a:lnTo>
                <a:lnTo>
                  <a:pt x="71489" y="30251"/>
                </a:lnTo>
                <a:lnTo>
                  <a:pt x="73853" y="27311"/>
                </a:lnTo>
                <a:lnTo>
                  <a:pt x="80713" y="21928"/>
                </a:lnTo>
                <a:lnTo>
                  <a:pt x="88260" y="16890"/>
                </a:lnTo>
                <a:lnTo>
                  <a:pt x="94260" y="12005"/>
                </a:lnTo>
                <a:lnTo>
                  <a:pt x="97765" y="10384"/>
                </a:lnTo>
                <a:lnTo>
                  <a:pt x="105893" y="8584"/>
                </a:lnTo>
                <a:lnTo>
                  <a:pt x="112680" y="7784"/>
                </a:lnTo>
                <a:lnTo>
                  <a:pt x="120964" y="7334"/>
                </a:lnTo>
                <a:lnTo>
                  <a:pt x="126787" y="7228"/>
                </a:lnTo>
                <a:lnTo>
                  <a:pt x="134666" y="7181"/>
                </a:lnTo>
                <a:lnTo>
                  <a:pt x="138196" y="7963"/>
                </a:lnTo>
                <a:lnTo>
                  <a:pt x="144235" y="10948"/>
                </a:lnTo>
                <a:lnTo>
                  <a:pt x="149565" y="14920"/>
                </a:lnTo>
                <a:lnTo>
                  <a:pt x="152097" y="17090"/>
                </a:lnTo>
                <a:lnTo>
                  <a:pt x="154579" y="20125"/>
                </a:lnTo>
                <a:lnTo>
                  <a:pt x="157028" y="23735"/>
                </a:lnTo>
                <a:lnTo>
                  <a:pt x="159454" y="27730"/>
                </a:lnTo>
                <a:lnTo>
                  <a:pt x="161865" y="31980"/>
                </a:lnTo>
                <a:lnTo>
                  <a:pt x="166661" y="40937"/>
                </a:lnTo>
                <a:lnTo>
                  <a:pt x="173823" y="54904"/>
                </a:lnTo>
                <a:lnTo>
                  <a:pt x="175413" y="59621"/>
                </a:lnTo>
                <a:lnTo>
                  <a:pt x="176473" y="64354"/>
                </a:lnTo>
                <a:lnTo>
                  <a:pt x="177180" y="69096"/>
                </a:lnTo>
                <a:lnTo>
                  <a:pt x="178445" y="73846"/>
                </a:lnTo>
                <a:lnTo>
                  <a:pt x="180082" y="78599"/>
                </a:lnTo>
                <a:lnTo>
                  <a:pt x="181967" y="83356"/>
                </a:lnTo>
                <a:lnTo>
                  <a:pt x="183224" y="88114"/>
                </a:lnTo>
                <a:lnTo>
                  <a:pt x="184062" y="92874"/>
                </a:lnTo>
                <a:lnTo>
                  <a:pt x="184620" y="97635"/>
                </a:lnTo>
                <a:lnTo>
                  <a:pt x="184992" y="102396"/>
                </a:lnTo>
                <a:lnTo>
                  <a:pt x="185241" y="107158"/>
                </a:lnTo>
                <a:lnTo>
                  <a:pt x="185406" y="111920"/>
                </a:lnTo>
                <a:lnTo>
                  <a:pt x="186310" y="116682"/>
                </a:lnTo>
                <a:lnTo>
                  <a:pt x="187707" y="121444"/>
                </a:lnTo>
                <a:lnTo>
                  <a:pt x="189432" y="126207"/>
                </a:lnTo>
                <a:lnTo>
                  <a:pt x="190582" y="130969"/>
                </a:lnTo>
                <a:lnTo>
                  <a:pt x="191348" y="135732"/>
                </a:lnTo>
                <a:lnTo>
                  <a:pt x="191859" y="140494"/>
                </a:lnTo>
                <a:lnTo>
                  <a:pt x="192993" y="144463"/>
                </a:lnTo>
                <a:lnTo>
                  <a:pt x="194544" y="147902"/>
                </a:lnTo>
                <a:lnTo>
                  <a:pt x="196371" y="150989"/>
                </a:lnTo>
                <a:lnTo>
                  <a:pt x="198383" y="154635"/>
                </a:lnTo>
                <a:lnTo>
                  <a:pt x="202735" y="162918"/>
                </a:lnTo>
                <a:lnTo>
                  <a:pt x="205006" y="166556"/>
                </a:lnTo>
                <a:lnTo>
                  <a:pt x="207315" y="169775"/>
                </a:lnTo>
                <a:lnTo>
                  <a:pt x="211996" y="175468"/>
                </a:lnTo>
                <a:lnTo>
                  <a:pt x="216723" y="180644"/>
                </a:lnTo>
                <a:lnTo>
                  <a:pt x="219094" y="182342"/>
                </a:lnTo>
                <a:lnTo>
                  <a:pt x="223846" y="184229"/>
                </a:lnTo>
                <a:lnTo>
                  <a:pt x="230983" y="185291"/>
                </a:lnTo>
                <a:lnTo>
                  <a:pt x="237861" y="185539"/>
                </a:lnTo>
                <a:lnTo>
                  <a:pt x="251420" y="185699"/>
                </a:lnTo>
                <a:lnTo>
                  <a:pt x="254132" y="184918"/>
                </a:lnTo>
                <a:lnTo>
                  <a:pt x="259262" y="181934"/>
                </a:lnTo>
                <a:lnTo>
                  <a:pt x="264188" y="177962"/>
                </a:lnTo>
                <a:lnTo>
                  <a:pt x="269817" y="173550"/>
                </a:lnTo>
                <a:lnTo>
                  <a:pt x="277610" y="168944"/>
                </a:lnTo>
                <a:lnTo>
                  <a:pt x="284249" y="164251"/>
                </a:lnTo>
                <a:lnTo>
                  <a:pt x="292894" y="1571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42"/>
          <p:cNvSpPr/>
          <p:nvPr/>
        </p:nvSpPr>
        <p:spPr>
          <a:xfrm>
            <a:off x="6408070" y="994101"/>
            <a:ext cx="392781" cy="326140"/>
          </a:xfrm>
          <a:custGeom>
            <a:avLst/>
            <a:gdLst/>
            <a:ahLst/>
            <a:cxnLst/>
            <a:rect l="0" t="0" r="0" b="0"/>
            <a:pathLst>
              <a:path w="392781" h="326140">
                <a:moveTo>
                  <a:pt x="121317" y="148899"/>
                </a:moveTo>
                <a:lnTo>
                  <a:pt x="115166" y="142748"/>
                </a:lnTo>
                <a:lnTo>
                  <a:pt x="112498" y="142196"/>
                </a:lnTo>
                <a:lnTo>
                  <a:pt x="110676" y="142049"/>
                </a:lnTo>
                <a:lnTo>
                  <a:pt x="109460" y="141157"/>
                </a:lnTo>
                <a:lnTo>
                  <a:pt x="108650" y="139769"/>
                </a:lnTo>
                <a:lnTo>
                  <a:pt x="108109" y="138050"/>
                </a:lnTo>
                <a:lnTo>
                  <a:pt x="106956" y="136903"/>
                </a:lnTo>
                <a:lnTo>
                  <a:pt x="105393" y="136139"/>
                </a:lnTo>
                <a:lnTo>
                  <a:pt x="103558" y="135630"/>
                </a:lnTo>
                <a:lnTo>
                  <a:pt x="93389" y="134913"/>
                </a:lnTo>
                <a:lnTo>
                  <a:pt x="84115" y="134701"/>
                </a:lnTo>
                <a:lnTo>
                  <a:pt x="76737" y="136767"/>
                </a:lnTo>
                <a:lnTo>
                  <a:pt x="68960" y="140332"/>
                </a:lnTo>
                <a:lnTo>
                  <a:pt x="59325" y="147595"/>
                </a:lnTo>
                <a:lnTo>
                  <a:pt x="51167" y="155198"/>
                </a:lnTo>
                <a:lnTo>
                  <a:pt x="44367" y="163869"/>
                </a:lnTo>
                <a:lnTo>
                  <a:pt x="37904" y="173015"/>
                </a:lnTo>
                <a:lnTo>
                  <a:pt x="29740" y="182371"/>
                </a:lnTo>
                <a:lnTo>
                  <a:pt x="22937" y="191821"/>
                </a:lnTo>
                <a:lnTo>
                  <a:pt x="20012" y="196564"/>
                </a:lnTo>
                <a:lnTo>
                  <a:pt x="17268" y="202106"/>
                </a:lnTo>
                <a:lnTo>
                  <a:pt x="14645" y="208183"/>
                </a:lnTo>
                <a:lnTo>
                  <a:pt x="12102" y="214615"/>
                </a:lnTo>
                <a:lnTo>
                  <a:pt x="9613" y="220491"/>
                </a:lnTo>
                <a:lnTo>
                  <a:pt x="4731" y="231253"/>
                </a:lnTo>
                <a:lnTo>
                  <a:pt x="2032" y="241328"/>
                </a:lnTo>
                <a:lnTo>
                  <a:pt x="833" y="251097"/>
                </a:lnTo>
                <a:lnTo>
                  <a:pt x="300" y="260730"/>
                </a:lnTo>
                <a:lnTo>
                  <a:pt x="63" y="270304"/>
                </a:lnTo>
                <a:lnTo>
                  <a:pt x="0" y="275079"/>
                </a:lnTo>
                <a:lnTo>
                  <a:pt x="2046" y="284618"/>
                </a:lnTo>
                <a:lnTo>
                  <a:pt x="5601" y="293356"/>
                </a:lnTo>
                <a:lnTo>
                  <a:pt x="12066" y="302738"/>
                </a:lnTo>
                <a:lnTo>
                  <a:pt x="16669" y="308023"/>
                </a:lnTo>
                <a:lnTo>
                  <a:pt x="19008" y="309751"/>
                </a:lnTo>
                <a:lnTo>
                  <a:pt x="23724" y="311670"/>
                </a:lnTo>
                <a:lnTo>
                  <a:pt x="34633" y="312750"/>
                </a:lnTo>
                <a:lnTo>
                  <a:pt x="44128" y="313070"/>
                </a:lnTo>
                <a:lnTo>
                  <a:pt x="46839" y="312321"/>
                </a:lnTo>
                <a:lnTo>
                  <a:pt x="59010" y="305416"/>
                </a:lnTo>
                <a:lnTo>
                  <a:pt x="69783" y="298726"/>
                </a:lnTo>
                <a:lnTo>
                  <a:pt x="80118" y="289600"/>
                </a:lnTo>
                <a:lnTo>
                  <a:pt x="84326" y="285562"/>
                </a:lnTo>
                <a:lnTo>
                  <a:pt x="87132" y="281283"/>
                </a:lnTo>
                <a:lnTo>
                  <a:pt x="90248" y="272294"/>
                </a:lnTo>
                <a:lnTo>
                  <a:pt x="93750" y="263008"/>
                </a:lnTo>
                <a:lnTo>
                  <a:pt x="95795" y="258309"/>
                </a:lnTo>
                <a:lnTo>
                  <a:pt x="102301" y="248855"/>
                </a:lnTo>
                <a:lnTo>
                  <a:pt x="106259" y="244111"/>
                </a:lnTo>
                <a:lnTo>
                  <a:pt x="108897" y="239361"/>
                </a:lnTo>
                <a:lnTo>
                  <a:pt x="111828" y="229850"/>
                </a:lnTo>
                <a:lnTo>
                  <a:pt x="115248" y="220331"/>
                </a:lnTo>
                <a:lnTo>
                  <a:pt x="118619" y="210809"/>
                </a:lnTo>
                <a:lnTo>
                  <a:pt x="120118" y="201285"/>
                </a:lnTo>
                <a:lnTo>
                  <a:pt x="120784" y="191761"/>
                </a:lnTo>
                <a:lnTo>
                  <a:pt x="120962" y="186998"/>
                </a:lnTo>
                <a:lnTo>
                  <a:pt x="119043" y="177473"/>
                </a:lnTo>
                <a:lnTo>
                  <a:pt x="116337" y="167948"/>
                </a:lnTo>
                <a:lnTo>
                  <a:pt x="115135" y="158424"/>
                </a:lnTo>
                <a:lnTo>
                  <a:pt x="114601" y="151015"/>
                </a:lnTo>
                <a:lnTo>
                  <a:pt x="114300" y="142382"/>
                </a:lnTo>
                <a:lnTo>
                  <a:pt x="114174" y="127594"/>
                </a:lnTo>
                <a:lnTo>
                  <a:pt x="114173" y="144263"/>
                </a:lnTo>
                <a:lnTo>
                  <a:pt x="116290" y="151072"/>
                </a:lnTo>
                <a:lnTo>
                  <a:pt x="119083" y="159389"/>
                </a:lnTo>
                <a:lnTo>
                  <a:pt x="120324" y="168378"/>
                </a:lnTo>
                <a:lnTo>
                  <a:pt x="120876" y="177664"/>
                </a:lnTo>
                <a:lnTo>
                  <a:pt x="121121" y="187083"/>
                </a:lnTo>
                <a:lnTo>
                  <a:pt x="121291" y="210822"/>
                </a:lnTo>
                <a:lnTo>
                  <a:pt x="122094" y="216375"/>
                </a:lnTo>
                <a:lnTo>
                  <a:pt x="123422" y="222458"/>
                </a:lnTo>
                <a:lnTo>
                  <a:pt x="125101" y="228894"/>
                </a:lnTo>
                <a:lnTo>
                  <a:pt x="126221" y="234773"/>
                </a:lnTo>
                <a:lnTo>
                  <a:pt x="126968" y="240279"/>
                </a:lnTo>
                <a:lnTo>
                  <a:pt x="127465" y="245538"/>
                </a:lnTo>
                <a:lnTo>
                  <a:pt x="130135" y="255614"/>
                </a:lnTo>
                <a:lnTo>
                  <a:pt x="133967" y="265384"/>
                </a:lnTo>
                <a:lnTo>
                  <a:pt x="138317" y="275018"/>
                </a:lnTo>
                <a:lnTo>
                  <a:pt x="140779" y="282474"/>
                </a:lnTo>
                <a:lnTo>
                  <a:pt x="142667" y="289228"/>
                </a:lnTo>
                <a:lnTo>
                  <a:pt x="146152" y="297521"/>
                </a:lnTo>
                <a:lnTo>
                  <a:pt x="148192" y="300368"/>
                </a:lnTo>
                <a:lnTo>
                  <a:pt x="150346" y="302266"/>
                </a:lnTo>
                <a:lnTo>
                  <a:pt x="154857" y="305168"/>
                </a:lnTo>
                <a:lnTo>
                  <a:pt x="159507" y="309104"/>
                </a:lnTo>
                <a:lnTo>
                  <a:pt x="161858" y="310471"/>
                </a:lnTo>
                <a:lnTo>
                  <a:pt x="166588" y="311990"/>
                </a:lnTo>
                <a:lnTo>
                  <a:pt x="173712" y="312845"/>
                </a:lnTo>
                <a:lnTo>
                  <a:pt x="176091" y="312171"/>
                </a:lnTo>
                <a:lnTo>
                  <a:pt x="180851" y="309306"/>
                </a:lnTo>
                <a:lnTo>
                  <a:pt x="191168" y="300999"/>
                </a:lnTo>
                <a:lnTo>
                  <a:pt x="198929" y="296403"/>
                </a:lnTo>
                <a:lnTo>
                  <a:pt x="205552" y="289598"/>
                </a:lnTo>
                <a:lnTo>
                  <a:pt x="211936" y="281281"/>
                </a:lnTo>
                <a:lnTo>
                  <a:pt x="220065" y="272294"/>
                </a:lnTo>
                <a:lnTo>
                  <a:pt x="226853" y="263008"/>
                </a:lnTo>
                <a:lnTo>
                  <a:pt x="232516" y="253589"/>
                </a:lnTo>
                <a:lnTo>
                  <a:pt x="237679" y="244111"/>
                </a:lnTo>
                <a:lnTo>
                  <a:pt x="244736" y="234607"/>
                </a:lnTo>
                <a:lnTo>
                  <a:pt x="248839" y="229850"/>
                </a:lnTo>
                <a:lnTo>
                  <a:pt x="252369" y="224297"/>
                </a:lnTo>
                <a:lnTo>
                  <a:pt x="255517" y="218214"/>
                </a:lnTo>
                <a:lnTo>
                  <a:pt x="258409" y="211778"/>
                </a:lnTo>
                <a:lnTo>
                  <a:pt x="261130" y="205106"/>
                </a:lnTo>
                <a:lnTo>
                  <a:pt x="263738" y="198276"/>
                </a:lnTo>
                <a:lnTo>
                  <a:pt x="268753" y="184338"/>
                </a:lnTo>
                <a:lnTo>
                  <a:pt x="280834" y="148862"/>
                </a:lnTo>
                <a:lnTo>
                  <a:pt x="282430" y="141730"/>
                </a:lnTo>
                <a:lnTo>
                  <a:pt x="283495" y="134595"/>
                </a:lnTo>
                <a:lnTo>
                  <a:pt x="284205" y="127456"/>
                </a:lnTo>
                <a:lnTo>
                  <a:pt x="285471" y="120316"/>
                </a:lnTo>
                <a:lnTo>
                  <a:pt x="287109" y="113175"/>
                </a:lnTo>
                <a:lnTo>
                  <a:pt x="288995" y="106033"/>
                </a:lnTo>
                <a:lnTo>
                  <a:pt x="290252" y="99684"/>
                </a:lnTo>
                <a:lnTo>
                  <a:pt x="291090" y="93864"/>
                </a:lnTo>
                <a:lnTo>
                  <a:pt x="291649" y="88396"/>
                </a:lnTo>
                <a:lnTo>
                  <a:pt x="291228" y="82370"/>
                </a:lnTo>
                <a:lnTo>
                  <a:pt x="290153" y="75971"/>
                </a:lnTo>
                <a:lnTo>
                  <a:pt x="288644" y="69324"/>
                </a:lnTo>
                <a:lnTo>
                  <a:pt x="286843" y="63305"/>
                </a:lnTo>
                <a:lnTo>
                  <a:pt x="284850" y="57705"/>
                </a:lnTo>
                <a:lnTo>
                  <a:pt x="282726" y="52384"/>
                </a:lnTo>
                <a:lnTo>
                  <a:pt x="278250" y="42239"/>
                </a:lnTo>
                <a:lnTo>
                  <a:pt x="274408" y="33232"/>
                </a:lnTo>
                <a:lnTo>
                  <a:pt x="271453" y="23698"/>
                </a:lnTo>
                <a:lnTo>
                  <a:pt x="265903" y="15847"/>
                </a:lnTo>
                <a:lnTo>
                  <a:pt x="258371" y="7474"/>
                </a:lnTo>
                <a:lnTo>
                  <a:pt x="257930" y="6197"/>
                </a:lnTo>
                <a:lnTo>
                  <a:pt x="257165" y="0"/>
                </a:lnTo>
                <a:lnTo>
                  <a:pt x="257083" y="3004"/>
                </a:lnTo>
                <a:lnTo>
                  <a:pt x="256278" y="4804"/>
                </a:lnTo>
                <a:lnTo>
                  <a:pt x="252145" y="11130"/>
                </a:lnTo>
                <a:lnTo>
                  <a:pt x="250901" y="15701"/>
                </a:lnTo>
                <a:lnTo>
                  <a:pt x="250347" y="22496"/>
                </a:lnTo>
                <a:lnTo>
                  <a:pt x="250200" y="26530"/>
                </a:lnTo>
                <a:lnTo>
                  <a:pt x="249308" y="30013"/>
                </a:lnTo>
                <a:lnTo>
                  <a:pt x="246200" y="36000"/>
                </a:lnTo>
                <a:lnTo>
                  <a:pt x="244289" y="45540"/>
                </a:lnTo>
                <a:lnTo>
                  <a:pt x="243780" y="51418"/>
                </a:lnTo>
                <a:lnTo>
                  <a:pt x="243440" y="56924"/>
                </a:lnTo>
                <a:lnTo>
                  <a:pt x="243062" y="67275"/>
                </a:lnTo>
                <a:lnTo>
                  <a:pt x="242820" y="86855"/>
                </a:lnTo>
                <a:lnTo>
                  <a:pt x="242769" y="114574"/>
                </a:lnTo>
                <a:lnTo>
                  <a:pt x="243559" y="121253"/>
                </a:lnTo>
                <a:lnTo>
                  <a:pt x="244881" y="128087"/>
                </a:lnTo>
                <a:lnTo>
                  <a:pt x="246555" y="135024"/>
                </a:lnTo>
                <a:lnTo>
                  <a:pt x="248466" y="141236"/>
                </a:lnTo>
                <a:lnTo>
                  <a:pt x="250533" y="146965"/>
                </a:lnTo>
                <a:lnTo>
                  <a:pt x="252704" y="152372"/>
                </a:lnTo>
                <a:lnTo>
                  <a:pt x="254152" y="158358"/>
                </a:lnTo>
                <a:lnTo>
                  <a:pt x="255117" y="164730"/>
                </a:lnTo>
                <a:lnTo>
                  <a:pt x="255762" y="171359"/>
                </a:lnTo>
                <a:lnTo>
                  <a:pt x="256984" y="178160"/>
                </a:lnTo>
                <a:lnTo>
                  <a:pt x="258593" y="185075"/>
                </a:lnTo>
                <a:lnTo>
                  <a:pt x="260460" y="192066"/>
                </a:lnTo>
                <a:lnTo>
                  <a:pt x="261704" y="199108"/>
                </a:lnTo>
                <a:lnTo>
                  <a:pt x="262533" y="206184"/>
                </a:lnTo>
                <a:lnTo>
                  <a:pt x="263087" y="213283"/>
                </a:lnTo>
                <a:lnTo>
                  <a:pt x="263455" y="220396"/>
                </a:lnTo>
                <a:lnTo>
                  <a:pt x="263865" y="234650"/>
                </a:lnTo>
                <a:lnTo>
                  <a:pt x="264767" y="240991"/>
                </a:lnTo>
                <a:lnTo>
                  <a:pt x="266163" y="246806"/>
                </a:lnTo>
                <a:lnTo>
                  <a:pt x="267887" y="252270"/>
                </a:lnTo>
                <a:lnTo>
                  <a:pt x="269830" y="257501"/>
                </a:lnTo>
                <a:lnTo>
                  <a:pt x="274107" y="267545"/>
                </a:lnTo>
                <a:lnTo>
                  <a:pt x="278652" y="277301"/>
                </a:lnTo>
                <a:lnTo>
                  <a:pt x="283319" y="286135"/>
                </a:lnTo>
                <a:lnTo>
                  <a:pt x="288039" y="292707"/>
                </a:lnTo>
                <a:lnTo>
                  <a:pt x="292783" y="300391"/>
                </a:lnTo>
                <a:lnTo>
                  <a:pt x="295158" y="304662"/>
                </a:lnTo>
                <a:lnTo>
                  <a:pt x="297536" y="307510"/>
                </a:lnTo>
                <a:lnTo>
                  <a:pt x="299915" y="309408"/>
                </a:lnTo>
                <a:lnTo>
                  <a:pt x="304676" y="312311"/>
                </a:lnTo>
                <a:lnTo>
                  <a:pt x="314199" y="320642"/>
                </a:lnTo>
                <a:lnTo>
                  <a:pt x="316580" y="322926"/>
                </a:lnTo>
                <a:lnTo>
                  <a:pt x="318962" y="324448"/>
                </a:lnTo>
                <a:lnTo>
                  <a:pt x="323723" y="326139"/>
                </a:lnTo>
                <a:lnTo>
                  <a:pt x="326898" y="325796"/>
                </a:lnTo>
                <a:lnTo>
                  <a:pt x="334660" y="323299"/>
                </a:lnTo>
                <a:lnTo>
                  <a:pt x="341283" y="319543"/>
                </a:lnTo>
                <a:lnTo>
                  <a:pt x="344162" y="317430"/>
                </a:lnTo>
                <a:lnTo>
                  <a:pt x="349476" y="315083"/>
                </a:lnTo>
                <a:lnTo>
                  <a:pt x="355277" y="313246"/>
                </a:lnTo>
                <a:lnTo>
                  <a:pt x="366675" y="307749"/>
                </a:lnTo>
                <a:lnTo>
                  <a:pt x="378039" y="298780"/>
                </a:lnTo>
                <a:lnTo>
                  <a:pt x="385502" y="291733"/>
                </a:lnTo>
                <a:lnTo>
                  <a:pt x="392780" y="28463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43"/>
          <p:cNvSpPr/>
          <p:nvPr/>
        </p:nvSpPr>
        <p:spPr>
          <a:xfrm>
            <a:off x="6543969" y="1071562"/>
            <a:ext cx="249738" cy="28489"/>
          </a:xfrm>
          <a:custGeom>
            <a:avLst/>
            <a:gdLst/>
            <a:ahLst/>
            <a:cxnLst/>
            <a:rect l="0" t="0" r="0" b="0"/>
            <a:pathLst>
              <a:path w="249738" h="28489">
                <a:moveTo>
                  <a:pt x="6849" y="21431"/>
                </a:moveTo>
                <a:lnTo>
                  <a:pt x="0" y="21431"/>
                </a:lnTo>
                <a:lnTo>
                  <a:pt x="3585" y="21431"/>
                </a:lnTo>
                <a:lnTo>
                  <a:pt x="5467" y="22225"/>
                </a:lnTo>
                <a:lnTo>
                  <a:pt x="7516" y="23548"/>
                </a:lnTo>
                <a:lnTo>
                  <a:pt x="9675" y="25224"/>
                </a:lnTo>
                <a:lnTo>
                  <a:pt x="11908" y="26341"/>
                </a:lnTo>
                <a:lnTo>
                  <a:pt x="14191" y="27085"/>
                </a:lnTo>
                <a:lnTo>
                  <a:pt x="18843" y="27913"/>
                </a:lnTo>
                <a:lnTo>
                  <a:pt x="23558" y="28281"/>
                </a:lnTo>
                <a:lnTo>
                  <a:pt x="30414" y="28444"/>
                </a:lnTo>
                <a:lnTo>
                  <a:pt x="34466" y="28488"/>
                </a:lnTo>
                <a:lnTo>
                  <a:pt x="39548" y="27723"/>
                </a:lnTo>
                <a:lnTo>
                  <a:pt x="45317" y="26420"/>
                </a:lnTo>
                <a:lnTo>
                  <a:pt x="51544" y="24757"/>
                </a:lnTo>
                <a:lnTo>
                  <a:pt x="57283" y="23648"/>
                </a:lnTo>
                <a:lnTo>
                  <a:pt x="62697" y="22909"/>
                </a:lnTo>
                <a:lnTo>
                  <a:pt x="67894" y="22417"/>
                </a:lnTo>
                <a:lnTo>
                  <a:pt x="73739" y="22088"/>
                </a:lnTo>
                <a:lnTo>
                  <a:pt x="86585" y="21723"/>
                </a:lnTo>
                <a:lnTo>
                  <a:pt x="93343" y="20832"/>
                </a:lnTo>
                <a:lnTo>
                  <a:pt x="100231" y="19444"/>
                </a:lnTo>
                <a:lnTo>
                  <a:pt x="107204" y="17725"/>
                </a:lnTo>
                <a:lnTo>
                  <a:pt x="114233" y="16579"/>
                </a:lnTo>
                <a:lnTo>
                  <a:pt x="121301" y="15815"/>
                </a:lnTo>
                <a:lnTo>
                  <a:pt x="128394" y="15306"/>
                </a:lnTo>
                <a:lnTo>
                  <a:pt x="135504" y="14967"/>
                </a:lnTo>
                <a:lnTo>
                  <a:pt x="149754" y="14589"/>
                </a:lnTo>
                <a:lnTo>
                  <a:pt x="156888" y="13695"/>
                </a:lnTo>
                <a:lnTo>
                  <a:pt x="164025" y="12305"/>
                </a:lnTo>
                <a:lnTo>
                  <a:pt x="171164" y="10585"/>
                </a:lnTo>
                <a:lnTo>
                  <a:pt x="178305" y="9438"/>
                </a:lnTo>
                <a:lnTo>
                  <a:pt x="185447" y="8673"/>
                </a:lnTo>
                <a:lnTo>
                  <a:pt x="192589" y="8163"/>
                </a:lnTo>
                <a:lnTo>
                  <a:pt x="199732" y="7030"/>
                </a:lnTo>
                <a:lnTo>
                  <a:pt x="206876" y="5480"/>
                </a:lnTo>
                <a:lnTo>
                  <a:pt x="214019" y="3654"/>
                </a:lnTo>
                <a:lnTo>
                  <a:pt x="220369" y="2436"/>
                </a:lnTo>
                <a:lnTo>
                  <a:pt x="226189" y="1624"/>
                </a:lnTo>
                <a:lnTo>
                  <a:pt x="231657" y="1082"/>
                </a:lnTo>
                <a:lnTo>
                  <a:pt x="236096" y="722"/>
                </a:lnTo>
                <a:lnTo>
                  <a:pt x="239850" y="481"/>
                </a:lnTo>
                <a:lnTo>
                  <a:pt x="249737"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44"/>
          <p:cNvSpPr/>
          <p:nvPr/>
        </p:nvSpPr>
        <p:spPr>
          <a:xfrm>
            <a:off x="6850856" y="1071562"/>
            <a:ext cx="35720" cy="198906"/>
          </a:xfrm>
          <a:custGeom>
            <a:avLst/>
            <a:gdLst/>
            <a:ahLst/>
            <a:cxnLst/>
            <a:rect l="0" t="0" r="0" b="0"/>
            <a:pathLst>
              <a:path w="35720" h="198906">
                <a:moveTo>
                  <a:pt x="0" y="0"/>
                </a:moveTo>
                <a:lnTo>
                  <a:pt x="0" y="10849"/>
                </a:lnTo>
                <a:lnTo>
                  <a:pt x="794" y="12789"/>
                </a:lnTo>
                <a:lnTo>
                  <a:pt x="2117" y="14876"/>
                </a:lnTo>
                <a:lnTo>
                  <a:pt x="3793" y="17061"/>
                </a:lnTo>
                <a:lnTo>
                  <a:pt x="4910" y="20105"/>
                </a:lnTo>
                <a:lnTo>
                  <a:pt x="5654" y="23722"/>
                </a:lnTo>
                <a:lnTo>
                  <a:pt x="6151" y="27721"/>
                </a:lnTo>
                <a:lnTo>
                  <a:pt x="6482" y="31181"/>
                </a:lnTo>
                <a:lnTo>
                  <a:pt x="6850" y="37142"/>
                </a:lnTo>
                <a:lnTo>
                  <a:pt x="7013" y="44553"/>
                </a:lnTo>
                <a:lnTo>
                  <a:pt x="7143" y="110935"/>
                </a:lnTo>
                <a:lnTo>
                  <a:pt x="7937" y="116025"/>
                </a:lnTo>
                <a:lnTo>
                  <a:pt x="9260" y="121006"/>
                </a:lnTo>
                <a:lnTo>
                  <a:pt x="10936" y="125915"/>
                </a:lnTo>
                <a:lnTo>
                  <a:pt x="12053" y="130774"/>
                </a:lnTo>
                <a:lnTo>
                  <a:pt x="12797" y="135602"/>
                </a:lnTo>
                <a:lnTo>
                  <a:pt x="13294" y="140407"/>
                </a:lnTo>
                <a:lnTo>
                  <a:pt x="13625" y="144405"/>
                </a:lnTo>
                <a:lnTo>
                  <a:pt x="13846" y="147864"/>
                </a:lnTo>
                <a:lnTo>
                  <a:pt x="13993" y="150963"/>
                </a:lnTo>
                <a:lnTo>
                  <a:pt x="14885" y="154617"/>
                </a:lnTo>
                <a:lnTo>
                  <a:pt x="16273" y="158641"/>
                </a:lnTo>
                <a:lnTo>
                  <a:pt x="17992" y="162910"/>
                </a:lnTo>
                <a:lnTo>
                  <a:pt x="19139" y="166551"/>
                </a:lnTo>
                <a:lnTo>
                  <a:pt x="19902" y="169771"/>
                </a:lnTo>
                <a:lnTo>
                  <a:pt x="20752" y="175466"/>
                </a:lnTo>
                <a:lnTo>
                  <a:pt x="21129" y="180643"/>
                </a:lnTo>
                <a:lnTo>
                  <a:pt x="22023" y="183135"/>
                </a:lnTo>
                <a:lnTo>
                  <a:pt x="23414" y="185590"/>
                </a:lnTo>
                <a:lnTo>
                  <a:pt x="27555" y="191441"/>
                </a:lnTo>
                <a:lnTo>
                  <a:pt x="28122" y="194358"/>
                </a:lnTo>
                <a:lnTo>
                  <a:pt x="28486" y="198905"/>
                </a:lnTo>
                <a:lnTo>
                  <a:pt x="29309" y="198485"/>
                </a:lnTo>
                <a:lnTo>
                  <a:pt x="30652" y="197411"/>
                </a:lnTo>
                <a:lnTo>
                  <a:pt x="35719" y="192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45"/>
          <p:cNvSpPr/>
          <p:nvPr/>
        </p:nvSpPr>
        <p:spPr>
          <a:xfrm>
            <a:off x="6800850" y="957262"/>
            <a:ext cx="7144" cy="14289"/>
          </a:xfrm>
          <a:custGeom>
            <a:avLst/>
            <a:gdLst/>
            <a:ahLst/>
            <a:cxnLst/>
            <a:rect l="0" t="0" r="0" b="0"/>
            <a:pathLst>
              <a:path w="7144" h="14289">
                <a:moveTo>
                  <a:pt x="7143" y="14288"/>
                </a:moveTo>
                <a:lnTo>
                  <a:pt x="294" y="7438"/>
                </a:lnTo>
                <a:lnTo>
                  <a:pt x="196" y="6546"/>
                </a:lnTo>
                <a:lnTo>
                  <a:pt x="130" y="5158"/>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46"/>
          <p:cNvSpPr/>
          <p:nvPr/>
        </p:nvSpPr>
        <p:spPr>
          <a:xfrm>
            <a:off x="6950894" y="1057275"/>
            <a:ext cx="128552" cy="199988"/>
          </a:xfrm>
          <a:custGeom>
            <a:avLst/>
            <a:gdLst/>
            <a:ahLst/>
            <a:cxnLst/>
            <a:rect l="0" t="0" r="0" b="0"/>
            <a:pathLst>
              <a:path w="128552" h="199988">
                <a:moveTo>
                  <a:pt x="21406" y="35718"/>
                </a:moveTo>
                <a:lnTo>
                  <a:pt x="17613" y="35718"/>
                </a:lnTo>
                <a:lnTo>
                  <a:pt x="16496" y="36512"/>
                </a:lnTo>
                <a:lnTo>
                  <a:pt x="15752" y="37835"/>
                </a:lnTo>
                <a:lnTo>
                  <a:pt x="14556" y="41869"/>
                </a:lnTo>
                <a:lnTo>
                  <a:pt x="14349" y="46360"/>
                </a:lnTo>
                <a:lnTo>
                  <a:pt x="13526" y="48369"/>
                </a:lnTo>
                <a:lnTo>
                  <a:pt x="10495" y="52718"/>
                </a:lnTo>
                <a:lnTo>
                  <a:pt x="9370" y="55783"/>
                </a:lnTo>
                <a:lnTo>
                  <a:pt x="8619" y="59413"/>
                </a:lnTo>
                <a:lnTo>
                  <a:pt x="8119" y="63421"/>
                </a:lnTo>
                <a:lnTo>
                  <a:pt x="7785" y="66887"/>
                </a:lnTo>
                <a:lnTo>
                  <a:pt x="7414" y="72854"/>
                </a:lnTo>
                <a:lnTo>
                  <a:pt x="7250" y="80269"/>
                </a:lnTo>
                <a:lnTo>
                  <a:pt x="7206" y="84469"/>
                </a:lnTo>
                <a:lnTo>
                  <a:pt x="6383" y="88856"/>
                </a:lnTo>
                <a:lnTo>
                  <a:pt x="5041" y="93369"/>
                </a:lnTo>
                <a:lnTo>
                  <a:pt x="3352" y="97964"/>
                </a:lnTo>
                <a:lnTo>
                  <a:pt x="2226" y="102616"/>
                </a:lnTo>
                <a:lnTo>
                  <a:pt x="1476" y="107304"/>
                </a:lnTo>
                <a:lnTo>
                  <a:pt x="976" y="112017"/>
                </a:lnTo>
                <a:lnTo>
                  <a:pt x="642" y="116747"/>
                </a:lnTo>
                <a:lnTo>
                  <a:pt x="419" y="121487"/>
                </a:lnTo>
                <a:lnTo>
                  <a:pt x="172" y="130988"/>
                </a:lnTo>
                <a:lnTo>
                  <a:pt x="0" y="154783"/>
                </a:lnTo>
                <a:lnTo>
                  <a:pt x="785" y="159545"/>
                </a:lnTo>
                <a:lnTo>
                  <a:pt x="2103" y="164307"/>
                </a:lnTo>
                <a:lnTo>
                  <a:pt x="3775" y="169069"/>
                </a:lnTo>
                <a:lnTo>
                  <a:pt x="5682" y="173037"/>
                </a:lnTo>
                <a:lnTo>
                  <a:pt x="7749" y="176477"/>
                </a:lnTo>
                <a:lnTo>
                  <a:pt x="11367" y="182415"/>
                </a:lnTo>
                <a:lnTo>
                  <a:pt x="12976" y="187700"/>
                </a:lnTo>
                <a:lnTo>
                  <a:pt x="15807" y="192695"/>
                </a:lnTo>
                <a:lnTo>
                  <a:pt x="17673" y="195138"/>
                </a:lnTo>
                <a:lnTo>
                  <a:pt x="19711" y="196767"/>
                </a:lnTo>
                <a:lnTo>
                  <a:pt x="21864" y="197853"/>
                </a:lnTo>
                <a:lnTo>
                  <a:pt x="24092" y="198577"/>
                </a:lnTo>
                <a:lnTo>
                  <a:pt x="27166" y="199059"/>
                </a:lnTo>
                <a:lnTo>
                  <a:pt x="30802" y="199381"/>
                </a:lnTo>
                <a:lnTo>
                  <a:pt x="38282" y="199738"/>
                </a:lnTo>
                <a:lnTo>
                  <a:pt x="44251" y="199897"/>
                </a:lnTo>
                <a:lnTo>
                  <a:pt x="52076" y="199987"/>
                </a:lnTo>
                <a:lnTo>
                  <a:pt x="55346" y="199206"/>
                </a:lnTo>
                <a:lnTo>
                  <a:pt x="59114" y="197891"/>
                </a:lnTo>
                <a:lnTo>
                  <a:pt x="63213" y="196221"/>
                </a:lnTo>
                <a:lnTo>
                  <a:pt x="67534" y="194314"/>
                </a:lnTo>
                <a:lnTo>
                  <a:pt x="76568" y="190078"/>
                </a:lnTo>
                <a:lnTo>
                  <a:pt x="80405" y="187044"/>
                </a:lnTo>
                <a:lnTo>
                  <a:pt x="83758" y="183433"/>
                </a:lnTo>
                <a:lnTo>
                  <a:pt x="86786" y="179439"/>
                </a:lnTo>
                <a:lnTo>
                  <a:pt x="90393" y="175982"/>
                </a:lnTo>
                <a:lnTo>
                  <a:pt x="94384" y="172884"/>
                </a:lnTo>
                <a:lnTo>
                  <a:pt x="98633" y="170024"/>
                </a:lnTo>
                <a:lnTo>
                  <a:pt x="102259" y="167324"/>
                </a:lnTo>
                <a:lnTo>
                  <a:pt x="105471" y="164731"/>
                </a:lnTo>
                <a:lnTo>
                  <a:pt x="108406" y="162208"/>
                </a:lnTo>
                <a:lnTo>
                  <a:pt x="111155" y="158938"/>
                </a:lnTo>
                <a:lnTo>
                  <a:pt x="113783" y="155171"/>
                </a:lnTo>
                <a:lnTo>
                  <a:pt x="116328" y="151072"/>
                </a:lnTo>
                <a:lnTo>
                  <a:pt x="118818" y="146752"/>
                </a:lnTo>
                <a:lnTo>
                  <a:pt x="123702" y="137719"/>
                </a:lnTo>
                <a:lnTo>
                  <a:pt x="125322" y="133087"/>
                </a:lnTo>
                <a:lnTo>
                  <a:pt x="126402" y="128412"/>
                </a:lnTo>
                <a:lnTo>
                  <a:pt x="127122" y="123708"/>
                </a:lnTo>
                <a:lnTo>
                  <a:pt x="127602" y="118984"/>
                </a:lnTo>
                <a:lnTo>
                  <a:pt x="127922" y="114248"/>
                </a:lnTo>
                <a:lnTo>
                  <a:pt x="128135" y="109503"/>
                </a:lnTo>
                <a:lnTo>
                  <a:pt x="128373" y="99997"/>
                </a:lnTo>
                <a:lnTo>
                  <a:pt x="128551" y="70466"/>
                </a:lnTo>
                <a:lnTo>
                  <a:pt x="127761" y="66821"/>
                </a:lnTo>
                <a:lnTo>
                  <a:pt x="126440" y="62803"/>
                </a:lnTo>
                <a:lnTo>
                  <a:pt x="124766" y="58537"/>
                </a:lnTo>
                <a:lnTo>
                  <a:pt x="122857" y="54106"/>
                </a:lnTo>
                <a:lnTo>
                  <a:pt x="118618" y="44949"/>
                </a:lnTo>
                <a:lnTo>
                  <a:pt x="116376" y="41078"/>
                </a:lnTo>
                <a:lnTo>
                  <a:pt x="114088" y="37704"/>
                </a:lnTo>
                <a:lnTo>
                  <a:pt x="111769" y="34661"/>
                </a:lnTo>
                <a:lnTo>
                  <a:pt x="109430" y="31838"/>
                </a:lnTo>
                <a:lnTo>
                  <a:pt x="107075" y="29163"/>
                </a:lnTo>
                <a:lnTo>
                  <a:pt x="104713" y="26586"/>
                </a:lnTo>
                <a:lnTo>
                  <a:pt x="101550" y="24074"/>
                </a:lnTo>
                <a:lnTo>
                  <a:pt x="97854" y="21605"/>
                </a:lnTo>
                <a:lnTo>
                  <a:pt x="93803" y="19166"/>
                </a:lnTo>
                <a:lnTo>
                  <a:pt x="89514" y="16746"/>
                </a:lnTo>
                <a:lnTo>
                  <a:pt x="80516" y="11940"/>
                </a:lnTo>
                <a:lnTo>
                  <a:pt x="66525" y="4772"/>
                </a:lnTo>
                <a:lnTo>
                  <a:pt x="61804" y="3181"/>
                </a:lnTo>
                <a:lnTo>
                  <a:pt x="57069" y="2121"/>
                </a:lnTo>
                <a:lnTo>
                  <a:pt x="52325" y="1414"/>
                </a:lnTo>
                <a:lnTo>
                  <a:pt x="47575" y="942"/>
                </a:lnTo>
                <a:lnTo>
                  <a:pt x="42820" y="628"/>
                </a:lnTo>
                <a:lnTo>
                  <a:pt x="34099" y="279"/>
                </a:lnTo>
                <a:lnTo>
                  <a:pt x="2140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47"/>
          <p:cNvSpPr/>
          <p:nvPr/>
        </p:nvSpPr>
        <p:spPr>
          <a:xfrm>
            <a:off x="7108031" y="1065564"/>
            <a:ext cx="256836" cy="248526"/>
          </a:xfrm>
          <a:custGeom>
            <a:avLst/>
            <a:gdLst/>
            <a:ahLst/>
            <a:cxnLst/>
            <a:rect l="0" t="0" r="0" b="0"/>
            <a:pathLst>
              <a:path w="256836" h="248526">
                <a:moveTo>
                  <a:pt x="0" y="5998"/>
                </a:moveTo>
                <a:lnTo>
                  <a:pt x="0" y="15941"/>
                </a:lnTo>
                <a:lnTo>
                  <a:pt x="2117" y="22588"/>
                </a:lnTo>
                <a:lnTo>
                  <a:pt x="4910" y="30040"/>
                </a:lnTo>
                <a:lnTo>
                  <a:pt x="6151" y="35998"/>
                </a:lnTo>
                <a:lnTo>
                  <a:pt x="6702" y="43408"/>
                </a:lnTo>
                <a:lnTo>
                  <a:pt x="6947" y="51994"/>
                </a:lnTo>
                <a:lnTo>
                  <a:pt x="7057" y="61101"/>
                </a:lnTo>
                <a:lnTo>
                  <a:pt x="7879" y="65752"/>
                </a:lnTo>
                <a:lnTo>
                  <a:pt x="9222" y="70440"/>
                </a:lnTo>
                <a:lnTo>
                  <a:pt x="10910" y="75153"/>
                </a:lnTo>
                <a:lnTo>
                  <a:pt x="12036" y="80677"/>
                </a:lnTo>
                <a:lnTo>
                  <a:pt x="12787" y="86740"/>
                </a:lnTo>
                <a:lnTo>
                  <a:pt x="13287" y="93164"/>
                </a:lnTo>
                <a:lnTo>
                  <a:pt x="13620" y="99033"/>
                </a:lnTo>
                <a:lnTo>
                  <a:pt x="13991" y="109789"/>
                </a:lnTo>
                <a:lnTo>
                  <a:pt x="14200" y="124769"/>
                </a:lnTo>
                <a:lnTo>
                  <a:pt x="15022" y="129629"/>
                </a:lnTo>
                <a:lnTo>
                  <a:pt x="16365" y="134456"/>
                </a:lnTo>
                <a:lnTo>
                  <a:pt x="18054" y="139262"/>
                </a:lnTo>
                <a:lnTo>
                  <a:pt x="19179" y="144053"/>
                </a:lnTo>
                <a:lnTo>
                  <a:pt x="19930" y="148835"/>
                </a:lnTo>
                <a:lnTo>
                  <a:pt x="20430" y="153610"/>
                </a:lnTo>
                <a:lnTo>
                  <a:pt x="20764" y="158381"/>
                </a:lnTo>
                <a:lnTo>
                  <a:pt x="20986" y="163149"/>
                </a:lnTo>
                <a:lnTo>
                  <a:pt x="21135" y="167915"/>
                </a:lnTo>
                <a:lnTo>
                  <a:pt x="22027" y="171887"/>
                </a:lnTo>
                <a:lnTo>
                  <a:pt x="25136" y="178416"/>
                </a:lnTo>
                <a:lnTo>
                  <a:pt x="27046" y="186080"/>
                </a:lnTo>
                <a:lnTo>
                  <a:pt x="28273" y="196351"/>
                </a:lnTo>
                <a:lnTo>
                  <a:pt x="28515" y="203289"/>
                </a:lnTo>
                <a:lnTo>
                  <a:pt x="28569" y="209899"/>
                </a:lnTo>
                <a:lnTo>
                  <a:pt x="28575" y="183097"/>
                </a:lnTo>
                <a:lnTo>
                  <a:pt x="30692" y="175725"/>
                </a:lnTo>
                <a:lnTo>
                  <a:pt x="32368" y="171537"/>
                </a:lnTo>
                <a:lnTo>
                  <a:pt x="34229" y="164767"/>
                </a:lnTo>
                <a:lnTo>
                  <a:pt x="35057" y="157524"/>
                </a:lnTo>
                <a:lnTo>
                  <a:pt x="35277" y="152259"/>
                </a:lnTo>
                <a:lnTo>
                  <a:pt x="35588" y="135589"/>
                </a:lnTo>
                <a:lnTo>
                  <a:pt x="35693" y="115734"/>
                </a:lnTo>
                <a:lnTo>
                  <a:pt x="36495" y="110905"/>
                </a:lnTo>
                <a:lnTo>
                  <a:pt x="37824" y="106099"/>
                </a:lnTo>
                <a:lnTo>
                  <a:pt x="39503" y="101307"/>
                </a:lnTo>
                <a:lnTo>
                  <a:pt x="41417" y="96525"/>
                </a:lnTo>
                <a:lnTo>
                  <a:pt x="43486" y="91749"/>
                </a:lnTo>
                <a:lnTo>
                  <a:pt x="47902" y="82210"/>
                </a:lnTo>
                <a:lnTo>
                  <a:pt x="61937" y="53624"/>
                </a:lnTo>
                <a:lnTo>
                  <a:pt x="66686" y="44098"/>
                </a:lnTo>
                <a:lnTo>
                  <a:pt x="69858" y="40130"/>
                </a:lnTo>
                <a:lnTo>
                  <a:pt x="77614" y="33603"/>
                </a:lnTo>
                <a:lnTo>
                  <a:pt x="84236" y="25940"/>
                </a:lnTo>
                <a:lnTo>
                  <a:pt x="87114" y="21674"/>
                </a:lnTo>
                <a:lnTo>
                  <a:pt x="94544" y="14817"/>
                </a:lnTo>
                <a:lnTo>
                  <a:pt x="102345" y="9918"/>
                </a:lnTo>
                <a:lnTo>
                  <a:pt x="108457" y="7740"/>
                </a:lnTo>
                <a:lnTo>
                  <a:pt x="113820" y="4656"/>
                </a:lnTo>
                <a:lnTo>
                  <a:pt x="116362" y="2722"/>
                </a:lnTo>
                <a:lnTo>
                  <a:pt x="119643" y="1433"/>
                </a:lnTo>
                <a:lnTo>
                  <a:pt x="127522" y="0"/>
                </a:lnTo>
                <a:lnTo>
                  <a:pt x="131052" y="412"/>
                </a:lnTo>
                <a:lnTo>
                  <a:pt x="134199" y="1480"/>
                </a:lnTo>
                <a:lnTo>
                  <a:pt x="141161" y="5106"/>
                </a:lnTo>
                <a:lnTo>
                  <a:pt x="148240" y="11525"/>
                </a:lnTo>
                <a:lnTo>
                  <a:pt x="152667" y="15863"/>
                </a:lnTo>
                <a:lnTo>
                  <a:pt x="157282" y="22553"/>
                </a:lnTo>
                <a:lnTo>
                  <a:pt x="159623" y="26560"/>
                </a:lnTo>
                <a:lnTo>
                  <a:pt x="161184" y="30818"/>
                </a:lnTo>
                <a:lnTo>
                  <a:pt x="162225" y="35245"/>
                </a:lnTo>
                <a:lnTo>
                  <a:pt x="162918" y="39783"/>
                </a:lnTo>
                <a:lnTo>
                  <a:pt x="162588" y="44397"/>
                </a:lnTo>
                <a:lnTo>
                  <a:pt x="161573" y="49060"/>
                </a:lnTo>
                <a:lnTo>
                  <a:pt x="160103" y="53756"/>
                </a:lnTo>
                <a:lnTo>
                  <a:pt x="159123" y="58474"/>
                </a:lnTo>
                <a:lnTo>
                  <a:pt x="158469" y="63207"/>
                </a:lnTo>
                <a:lnTo>
                  <a:pt x="158034" y="67950"/>
                </a:lnTo>
                <a:lnTo>
                  <a:pt x="157743" y="73493"/>
                </a:lnTo>
                <a:lnTo>
                  <a:pt x="157421" y="86002"/>
                </a:lnTo>
                <a:lnTo>
                  <a:pt x="156541" y="91878"/>
                </a:lnTo>
                <a:lnTo>
                  <a:pt x="155161" y="97382"/>
                </a:lnTo>
                <a:lnTo>
                  <a:pt x="153447" y="102640"/>
                </a:lnTo>
                <a:lnTo>
                  <a:pt x="152304" y="108526"/>
                </a:lnTo>
                <a:lnTo>
                  <a:pt x="151542" y="114831"/>
                </a:lnTo>
                <a:lnTo>
                  <a:pt x="151035" y="121416"/>
                </a:lnTo>
                <a:lnTo>
                  <a:pt x="149902" y="128187"/>
                </a:lnTo>
                <a:lnTo>
                  <a:pt x="148353" y="135082"/>
                </a:lnTo>
                <a:lnTo>
                  <a:pt x="146527" y="142061"/>
                </a:lnTo>
                <a:lnTo>
                  <a:pt x="145310" y="148300"/>
                </a:lnTo>
                <a:lnTo>
                  <a:pt x="144498" y="154047"/>
                </a:lnTo>
                <a:lnTo>
                  <a:pt x="143957" y="159466"/>
                </a:lnTo>
                <a:lnTo>
                  <a:pt x="143596" y="165460"/>
                </a:lnTo>
                <a:lnTo>
                  <a:pt x="143196" y="178470"/>
                </a:lnTo>
                <a:lnTo>
                  <a:pt x="142970" y="195390"/>
                </a:lnTo>
                <a:lnTo>
                  <a:pt x="143732" y="200522"/>
                </a:lnTo>
                <a:lnTo>
                  <a:pt x="145034" y="205530"/>
                </a:lnTo>
                <a:lnTo>
                  <a:pt x="146695" y="210457"/>
                </a:lnTo>
                <a:lnTo>
                  <a:pt x="150658" y="218048"/>
                </a:lnTo>
                <a:lnTo>
                  <a:pt x="152826" y="221183"/>
                </a:lnTo>
                <a:lnTo>
                  <a:pt x="155235" y="228900"/>
                </a:lnTo>
                <a:lnTo>
                  <a:pt x="155878" y="233181"/>
                </a:lnTo>
                <a:lnTo>
                  <a:pt x="157099" y="236035"/>
                </a:lnTo>
                <a:lnTo>
                  <a:pt x="158708" y="237937"/>
                </a:lnTo>
                <a:lnTo>
                  <a:pt x="160574" y="239205"/>
                </a:lnTo>
                <a:lnTo>
                  <a:pt x="161818" y="240845"/>
                </a:lnTo>
                <a:lnTo>
                  <a:pt x="162647" y="242731"/>
                </a:lnTo>
                <a:lnTo>
                  <a:pt x="163201" y="244783"/>
                </a:lnTo>
                <a:lnTo>
                  <a:pt x="164363" y="246150"/>
                </a:lnTo>
                <a:lnTo>
                  <a:pt x="165931" y="247062"/>
                </a:lnTo>
                <a:lnTo>
                  <a:pt x="167771" y="247670"/>
                </a:lnTo>
                <a:lnTo>
                  <a:pt x="174048" y="248345"/>
                </a:lnTo>
                <a:lnTo>
                  <a:pt x="177945" y="248525"/>
                </a:lnTo>
                <a:lnTo>
                  <a:pt x="181336" y="247852"/>
                </a:lnTo>
                <a:lnTo>
                  <a:pt x="187221" y="244987"/>
                </a:lnTo>
                <a:lnTo>
                  <a:pt x="194599" y="243184"/>
                </a:lnTo>
                <a:lnTo>
                  <a:pt x="198788" y="242703"/>
                </a:lnTo>
                <a:lnTo>
                  <a:pt x="203170" y="241589"/>
                </a:lnTo>
                <a:lnTo>
                  <a:pt x="207678" y="240052"/>
                </a:lnTo>
                <a:lnTo>
                  <a:pt x="212271" y="238234"/>
                </a:lnTo>
                <a:lnTo>
                  <a:pt x="219490" y="234097"/>
                </a:lnTo>
                <a:lnTo>
                  <a:pt x="226139" y="229613"/>
                </a:lnTo>
                <a:lnTo>
                  <a:pt x="230134" y="227306"/>
                </a:lnTo>
                <a:lnTo>
                  <a:pt x="238012" y="222626"/>
                </a:lnTo>
                <a:lnTo>
                  <a:pt x="244160" y="217900"/>
                </a:lnTo>
                <a:lnTo>
                  <a:pt x="246117" y="215528"/>
                </a:lnTo>
                <a:lnTo>
                  <a:pt x="247422" y="213154"/>
                </a:lnTo>
                <a:lnTo>
                  <a:pt x="248292" y="210777"/>
                </a:lnTo>
                <a:lnTo>
                  <a:pt x="249666" y="209192"/>
                </a:lnTo>
                <a:lnTo>
                  <a:pt x="251375" y="208136"/>
                </a:lnTo>
                <a:lnTo>
                  <a:pt x="253308" y="207432"/>
                </a:lnTo>
                <a:lnTo>
                  <a:pt x="254597" y="206168"/>
                </a:lnTo>
                <a:lnTo>
                  <a:pt x="255456" y="204532"/>
                </a:lnTo>
                <a:lnTo>
                  <a:pt x="256835" y="199996"/>
                </a:lnTo>
                <a:lnTo>
                  <a:pt x="256155" y="199624"/>
                </a:lnTo>
                <a:lnTo>
                  <a:pt x="250031" y="19887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748"/>
          <p:cNvSpPr/>
          <p:nvPr/>
        </p:nvSpPr>
        <p:spPr>
          <a:xfrm>
            <a:off x="7400925" y="1150143"/>
            <a:ext cx="378617" cy="14289"/>
          </a:xfrm>
          <a:custGeom>
            <a:avLst/>
            <a:gdLst/>
            <a:ahLst/>
            <a:cxnLst/>
            <a:rect l="0" t="0" r="0" b="0"/>
            <a:pathLst>
              <a:path w="378617" h="14289">
                <a:moveTo>
                  <a:pt x="0" y="14288"/>
                </a:moveTo>
                <a:lnTo>
                  <a:pt x="122854" y="14288"/>
                </a:lnTo>
                <a:lnTo>
                  <a:pt x="129528" y="13494"/>
                </a:lnTo>
                <a:lnTo>
                  <a:pt x="136358" y="12171"/>
                </a:lnTo>
                <a:lnTo>
                  <a:pt x="143292" y="10495"/>
                </a:lnTo>
                <a:lnTo>
                  <a:pt x="149503" y="9378"/>
                </a:lnTo>
                <a:lnTo>
                  <a:pt x="155231" y="8634"/>
                </a:lnTo>
                <a:lnTo>
                  <a:pt x="160637" y="8137"/>
                </a:lnTo>
                <a:lnTo>
                  <a:pt x="166623" y="7806"/>
                </a:lnTo>
                <a:lnTo>
                  <a:pt x="179623" y="7438"/>
                </a:lnTo>
                <a:lnTo>
                  <a:pt x="208794" y="7183"/>
                </a:lnTo>
                <a:lnTo>
                  <a:pt x="301414" y="7144"/>
                </a:lnTo>
                <a:lnTo>
                  <a:pt x="306511" y="6350"/>
                </a:lnTo>
                <a:lnTo>
                  <a:pt x="310703" y="5027"/>
                </a:lnTo>
                <a:lnTo>
                  <a:pt x="314291" y="3352"/>
                </a:lnTo>
                <a:lnTo>
                  <a:pt x="319065" y="2235"/>
                </a:lnTo>
                <a:lnTo>
                  <a:pt x="324629" y="1490"/>
                </a:lnTo>
                <a:lnTo>
                  <a:pt x="335573" y="662"/>
                </a:lnTo>
                <a:lnTo>
                  <a:pt x="343082" y="294"/>
                </a:lnTo>
                <a:lnTo>
                  <a:pt x="351183" y="131"/>
                </a:lnTo>
                <a:lnTo>
                  <a:pt x="378616" y="0"/>
                </a:lnTo>
                <a:lnTo>
                  <a:pt x="371475"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749"/>
          <p:cNvSpPr/>
          <p:nvPr/>
        </p:nvSpPr>
        <p:spPr>
          <a:xfrm>
            <a:off x="5572162" y="1532815"/>
            <a:ext cx="242851" cy="188792"/>
          </a:xfrm>
          <a:custGeom>
            <a:avLst/>
            <a:gdLst/>
            <a:ahLst/>
            <a:cxnLst/>
            <a:rect l="0" t="0" r="0" b="0"/>
            <a:pathLst>
              <a:path w="242851" h="188792">
                <a:moveTo>
                  <a:pt x="142838" y="38810"/>
                </a:moveTo>
                <a:lnTo>
                  <a:pt x="142838" y="13908"/>
                </a:lnTo>
                <a:lnTo>
                  <a:pt x="142044" y="12684"/>
                </a:lnTo>
                <a:lnTo>
                  <a:pt x="140721" y="11867"/>
                </a:lnTo>
                <a:lnTo>
                  <a:pt x="139045" y="11323"/>
                </a:lnTo>
                <a:lnTo>
                  <a:pt x="132950" y="10718"/>
                </a:lnTo>
                <a:lnTo>
                  <a:pt x="125743" y="10450"/>
                </a:lnTo>
                <a:lnTo>
                  <a:pt x="117223" y="10298"/>
                </a:lnTo>
                <a:lnTo>
                  <a:pt x="85315" y="10237"/>
                </a:lnTo>
                <a:lnTo>
                  <a:pt x="81470" y="11030"/>
                </a:lnTo>
                <a:lnTo>
                  <a:pt x="77320" y="12352"/>
                </a:lnTo>
                <a:lnTo>
                  <a:pt x="72965" y="14028"/>
                </a:lnTo>
                <a:lnTo>
                  <a:pt x="68475" y="15938"/>
                </a:lnTo>
                <a:lnTo>
                  <a:pt x="59252" y="20178"/>
                </a:lnTo>
                <a:lnTo>
                  <a:pt x="54570" y="23213"/>
                </a:lnTo>
                <a:lnTo>
                  <a:pt x="49861" y="26825"/>
                </a:lnTo>
                <a:lnTo>
                  <a:pt x="45135" y="30820"/>
                </a:lnTo>
                <a:lnTo>
                  <a:pt x="40396" y="34277"/>
                </a:lnTo>
                <a:lnTo>
                  <a:pt x="35649" y="37375"/>
                </a:lnTo>
                <a:lnTo>
                  <a:pt x="30898" y="40235"/>
                </a:lnTo>
                <a:lnTo>
                  <a:pt x="26936" y="43728"/>
                </a:lnTo>
                <a:lnTo>
                  <a:pt x="23501" y="47645"/>
                </a:lnTo>
                <a:lnTo>
                  <a:pt x="20417" y="51844"/>
                </a:lnTo>
                <a:lnTo>
                  <a:pt x="17568" y="56230"/>
                </a:lnTo>
                <a:lnTo>
                  <a:pt x="14874" y="60742"/>
                </a:lnTo>
                <a:lnTo>
                  <a:pt x="12285" y="65337"/>
                </a:lnTo>
                <a:lnTo>
                  <a:pt x="9765" y="69195"/>
                </a:lnTo>
                <a:lnTo>
                  <a:pt x="7291" y="72560"/>
                </a:lnTo>
                <a:lnTo>
                  <a:pt x="4848" y="75597"/>
                </a:lnTo>
                <a:lnTo>
                  <a:pt x="3220" y="79210"/>
                </a:lnTo>
                <a:lnTo>
                  <a:pt x="2134" y="83206"/>
                </a:lnTo>
                <a:lnTo>
                  <a:pt x="1410" y="87457"/>
                </a:lnTo>
                <a:lnTo>
                  <a:pt x="928" y="92672"/>
                </a:lnTo>
                <a:lnTo>
                  <a:pt x="606" y="98531"/>
                </a:lnTo>
                <a:lnTo>
                  <a:pt x="249" y="110596"/>
                </a:lnTo>
                <a:lnTo>
                  <a:pt x="0" y="136173"/>
                </a:lnTo>
                <a:lnTo>
                  <a:pt x="781" y="140231"/>
                </a:lnTo>
                <a:lnTo>
                  <a:pt x="2096" y="143730"/>
                </a:lnTo>
                <a:lnTo>
                  <a:pt x="5673" y="150528"/>
                </a:lnTo>
                <a:lnTo>
                  <a:pt x="9909" y="158841"/>
                </a:lnTo>
                <a:lnTo>
                  <a:pt x="12150" y="162487"/>
                </a:lnTo>
                <a:lnTo>
                  <a:pt x="14438" y="165711"/>
                </a:lnTo>
                <a:lnTo>
                  <a:pt x="16756" y="168654"/>
                </a:lnTo>
                <a:lnTo>
                  <a:pt x="23566" y="174041"/>
                </a:lnTo>
                <a:lnTo>
                  <a:pt x="31090" y="179081"/>
                </a:lnTo>
                <a:lnTo>
                  <a:pt x="37081" y="183967"/>
                </a:lnTo>
                <a:lnTo>
                  <a:pt x="40583" y="185588"/>
                </a:lnTo>
                <a:lnTo>
                  <a:pt x="44506" y="186668"/>
                </a:lnTo>
                <a:lnTo>
                  <a:pt x="48708" y="187388"/>
                </a:lnTo>
                <a:lnTo>
                  <a:pt x="55494" y="188188"/>
                </a:lnTo>
                <a:lnTo>
                  <a:pt x="61156" y="188544"/>
                </a:lnTo>
                <a:lnTo>
                  <a:pt x="66318" y="188702"/>
                </a:lnTo>
                <a:lnTo>
                  <a:pt x="77479" y="188791"/>
                </a:lnTo>
                <a:lnTo>
                  <a:pt x="81009" y="188010"/>
                </a:lnTo>
                <a:lnTo>
                  <a:pt x="87048" y="185025"/>
                </a:lnTo>
                <a:lnTo>
                  <a:pt x="92377" y="181052"/>
                </a:lnTo>
                <a:lnTo>
                  <a:pt x="97392" y="176641"/>
                </a:lnTo>
                <a:lnTo>
                  <a:pt x="102267" y="172035"/>
                </a:lnTo>
                <a:lnTo>
                  <a:pt x="122787" y="151710"/>
                </a:lnTo>
                <a:lnTo>
                  <a:pt x="125502" y="148208"/>
                </a:lnTo>
                <a:lnTo>
                  <a:pt x="128105" y="144286"/>
                </a:lnTo>
                <a:lnTo>
                  <a:pt x="130635" y="140083"/>
                </a:lnTo>
                <a:lnTo>
                  <a:pt x="133115" y="134900"/>
                </a:lnTo>
                <a:lnTo>
                  <a:pt x="135562" y="129064"/>
                </a:lnTo>
                <a:lnTo>
                  <a:pt x="137987" y="122792"/>
                </a:lnTo>
                <a:lnTo>
                  <a:pt x="139604" y="117023"/>
                </a:lnTo>
                <a:lnTo>
                  <a:pt x="140682" y="111589"/>
                </a:lnTo>
                <a:lnTo>
                  <a:pt x="141400" y="106379"/>
                </a:lnTo>
                <a:lnTo>
                  <a:pt x="142673" y="101318"/>
                </a:lnTo>
                <a:lnTo>
                  <a:pt x="144316" y="96357"/>
                </a:lnTo>
                <a:lnTo>
                  <a:pt x="146204" y="91462"/>
                </a:lnTo>
                <a:lnTo>
                  <a:pt x="147463" y="85817"/>
                </a:lnTo>
                <a:lnTo>
                  <a:pt x="148303" y="79673"/>
                </a:lnTo>
                <a:lnTo>
                  <a:pt x="148862" y="73196"/>
                </a:lnTo>
                <a:lnTo>
                  <a:pt x="150029" y="67290"/>
                </a:lnTo>
                <a:lnTo>
                  <a:pt x="151601" y="61765"/>
                </a:lnTo>
                <a:lnTo>
                  <a:pt x="153442" y="56495"/>
                </a:lnTo>
                <a:lnTo>
                  <a:pt x="154670" y="51393"/>
                </a:lnTo>
                <a:lnTo>
                  <a:pt x="155488" y="46405"/>
                </a:lnTo>
                <a:lnTo>
                  <a:pt x="156034" y="41492"/>
                </a:lnTo>
                <a:lnTo>
                  <a:pt x="156398" y="36629"/>
                </a:lnTo>
                <a:lnTo>
                  <a:pt x="156640" y="31800"/>
                </a:lnTo>
                <a:lnTo>
                  <a:pt x="156982" y="19535"/>
                </a:lnTo>
                <a:lnTo>
                  <a:pt x="157097" y="8279"/>
                </a:lnTo>
                <a:lnTo>
                  <a:pt x="156312" y="5756"/>
                </a:lnTo>
                <a:lnTo>
                  <a:pt x="153324" y="836"/>
                </a:lnTo>
                <a:lnTo>
                  <a:pt x="152210" y="0"/>
                </a:lnTo>
                <a:lnTo>
                  <a:pt x="151467" y="236"/>
                </a:lnTo>
                <a:lnTo>
                  <a:pt x="150275" y="2527"/>
                </a:lnTo>
                <a:lnTo>
                  <a:pt x="146276" y="6716"/>
                </a:lnTo>
                <a:lnTo>
                  <a:pt x="145130" y="8683"/>
                </a:lnTo>
                <a:lnTo>
                  <a:pt x="143856" y="12984"/>
                </a:lnTo>
                <a:lnTo>
                  <a:pt x="143517" y="16036"/>
                </a:lnTo>
                <a:lnTo>
                  <a:pt x="143291" y="19659"/>
                </a:lnTo>
                <a:lnTo>
                  <a:pt x="143139" y="23661"/>
                </a:lnTo>
                <a:lnTo>
                  <a:pt x="142245" y="27917"/>
                </a:lnTo>
                <a:lnTo>
                  <a:pt x="140855" y="32341"/>
                </a:lnTo>
                <a:lnTo>
                  <a:pt x="139135" y="36879"/>
                </a:lnTo>
                <a:lnTo>
                  <a:pt x="138782" y="40697"/>
                </a:lnTo>
                <a:lnTo>
                  <a:pt x="139340" y="44037"/>
                </a:lnTo>
                <a:lnTo>
                  <a:pt x="140506" y="47057"/>
                </a:lnTo>
                <a:lnTo>
                  <a:pt x="141283" y="50658"/>
                </a:lnTo>
                <a:lnTo>
                  <a:pt x="141801" y="54646"/>
                </a:lnTo>
                <a:lnTo>
                  <a:pt x="142147" y="58892"/>
                </a:lnTo>
                <a:lnTo>
                  <a:pt x="143171" y="63310"/>
                </a:lnTo>
                <a:lnTo>
                  <a:pt x="144647" y="67843"/>
                </a:lnTo>
                <a:lnTo>
                  <a:pt x="146425" y="72453"/>
                </a:lnTo>
                <a:lnTo>
                  <a:pt x="149198" y="76320"/>
                </a:lnTo>
                <a:lnTo>
                  <a:pt x="152634" y="79691"/>
                </a:lnTo>
                <a:lnTo>
                  <a:pt x="159891" y="85554"/>
                </a:lnTo>
                <a:lnTo>
                  <a:pt x="165763" y="90806"/>
                </a:lnTo>
                <a:lnTo>
                  <a:pt x="171018" y="95786"/>
                </a:lnTo>
                <a:lnTo>
                  <a:pt x="176794" y="100645"/>
                </a:lnTo>
                <a:lnTo>
                  <a:pt x="180556" y="103052"/>
                </a:lnTo>
                <a:lnTo>
                  <a:pt x="184652" y="105450"/>
                </a:lnTo>
                <a:lnTo>
                  <a:pt x="188970" y="107843"/>
                </a:lnTo>
                <a:lnTo>
                  <a:pt x="198002" y="112618"/>
                </a:lnTo>
                <a:lnTo>
                  <a:pt x="205190" y="117386"/>
                </a:lnTo>
                <a:lnTo>
                  <a:pt x="211031" y="122151"/>
                </a:lnTo>
                <a:lnTo>
                  <a:pt x="216273" y="126915"/>
                </a:lnTo>
                <a:lnTo>
                  <a:pt x="218782" y="128503"/>
                </a:lnTo>
                <a:lnTo>
                  <a:pt x="226106" y="131531"/>
                </a:lnTo>
                <a:lnTo>
                  <a:pt x="233303" y="136309"/>
                </a:lnTo>
                <a:lnTo>
                  <a:pt x="235692" y="137147"/>
                </a:lnTo>
                <a:lnTo>
                  <a:pt x="242850" y="13882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750"/>
          <p:cNvSpPr/>
          <p:nvPr/>
        </p:nvSpPr>
        <p:spPr>
          <a:xfrm>
            <a:off x="5850731" y="1407318"/>
            <a:ext cx="213797" cy="335720"/>
          </a:xfrm>
          <a:custGeom>
            <a:avLst/>
            <a:gdLst/>
            <a:ahLst/>
            <a:cxnLst/>
            <a:rect l="0" t="0" r="0" b="0"/>
            <a:pathLst>
              <a:path w="213797" h="335720">
                <a:moveTo>
                  <a:pt x="0" y="0"/>
                </a:moveTo>
                <a:lnTo>
                  <a:pt x="0" y="54901"/>
                </a:lnTo>
                <a:lnTo>
                  <a:pt x="2117" y="64353"/>
                </a:lnTo>
                <a:lnTo>
                  <a:pt x="4910" y="74639"/>
                </a:lnTo>
                <a:lnTo>
                  <a:pt x="5654" y="80716"/>
                </a:lnTo>
                <a:lnTo>
                  <a:pt x="6151" y="87148"/>
                </a:lnTo>
                <a:lnTo>
                  <a:pt x="6482" y="93818"/>
                </a:lnTo>
                <a:lnTo>
                  <a:pt x="6849" y="107578"/>
                </a:lnTo>
                <a:lnTo>
                  <a:pt x="7741" y="114581"/>
                </a:lnTo>
                <a:lnTo>
                  <a:pt x="9129" y="121631"/>
                </a:lnTo>
                <a:lnTo>
                  <a:pt x="10849" y="128713"/>
                </a:lnTo>
                <a:lnTo>
                  <a:pt x="12789" y="135815"/>
                </a:lnTo>
                <a:lnTo>
                  <a:pt x="17061" y="150056"/>
                </a:lnTo>
                <a:lnTo>
                  <a:pt x="23929" y="171461"/>
                </a:lnTo>
                <a:lnTo>
                  <a:pt x="25477" y="179395"/>
                </a:lnTo>
                <a:lnTo>
                  <a:pt x="26510" y="187859"/>
                </a:lnTo>
                <a:lnTo>
                  <a:pt x="27198" y="196677"/>
                </a:lnTo>
                <a:lnTo>
                  <a:pt x="28451" y="204937"/>
                </a:lnTo>
                <a:lnTo>
                  <a:pt x="30079" y="212825"/>
                </a:lnTo>
                <a:lnTo>
                  <a:pt x="31959" y="220465"/>
                </a:lnTo>
                <a:lnTo>
                  <a:pt x="34006" y="227939"/>
                </a:lnTo>
                <a:lnTo>
                  <a:pt x="38397" y="242594"/>
                </a:lnTo>
                <a:lnTo>
                  <a:pt x="39886" y="249042"/>
                </a:lnTo>
                <a:lnTo>
                  <a:pt x="40878" y="254928"/>
                </a:lnTo>
                <a:lnTo>
                  <a:pt x="41539" y="260440"/>
                </a:lnTo>
                <a:lnTo>
                  <a:pt x="44391" y="270797"/>
                </a:lnTo>
                <a:lnTo>
                  <a:pt x="48304" y="280692"/>
                </a:lnTo>
                <a:lnTo>
                  <a:pt x="52689" y="290381"/>
                </a:lnTo>
                <a:lnTo>
                  <a:pt x="55168" y="297863"/>
                </a:lnTo>
                <a:lnTo>
                  <a:pt x="56563" y="306537"/>
                </a:lnTo>
                <a:lnTo>
                  <a:pt x="57147" y="314285"/>
                </a:lnTo>
                <a:lnTo>
                  <a:pt x="57149" y="310521"/>
                </a:lnTo>
                <a:lnTo>
                  <a:pt x="53357" y="300586"/>
                </a:lnTo>
                <a:lnTo>
                  <a:pt x="49874" y="287917"/>
                </a:lnTo>
                <a:lnTo>
                  <a:pt x="46508" y="279834"/>
                </a:lnTo>
                <a:lnTo>
                  <a:pt x="44482" y="270950"/>
                </a:lnTo>
                <a:lnTo>
                  <a:pt x="43582" y="261710"/>
                </a:lnTo>
                <a:lnTo>
                  <a:pt x="43182" y="252311"/>
                </a:lnTo>
                <a:lnTo>
                  <a:pt x="42957" y="238095"/>
                </a:lnTo>
                <a:lnTo>
                  <a:pt x="45021" y="228587"/>
                </a:lnTo>
                <a:lnTo>
                  <a:pt x="47791" y="219863"/>
                </a:lnTo>
                <a:lnTo>
                  <a:pt x="49022" y="213340"/>
                </a:lnTo>
                <a:lnTo>
                  <a:pt x="53802" y="205678"/>
                </a:lnTo>
                <a:lnTo>
                  <a:pt x="60424" y="197775"/>
                </a:lnTo>
                <a:lnTo>
                  <a:pt x="66014" y="191617"/>
                </a:lnTo>
                <a:lnTo>
                  <a:pt x="71143" y="186234"/>
                </a:lnTo>
                <a:lnTo>
                  <a:pt x="76863" y="181196"/>
                </a:lnTo>
                <a:lnTo>
                  <a:pt x="80611" y="178741"/>
                </a:lnTo>
                <a:lnTo>
                  <a:pt x="84697" y="176311"/>
                </a:lnTo>
                <a:lnTo>
                  <a:pt x="89008" y="174691"/>
                </a:lnTo>
                <a:lnTo>
                  <a:pt x="93470" y="173610"/>
                </a:lnTo>
                <a:lnTo>
                  <a:pt x="98032" y="172890"/>
                </a:lnTo>
                <a:lnTo>
                  <a:pt x="102661" y="172410"/>
                </a:lnTo>
                <a:lnTo>
                  <a:pt x="107334" y="172090"/>
                </a:lnTo>
                <a:lnTo>
                  <a:pt x="112037" y="171877"/>
                </a:lnTo>
                <a:lnTo>
                  <a:pt x="123613" y="171640"/>
                </a:lnTo>
                <a:lnTo>
                  <a:pt x="146655" y="171488"/>
                </a:lnTo>
                <a:lnTo>
                  <a:pt x="151745" y="172269"/>
                </a:lnTo>
                <a:lnTo>
                  <a:pt x="156726" y="173584"/>
                </a:lnTo>
                <a:lnTo>
                  <a:pt x="161634" y="175254"/>
                </a:lnTo>
                <a:lnTo>
                  <a:pt x="166493" y="177161"/>
                </a:lnTo>
                <a:lnTo>
                  <a:pt x="171320" y="179226"/>
                </a:lnTo>
                <a:lnTo>
                  <a:pt x="176126" y="181397"/>
                </a:lnTo>
                <a:lnTo>
                  <a:pt x="180124" y="183637"/>
                </a:lnTo>
                <a:lnTo>
                  <a:pt x="186682" y="188244"/>
                </a:lnTo>
                <a:lnTo>
                  <a:pt x="190336" y="191377"/>
                </a:lnTo>
                <a:lnTo>
                  <a:pt x="194359" y="195054"/>
                </a:lnTo>
                <a:lnTo>
                  <a:pt x="198629" y="199092"/>
                </a:lnTo>
                <a:lnTo>
                  <a:pt x="202270" y="203372"/>
                </a:lnTo>
                <a:lnTo>
                  <a:pt x="208431" y="212361"/>
                </a:lnTo>
                <a:lnTo>
                  <a:pt x="211698" y="221647"/>
                </a:lnTo>
                <a:lnTo>
                  <a:pt x="213151" y="231066"/>
                </a:lnTo>
                <a:lnTo>
                  <a:pt x="213796" y="240544"/>
                </a:lnTo>
                <a:lnTo>
                  <a:pt x="211966" y="250048"/>
                </a:lnTo>
                <a:lnTo>
                  <a:pt x="210367" y="254805"/>
                </a:lnTo>
                <a:lnTo>
                  <a:pt x="204357" y="264324"/>
                </a:lnTo>
                <a:lnTo>
                  <a:pt x="200531" y="269085"/>
                </a:lnTo>
                <a:lnTo>
                  <a:pt x="196394" y="273846"/>
                </a:lnTo>
                <a:lnTo>
                  <a:pt x="192048" y="278608"/>
                </a:lnTo>
                <a:lnTo>
                  <a:pt x="187563" y="283370"/>
                </a:lnTo>
                <a:lnTo>
                  <a:pt x="182192" y="288132"/>
                </a:lnTo>
                <a:lnTo>
                  <a:pt x="176230" y="292894"/>
                </a:lnTo>
                <a:lnTo>
                  <a:pt x="169874" y="297657"/>
                </a:lnTo>
                <a:lnTo>
                  <a:pt x="164049" y="301625"/>
                </a:lnTo>
                <a:lnTo>
                  <a:pt x="158579" y="305065"/>
                </a:lnTo>
                <a:lnTo>
                  <a:pt x="153344" y="308152"/>
                </a:lnTo>
                <a:lnTo>
                  <a:pt x="147473" y="311003"/>
                </a:lnTo>
                <a:lnTo>
                  <a:pt x="141178" y="313698"/>
                </a:lnTo>
                <a:lnTo>
                  <a:pt x="134600" y="316289"/>
                </a:lnTo>
                <a:lnTo>
                  <a:pt x="120941" y="321283"/>
                </a:lnTo>
                <a:lnTo>
                  <a:pt x="92770" y="330957"/>
                </a:lnTo>
                <a:lnTo>
                  <a:pt x="86453" y="332557"/>
                </a:lnTo>
                <a:lnTo>
                  <a:pt x="80654" y="333624"/>
                </a:lnTo>
                <a:lnTo>
                  <a:pt x="75201" y="334334"/>
                </a:lnTo>
                <a:lnTo>
                  <a:pt x="69978" y="334808"/>
                </a:lnTo>
                <a:lnTo>
                  <a:pt x="64908" y="335125"/>
                </a:lnTo>
                <a:lnTo>
                  <a:pt x="55835" y="335476"/>
                </a:lnTo>
                <a:lnTo>
                  <a:pt x="49157" y="335632"/>
                </a:lnTo>
                <a:lnTo>
                  <a:pt x="37142" y="335719"/>
                </a:lnTo>
                <a:lnTo>
                  <a:pt x="33493" y="334938"/>
                </a:lnTo>
                <a:lnTo>
                  <a:pt x="27321" y="331953"/>
                </a:lnTo>
                <a:lnTo>
                  <a:pt x="25358" y="330046"/>
                </a:lnTo>
                <a:lnTo>
                  <a:pt x="24049" y="327981"/>
                </a:lnTo>
                <a:lnTo>
                  <a:pt x="21948" y="322755"/>
                </a:lnTo>
                <a:lnTo>
                  <a:pt x="21431" y="3143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751"/>
          <p:cNvSpPr/>
          <p:nvPr/>
        </p:nvSpPr>
        <p:spPr>
          <a:xfrm>
            <a:off x="6072187" y="1593056"/>
            <a:ext cx="50007" cy="142876"/>
          </a:xfrm>
          <a:custGeom>
            <a:avLst/>
            <a:gdLst/>
            <a:ahLst/>
            <a:cxnLst/>
            <a:rect l="0" t="0" r="0" b="0"/>
            <a:pathLst>
              <a:path w="50007" h="142876">
                <a:moveTo>
                  <a:pt x="0" y="0"/>
                </a:moveTo>
                <a:lnTo>
                  <a:pt x="3792" y="3792"/>
                </a:lnTo>
                <a:lnTo>
                  <a:pt x="4910" y="5703"/>
                </a:lnTo>
                <a:lnTo>
                  <a:pt x="6151" y="9943"/>
                </a:lnTo>
                <a:lnTo>
                  <a:pt x="6850" y="13000"/>
                </a:lnTo>
                <a:lnTo>
                  <a:pt x="7741" y="14223"/>
                </a:lnTo>
                <a:lnTo>
                  <a:pt x="9130" y="15832"/>
                </a:lnTo>
                <a:lnTo>
                  <a:pt x="10849" y="17698"/>
                </a:lnTo>
                <a:lnTo>
                  <a:pt x="12789" y="20530"/>
                </a:lnTo>
                <a:lnTo>
                  <a:pt x="14876" y="24005"/>
                </a:lnTo>
                <a:lnTo>
                  <a:pt x="17061" y="27910"/>
                </a:lnTo>
                <a:lnTo>
                  <a:pt x="18518" y="31306"/>
                </a:lnTo>
                <a:lnTo>
                  <a:pt x="19489" y="34365"/>
                </a:lnTo>
                <a:lnTo>
                  <a:pt x="20137" y="37197"/>
                </a:lnTo>
                <a:lnTo>
                  <a:pt x="20568" y="40673"/>
                </a:lnTo>
                <a:lnTo>
                  <a:pt x="20856" y="44578"/>
                </a:lnTo>
                <a:lnTo>
                  <a:pt x="21048" y="48768"/>
                </a:lnTo>
                <a:lnTo>
                  <a:pt x="21969" y="53150"/>
                </a:lnTo>
                <a:lnTo>
                  <a:pt x="23378" y="57658"/>
                </a:lnTo>
                <a:lnTo>
                  <a:pt x="25110" y="62251"/>
                </a:lnTo>
                <a:lnTo>
                  <a:pt x="26265" y="66901"/>
                </a:lnTo>
                <a:lnTo>
                  <a:pt x="27035" y="71588"/>
                </a:lnTo>
                <a:lnTo>
                  <a:pt x="27548" y="76300"/>
                </a:lnTo>
                <a:lnTo>
                  <a:pt x="27891" y="81029"/>
                </a:lnTo>
                <a:lnTo>
                  <a:pt x="28119" y="85770"/>
                </a:lnTo>
                <a:lnTo>
                  <a:pt x="28271" y="90517"/>
                </a:lnTo>
                <a:lnTo>
                  <a:pt x="29166" y="95270"/>
                </a:lnTo>
                <a:lnTo>
                  <a:pt x="30557" y="100025"/>
                </a:lnTo>
                <a:lnTo>
                  <a:pt x="32277" y="104783"/>
                </a:lnTo>
                <a:lnTo>
                  <a:pt x="33424" y="108749"/>
                </a:lnTo>
                <a:lnTo>
                  <a:pt x="34189" y="112187"/>
                </a:lnTo>
                <a:lnTo>
                  <a:pt x="34699" y="115273"/>
                </a:lnTo>
                <a:lnTo>
                  <a:pt x="35039" y="118123"/>
                </a:lnTo>
                <a:lnTo>
                  <a:pt x="35266" y="120818"/>
                </a:lnTo>
                <a:lnTo>
                  <a:pt x="35416" y="123408"/>
                </a:lnTo>
                <a:lnTo>
                  <a:pt x="36311" y="125928"/>
                </a:lnTo>
                <a:lnTo>
                  <a:pt x="37701" y="128402"/>
                </a:lnTo>
                <a:lnTo>
                  <a:pt x="41843" y="134283"/>
                </a:lnTo>
                <a:lnTo>
                  <a:pt x="42977" y="135560"/>
                </a:lnTo>
                <a:lnTo>
                  <a:pt x="50006" y="1428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752"/>
          <p:cNvSpPr/>
          <p:nvPr/>
        </p:nvSpPr>
        <p:spPr>
          <a:xfrm>
            <a:off x="6172200" y="1485900"/>
            <a:ext cx="85726" cy="242888"/>
          </a:xfrm>
          <a:custGeom>
            <a:avLst/>
            <a:gdLst/>
            <a:ahLst/>
            <a:cxnLst/>
            <a:rect l="0" t="0" r="0" b="0"/>
            <a:pathLst>
              <a:path w="85726" h="242888">
                <a:moveTo>
                  <a:pt x="0" y="0"/>
                </a:moveTo>
                <a:lnTo>
                  <a:pt x="0" y="16792"/>
                </a:lnTo>
                <a:lnTo>
                  <a:pt x="2116" y="23602"/>
                </a:lnTo>
                <a:lnTo>
                  <a:pt x="3792" y="27641"/>
                </a:lnTo>
                <a:lnTo>
                  <a:pt x="4909" y="31921"/>
                </a:lnTo>
                <a:lnTo>
                  <a:pt x="5654" y="36362"/>
                </a:lnTo>
                <a:lnTo>
                  <a:pt x="6150" y="40910"/>
                </a:lnTo>
                <a:lnTo>
                  <a:pt x="7275" y="45529"/>
                </a:lnTo>
                <a:lnTo>
                  <a:pt x="8819" y="50196"/>
                </a:lnTo>
                <a:lnTo>
                  <a:pt x="10641" y="54895"/>
                </a:lnTo>
                <a:lnTo>
                  <a:pt x="12651" y="59616"/>
                </a:lnTo>
                <a:lnTo>
                  <a:pt x="17000" y="69093"/>
                </a:lnTo>
                <a:lnTo>
                  <a:pt x="19270" y="74637"/>
                </a:lnTo>
                <a:lnTo>
                  <a:pt x="21578" y="80714"/>
                </a:lnTo>
                <a:lnTo>
                  <a:pt x="23910" y="87147"/>
                </a:lnTo>
                <a:lnTo>
                  <a:pt x="26259" y="93023"/>
                </a:lnTo>
                <a:lnTo>
                  <a:pt x="28618" y="98527"/>
                </a:lnTo>
                <a:lnTo>
                  <a:pt x="33356" y="108877"/>
                </a:lnTo>
                <a:lnTo>
                  <a:pt x="38108" y="118769"/>
                </a:lnTo>
                <a:lnTo>
                  <a:pt x="40487" y="124423"/>
                </a:lnTo>
                <a:lnTo>
                  <a:pt x="42866" y="130573"/>
                </a:lnTo>
                <a:lnTo>
                  <a:pt x="45246" y="137055"/>
                </a:lnTo>
                <a:lnTo>
                  <a:pt x="47626" y="142964"/>
                </a:lnTo>
                <a:lnTo>
                  <a:pt x="50007" y="148490"/>
                </a:lnTo>
                <a:lnTo>
                  <a:pt x="52388" y="153762"/>
                </a:lnTo>
                <a:lnTo>
                  <a:pt x="53975" y="159658"/>
                </a:lnTo>
                <a:lnTo>
                  <a:pt x="55033" y="165970"/>
                </a:lnTo>
                <a:lnTo>
                  <a:pt x="55739" y="172559"/>
                </a:lnTo>
                <a:lnTo>
                  <a:pt x="57003" y="178539"/>
                </a:lnTo>
                <a:lnTo>
                  <a:pt x="58639" y="184113"/>
                </a:lnTo>
                <a:lnTo>
                  <a:pt x="60524" y="189417"/>
                </a:lnTo>
                <a:lnTo>
                  <a:pt x="62574" y="193747"/>
                </a:lnTo>
                <a:lnTo>
                  <a:pt x="64735" y="197427"/>
                </a:lnTo>
                <a:lnTo>
                  <a:pt x="66969" y="200674"/>
                </a:lnTo>
                <a:lnTo>
                  <a:pt x="68458" y="204426"/>
                </a:lnTo>
                <a:lnTo>
                  <a:pt x="69451" y="208515"/>
                </a:lnTo>
                <a:lnTo>
                  <a:pt x="70113" y="212829"/>
                </a:lnTo>
                <a:lnTo>
                  <a:pt x="71348" y="216498"/>
                </a:lnTo>
                <a:lnTo>
                  <a:pt x="72965" y="219738"/>
                </a:lnTo>
                <a:lnTo>
                  <a:pt x="74837" y="222692"/>
                </a:lnTo>
                <a:lnTo>
                  <a:pt x="76917" y="228091"/>
                </a:lnTo>
                <a:lnTo>
                  <a:pt x="78252" y="234232"/>
                </a:lnTo>
                <a:lnTo>
                  <a:pt x="80552" y="237188"/>
                </a:lnTo>
                <a:lnTo>
                  <a:pt x="85725" y="2428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753"/>
          <p:cNvSpPr/>
          <p:nvPr/>
        </p:nvSpPr>
        <p:spPr>
          <a:xfrm>
            <a:off x="6315075" y="1578768"/>
            <a:ext cx="57151" cy="135733"/>
          </a:xfrm>
          <a:custGeom>
            <a:avLst/>
            <a:gdLst/>
            <a:ahLst/>
            <a:cxnLst/>
            <a:rect l="0" t="0" r="0" b="0"/>
            <a:pathLst>
              <a:path w="57151" h="135733">
                <a:moveTo>
                  <a:pt x="0" y="0"/>
                </a:moveTo>
                <a:lnTo>
                  <a:pt x="0" y="3793"/>
                </a:lnTo>
                <a:lnTo>
                  <a:pt x="794" y="4910"/>
                </a:lnTo>
                <a:lnTo>
                  <a:pt x="2116" y="5655"/>
                </a:lnTo>
                <a:lnTo>
                  <a:pt x="6150" y="6850"/>
                </a:lnTo>
                <a:lnTo>
                  <a:pt x="6481" y="8535"/>
                </a:lnTo>
                <a:lnTo>
                  <a:pt x="6702" y="11247"/>
                </a:lnTo>
                <a:lnTo>
                  <a:pt x="6947" y="17699"/>
                </a:lnTo>
                <a:lnTo>
                  <a:pt x="7056" y="23212"/>
                </a:lnTo>
                <a:lnTo>
                  <a:pt x="7879" y="25794"/>
                </a:lnTo>
                <a:lnTo>
                  <a:pt x="9221" y="28308"/>
                </a:lnTo>
                <a:lnTo>
                  <a:pt x="10910" y="30779"/>
                </a:lnTo>
                <a:lnTo>
                  <a:pt x="12829" y="34013"/>
                </a:lnTo>
                <a:lnTo>
                  <a:pt x="14902" y="37757"/>
                </a:lnTo>
                <a:lnTo>
                  <a:pt x="17079" y="41840"/>
                </a:lnTo>
                <a:lnTo>
                  <a:pt x="18529" y="46150"/>
                </a:lnTo>
                <a:lnTo>
                  <a:pt x="19497" y="50610"/>
                </a:lnTo>
                <a:lnTo>
                  <a:pt x="20141" y="55171"/>
                </a:lnTo>
                <a:lnTo>
                  <a:pt x="21365" y="59800"/>
                </a:lnTo>
                <a:lnTo>
                  <a:pt x="22974" y="64473"/>
                </a:lnTo>
                <a:lnTo>
                  <a:pt x="24841" y="69176"/>
                </a:lnTo>
                <a:lnTo>
                  <a:pt x="26879" y="73898"/>
                </a:lnTo>
                <a:lnTo>
                  <a:pt x="31261" y="83379"/>
                </a:lnTo>
                <a:lnTo>
                  <a:pt x="32747" y="88130"/>
                </a:lnTo>
                <a:lnTo>
                  <a:pt x="33737" y="92885"/>
                </a:lnTo>
                <a:lnTo>
                  <a:pt x="34397" y="97642"/>
                </a:lnTo>
                <a:lnTo>
                  <a:pt x="35631" y="101607"/>
                </a:lnTo>
                <a:lnTo>
                  <a:pt x="37248" y="105045"/>
                </a:lnTo>
                <a:lnTo>
                  <a:pt x="39119" y="108130"/>
                </a:lnTo>
                <a:lnTo>
                  <a:pt x="40367" y="110980"/>
                </a:lnTo>
                <a:lnTo>
                  <a:pt x="41199" y="113675"/>
                </a:lnTo>
                <a:lnTo>
                  <a:pt x="41753" y="116264"/>
                </a:lnTo>
                <a:lnTo>
                  <a:pt x="42917" y="118785"/>
                </a:lnTo>
                <a:lnTo>
                  <a:pt x="44486" y="121259"/>
                </a:lnTo>
                <a:lnTo>
                  <a:pt x="48915" y="127140"/>
                </a:lnTo>
                <a:lnTo>
                  <a:pt x="50072" y="128416"/>
                </a:lnTo>
                <a:lnTo>
                  <a:pt x="57150" y="13573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754"/>
          <p:cNvSpPr/>
          <p:nvPr/>
        </p:nvSpPr>
        <p:spPr>
          <a:xfrm>
            <a:off x="6443662" y="1464468"/>
            <a:ext cx="71439" cy="242889"/>
          </a:xfrm>
          <a:custGeom>
            <a:avLst/>
            <a:gdLst/>
            <a:ahLst/>
            <a:cxnLst/>
            <a:rect l="0" t="0" r="0" b="0"/>
            <a:pathLst>
              <a:path w="71439" h="242889">
                <a:moveTo>
                  <a:pt x="0" y="0"/>
                </a:moveTo>
                <a:lnTo>
                  <a:pt x="0" y="16793"/>
                </a:lnTo>
                <a:lnTo>
                  <a:pt x="2117" y="23603"/>
                </a:lnTo>
                <a:lnTo>
                  <a:pt x="3792" y="27642"/>
                </a:lnTo>
                <a:lnTo>
                  <a:pt x="4910" y="31922"/>
                </a:lnTo>
                <a:lnTo>
                  <a:pt x="5654" y="36362"/>
                </a:lnTo>
                <a:lnTo>
                  <a:pt x="6151" y="40910"/>
                </a:lnTo>
                <a:lnTo>
                  <a:pt x="7276" y="45530"/>
                </a:lnTo>
                <a:lnTo>
                  <a:pt x="8819" y="50197"/>
                </a:lnTo>
                <a:lnTo>
                  <a:pt x="10642" y="54896"/>
                </a:lnTo>
                <a:lnTo>
                  <a:pt x="11857" y="59616"/>
                </a:lnTo>
                <a:lnTo>
                  <a:pt x="12667" y="64351"/>
                </a:lnTo>
                <a:lnTo>
                  <a:pt x="13207" y="69094"/>
                </a:lnTo>
                <a:lnTo>
                  <a:pt x="14361" y="73844"/>
                </a:lnTo>
                <a:lnTo>
                  <a:pt x="15924" y="78598"/>
                </a:lnTo>
                <a:lnTo>
                  <a:pt x="17760" y="83355"/>
                </a:lnTo>
                <a:lnTo>
                  <a:pt x="18984" y="88908"/>
                </a:lnTo>
                <a:lnTo>
                  <a:pt x="19800" y="94991"/>
                </a:lnTo>
                <a:lnTo>
                  <a:pt x="20343" y="101427"/>
                </a:lnTo>
                <a:lnTo>
                  <a:pt x="21500" y="107306"/>
                </a:lnTo>
                <a:lnTo>
                  <a:pt x="23064" y="112812"/>
                </a:lnTo>
                <a:lnTo>
                  <a:pt x="24902" y="118071"/>
                </a:lnTo>
                <a:lnTo>
                  <a:pt x="26920" y="123164"/>
                </a:lnTo>
                <a:lnTo>
                  <a:pt x="29059" y="128147"/>
                </a:lnTo>
                <a:lnTo>
                  <a:pt x="31279" y="133056"/>
                </a:lnTo>
                <a:lnTo>
                  <a:pt x="32759" y="138711"/>
                </a:lnTo>
                <a:lnTo>
                  <a:pt x="33746" y="144861"/>
                </a:lnTo>
                <a:lnTo>
                  <a:pt x="34403" y="151343"/>
                </a:lnTo>
                <a:lnTo>
                  <a:pt x="35635" y="157252"/>
                </a:lnTo>
                <a:lnTo>
                  <a:pt x="37251" y="162778"/>
                </a:lnTo>
                <a:lnTo>
                  <a:pt x="39122" y="168050"/>
                </a:lnTo>
                <a:lnTo>
                  <a:pt x="41162" y="173152"/>
                </a:lnTo>
                <a:lnTo>
                  <a:pt x="43316" y="178141"/>
                </a:lnTo>
                <a:lnTo>
                  <a:pt x="45546" y="183055"/>
                </a:lnTo>
                <a:lnTo>
                  <a:pt x="47033" y="187124"/>
                </a:lnTo>
                <a:lnTo>
                  <a:pt x="48685" y="193762"/>
                </a:lnTo>
                <a:lnTo>
                  <a:pt x="49919" y="197437"/>
                </a:lnTo>
                <a:lnTo>
                  <a:pt x="51536" y="201475"/>
                </a:lnTo>
                <a:lnTo>
                  <a:pt x="53407" y="205754"/>
                </a:lnTo>
                <a:lnTo>
                  <a:pt x="55449" y="209401"/>
                </a:lnTo>
                <a:lnTo>
                  <a:pt x="57603" y="212626"/>
                </a:lnTo>
                <a:lnTo>
                  <a:pt x="59834" y="215569"/>
                </a:lnTo>
                <a:lnTo>
                  <a:pt x="62114" y="218325"/>
                </a:lnTo>
                <a:lnTo>
                  <a:pt x="64428" y="220957"/>
                </a:lnTo>
                <a:lnTo>
                  <a:pt x="66764" y="223505"/>
                </a:lnTo>
                <a:lnTo>
                  <a:pt x="68322" y="225997"/>
                </a:lnTo>
                <a:lnTo>
                  <a:pt x="70514" y="232503"/>
                </a:lnTo>
                <a:lnTo>
                  <a:pt x="71317" y="235317"/>
                </a:lnTo>
                <a:lnTo>
                  <a:pt x="71438" y="2428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755"/>
          <p:cNvSpPr/>
          <p:nvPr/>
        </p:nvSpPr>
        <p:spPr>
          <a:xfrm>
            <a:off x="6422231" y="1550291"/>
            <a:ext cx="353946" cy="370923"/>
          </a:xfrm>
          <a:custGeom>
            <a:avLst/>
            <a:gdLst/>
            <a:ahLst/>
            <a:cxnLst/>
            <a:rect l="0" t="0" r="0" b="0"/>
            <a:pathLst>
              <a:path w="353946" h="370923">
                <a:moveTo>
                  <a:pt x="0" y="49909"/>
                </a:moveTo>
                <a:lnTo>
                  <a:pt x="14641" y="49909"/>
                </a:lnTo>
                <a:lnTo>
                  <a:pt x="22646" y="52025"/>
                </a:lnTo>
                <a:lnTo>
                  <a:pt x="30703" y="54818"/>
                </a:lnTo>
                <a:lnTo>
                  <a:pt x="36929" y="56059"/>
                </a:lnTo>
                <a:lnTo>
                  <a:pt x="46575" y="56611"/>
                </a:lnTo>
                <a:lnTo>
                  <a:pt x="52481" y="56758"/>
                </a:lnTo>
                <a:lnTo>
                  <a:pt x="63277" y="54805"/>
                </a:lnTo>
                <a:lnTo>
                  <a:pt x="73367" y="52085"/>
                </a:lnTo>
                <a:lnTo>
                  <a:pt x="83143" y="50876"/>
                </a:lnTo>
                <a:lnTo>
                  <a:pt x="92779" y="48222"/>
                </a:lnTo>
                <a:lnTo>
                  <a:pt x="102354" y="45190"/>
                </a:lnTo>
                <a:lnTo>
                  <a:pt x="111901" y="43843"/>
                </a:lnTo>
                <a:lnTo>
                  <a:pt x="121436" y="41127"/>
                </a:lnTo>
                <a:lnTo>
                  <a:pt x="130965" y="37274"/>
                </a:lnTo>
                <a:lnTo>
                  <a:pt x="140492" y="32916"/>
                </a:lnTo>
                <a:lnTo>
                  <a:pt x="150989" y="26000"/>
                </a:lnTo>
                <a:lnTo>
                  <a:pt x="158652" y="21291"/>
                </a:lnTo>
                <a:lnTo>
                  <a:pt x="166555" y="16552"/>
                </a:lnTo>
                <a:lnTo>
                  <a:pt x="175467" y="10215"/>
                </a:lnTo>
                <a:lnTo>
                  <a:pt x="180644" y="8455"/>
                </a:lnTo>
                <a:lnTo>
                  <a:pt x="182342" y="7191"/>
                </a:lnTo>
                <a:lnTo>
                  <a:pt x="183474" y="5555"/>
                </a:lnTo>
                <a:lnTo>
                  <a:pt x="184228" y="3671"/>
                </a:lnTo>
                <a:lnTo>
                  <a:pt x="185525" y="2415"/>
                </a:lnTo>
                <a:lnTo>
                  <a:pt x="187184" y="1577"/>
                </a:lnTo>
                <a:lnTo>
                  <a:pt x="192548" y="0"/>
                </a:lnTo>
                <a:lnTo>
                  <a:pt x="188990" y="3724"/>
                </a:lnTo>
                <a:lnTo>
                  <a:pt x="187905" y="5625"/>
                </a:lnTo>
                <a:lnTo>
                  <a:pt x="186701" y="9854"/>
                </a:lnTo>
                <a:lnTo>
                  <a:pt x="185864" y="21390"/>
                </a:lnTo>
                <a:lnTo>
                  <a:pt x="185822" y="23752"/>
                </a:lnTo>
                <a:lnTo>
                  <a:pt x="187891" y="30611"/>
                </a:lnTo>
                <a:lnTo>
                  <a:pt x="190663" y="38157"/>
                </a:lnTo>
                <a:lnTo>
                  <a:pt x="191896" y="44156"/>
                </a:lnTo>
                <a:lnTo>
                  <a:pt x="194560" y="49469"/>
                </a:lnTo>
                <a:lnTo>
                  <a:pt x="196382" y="51996"/>
                </a:lnTo>
                <a:lnTo>
                  <a:pt x="198405" y="59039"/>
                </a:lnTo>
                <a:lnTo>
                  <a:pt x="200099" y="67460"/>
                </a:lnTo>
                <a:lnTo>
                  <a:pt x="203497" y="76495"/>
                </a:lnTo>
                <a:lnTo>
                  <a:pt x="207654" y="83685"/>
                </a:lnTo>
                <a:lnTo>
                  <a:pt x="209873" y="86714"/>
                </a:lnTo>
                <a:lnTo>
                  <a:pt x="212340" y="94312"/>
                </a:lnTo>
                <a:lnTo>
                  <a:pt x="212998" y="98561"/>
                </a:lnTo>
                <a:lnTo>
                  <a:pt x="215845" y="105399"/>
                </a:lnTo>
                <a:lnTo>
                  <a:pt x="221910" y="113710"/>
                </a:lnTo>
                <a:lnTo>
                  <a:pt x="231071" y="123630"/>
                </a:lnTo>
                <a:lnTo>
                  <a:pt x="248623" y="141364"/>
                </a:lnTo>
                <a:lnTo>
                  <a:pt x="249886" y="141835"/>
                </a:lnTo>
                <a:lnTo>
                  <a:pt x="253406" y="142358"/>
                </a:lnTo>
                <a:lnTo>
                  <a:pt x="255456" y="141704"/>
                </a:lnTo>
                <a:lnTo>
                  <a:pt x="259851" y="138861"/>
                </a:lnTo>
                <a:lnTo>
                  <a:pt x="269139" y="130568"/>
                </a:lnTo>
                <a:lnTo>
                  <a:pt x="278618" y="121286"/>
                </a:lnTo>
                <a:lnTo>
                  <a:pt x="288133" y="111809"/>
                </a:lnTo>
                <a:lnTo>
                  <a:pt x="295276" y="100881"/>
                </a:lnTo>
                <a:lnTo>
                  <a:pt x="300038" y="92142"/>
                </a:lnTo>
                <a:lnTo>
                  <a:pt x="302419" y="87590"/>
                </a:lnTo>
                <a:lnTo>
                  <a:pt x="305065" y="78297"/>
                </a:lnTo>
                <a:lnTo>
                  <a:pt x="305770" y="73597"/>
                </a:lnTo>
                <a:lnTo>
                  <a:pt x="308671" y="66258"/>
                </a:lnTo>
                <a:lnTo>
                  <a:pt x="310555" y="63189"/>
                </a:lnTo>
                <a:lnTo>
                  <a:pt x="312650" y="55546"/>
                </a:lnTo>
                <a:lnTo>
                  <a:pt x="313829" y="44435"/>
                </a:lnTo>
                <a:lnTo>
                  <a:pt x="314226" y="33570"/>
                </a:lnTo>
                <a:lnTo>
                  <a:pt x="314325" y="14314"/>
                </a:lnTo>
                <a:lnTo>
                  <a:pt x="318118" y="14227"/>
                </a:lnTo>
                <a:lnTo>
                  <a:pt x="319235" y="15008"/>
                </a:lnTo>
                <a:lnTo>
                  <a:pt x="319979" y="16323"/>
                </a:lnTo>
                <a:lnTo>
                  <a:pt x="320807" y="19900"/>
                </a:lnTo>
                <a:lnTo>
                  <a:pt x="321175" y="24136"/>
                </a:lnTo>
                <a:lnTo>
                  <a:pt x="325174" y="34776"/>
                </a:lnTo>
                <a:lnTo>
                  <a:pt x="327084" y="43447"/>
                </a:lnTo>
                <a:lnTo>
                  <a:pt x="327933" y="51799"/>
                </a:lnTo>
                <a:lnTo>
                  <a:pt x="329204" y="62551"/>
                </a:lnTo>
                <a:lnTo>
                  <a:pt x="332315" y="73784"/>
                </a:lnTo>
                <a:lnTo>
                  <a:pt x="333462" y="80113"/>
                </a:lnTo>
                <a:lnTo>
                  <a:pt x="334227" y="86714"/>
                </a:lnTo>
                <a:lnTo>
                  <a:pt x="334737" y="93495"/>
                </a:lnTo>
                <a:lnTo>
                  <a:pt x="335870" y="99604"/>
                </a:lnTo>
                <a:lnTo>
                  <a:pt x="339246" y="110625"/>
                </a:lnTo>
                <a:lnTo>
                  <a:pt x="340464" y="116580"/>
                </a:lnTo>
                <a:lnTo>
                  <a:pt x="341276" y="122931"/>
                </a:lnTo>
                <a:lnTo>
                  <a:pt x="341817" y="129546"/>
                </a:lnTo>
                <a:lnTo>
                  <a:pt x="342972" y="137132"/>
                </a:lnTo>
                <a:lnTo>
                  <a:pt x="344535" y="145364"/>
                </a:lnTo>
                <a:lnTo>
                  <a:pt x="346372" y="154026"/>
                </a:lnTo>
                <a:lnTo>
                  <a:pt x="347596" y="162183"/>
                </a:lnTo>
                <a:lnTo>
                  <a:pt x="348412" y="170002"/>
                </a:lnTo>
                <a:lnTo>
                  <a:pt x="348956" y="177596"/>
                </a:lnTo>
                <a:lnTo>
                  <a:pt x="350112" y="185040"/>
                </a:lnTo>
                <a:lnTo>
                  <a:pt x="351677" y="192384"/>
                </a:lnTo>
                <a:lnTo>
                  <a:pt x="353514" y="199661"/>
                </a:lnTo>
                <a:lnTo>
                  <a:pt x="353945" y="206893"/>
                </a:lnTo>
                <a:lnTo>
                  <a:pt x="353438" y="214096"/>
                </a:lnTo>
                <a:lnTo>
                  <a:pt x="352306" y="221279"/>
                </a:lnTo>
                <a:lnTo>
                  <a:pt x="350758" y="228450"/>
                </a:lnTo>
                <a:lnTo>
                  <a:pt x="348933" y="235611"/>
                </a:lnTo>
                <a:lnTo>
                  <a:pt x="346921" y="242766"/>
                </a:lnTo>
                <a:lnTo>
                  <a:pt x="343993" y="249918"/>
                </a:lnTo>
                <a:lnTo>
                  <a:pt x="340454" y="257067"/>
                </a:lnTo>
                <a:lnTo>
                  <a:pt x="333082" y="270566"/>
                </a:lnTo>
                <a:lnTo>
                  <a:pt x="327159" y="281858"/>
                </a:lnTo>
                <a:lnTo>
                  <a:pt x="323675" y="287885"/>
                </a:lnTo>
                <a:lnTo>
                  <a:pt x="319765" y="294285"/>
                </a:lnTo>
                <a:lnTo>
                  <a:pt x="315570" y="300932"/>
                </a:lnTo>
                <a:lnTo>
                  <a:pt x="310392" y="306951"/>
                </a:lnTo>
                <a:lnTo>
                  <a:pt x="304559" y="312552"/>
                </a:lnTo>
                <a:lnTo>
                  <a:pt x="298290" y="317873"/>
                </a:lnTo>
                <a:lnTo>
                  <a:pt x="292522" y="323008"/>
                </a:lnTo>
                <a:lnTo>
                  <a:pt x="281881" y="332946"/>
                </a:lnTo>
                <a:lnTo>
                  <a:pt x="276026" y="337819"/>
                </a:lnTo>
                <a:lnTo>
                  <a:pt x="269743" y="342655"/>
                </a:lnTo>
                <a:lnTo>
                  <a:pt x="263172" y="347467"/>
                </a:lnTo>
                <a:lnTo>
                  <a:pt x="256410" y="351468"/>
                </a:lnTo>
                <a:lnTo>
                  <a:pt x="249522" y="354929"/>
                </a:lnTo>
                <a:lnTo>
                  <a:pt x="236311" y="360892"/>
                </a:lnTo>
                <a:lnTo>
                  <a:pt x="225148" y="366188"/>
                </a:lnTo>
                <a:lnTo>
                  <a:pt x="219155" y="367918"/>
                </a:lnTo>
                <a:lnTo>
                  <a:pt x="212778" y="369071"/>
                </a:lnTo>
                <a:lnTo>
                  <a:pt x="206146" y="369840"/>
                </a:lnTo>
                <a:lnTo>
                  <a:pt x="200137" y="370352"/>
                </a:lnTo>
                <a:lnTo>
                  <a:pt x="189226" y="370922"/>
                </a:lnTo>
                <a:lnTo>
                  <a:pt x="179086" y="369058"/>
                </a:lnTo>
                <a:lnTo>
                  <a:pt x="170081" y="366378"/>
                </a:lnTo>
                <a:lnTo>
                  <a:pt x="163433" y="365187"/>
                </a:lnTo>
                <a:lnTo>
                  <a:pt x="160550" y="363281"/>
                </a:lnTo>
                <a:lnTo>
                  <a:pt x="155228" y="356931"/>
                </a:lnTo>
                <a:lnTo>
                  <a:pt x="152334" y="350934"/>
                </a:lnTo>
                <a:lnTo>
                  <a:pt x="150705" y="343095"/>
                </a:lnTo>
                <a:lnTo>
                  <a:pt x="150222" y="335745"/>
                </a:lnTo>
                <a:lnTo>
                  <a:pt x="150019" y="32851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756"/>
          <p:cNvSpPr/>
          <p:nvPr/>
        </p:nvSpPr>
        <p:spPr>
          <a:xfrm>
            <a:off x="7086600" y="1435893"/>
            <a:ext cx="35719" cy="257176"/>
          </a:xfrm>
          <a:custGeom>
            <a:avLst/>
            <a:gdLst/>
            <a:ahLst/>
            <a:cxnLst/>
            <a:rect l="0" t="0" r="0" b="0"/>
            <a:pathLst>
              <a:path w="35719" h="257176">
                <a:moveTo>
                  <a:pt x="0" y="0"/>
                </a:moveTo>
                <a:lnTo>
                  <a:pt x="3792" y="0"/>
                </a:lnTo>
                <a:lnTo>
                  <a:pt x="4909" y="794"/>
                </a:lnTo>
                <a:lnTo>
                  <a:pt x="5653" y="2117"/>
                </a:lnTo>
                <a:lnTo>
                  <a:pt x="6481" y="5703"/>
                </a:lnTo>
                <a:lnTo>
                  <a:pt x="6947" y="12185"/>
                </a:lnTo>
                <a:lnTo>
                  <a:pt x="7085" y="19927"/>
                </a:lnTo>
                <a:lnTo>
                  <a:pt x="7142" y="72886"/>
                </a:lnTo>
                <a:lnTo>
                  <a:pt x="7937" y="78754"/>
                </a:lnTo>
                <a:lnTo>
                  <a:pt x="9259" y="84252"/>
                </a:lnTo>
                <a:lnTo>
                  <a:pt x="10935" y="89506"/>
                </a:lnTo>
                <a:lnTo>
                  <a:pt x="12052" y="95389"/>
                </a:lnTo>
                <a:lnTo>
                  <a:pt x="12797" y="101693"/>
                </a:lnTo>
                <a:lnTo>
                  <a:pt x="13294" y="108277"/>
                </a:lnTo>
                <a:lnTo>
                  <a:pt x="13625" y="115047"/>
                </a:lnTo>
                <a:lnTo>
                  <a:pt x="13993" y="128920"/>
                </a:lnTo>
                <a:lnTo>
                  <a:pt x="14261" y="161536"/>
                </a:lnTo>
                <a:lnTo>
                  <a:pt x="15064" y="167222"/>
                </a:lnTo>
                <a:lnTo>
                  <a:pt x="16392" y="173394"/>
                </a:lnTo>
                <a:lnTo>
                  <a:pt x="18071" y="179890"/>
                </a:lnTo>
                <a:lnTo>
                  <a:pt x="19191" y="185808"/>
                </a:lnTo>
                <a:lnTo>
                  <a:pt x="19938" y="191341"/>
                </a:lnTo>
                <a:lnTo>
                  <a:pt x="20435" y="196617"/>
                </a:lnTo>
                <a:lnTo>
                  <a:pt x="21561" y="201722"/>
                </a:lnTo>
                <a:lnTo>
                  <a:pt x="23105" y="206712"/>
                </a:lnTo>
                <a:lnTo>
                  <a:pt x="24928" y="211627"/>
                </a:lnTo>
                <a:lnTo>
                  <a:pt x="26144" y="215697"/>
                </a:lnTo>
                <a:lnTo>
                  <a:pt x="26954" y="219205"/>
                </a:lnTo>
                <a:lnTo>
                  <a:pt x="27494" y="222336"/>
                </a:lnTo>
                <a:lnTo>
                  <a:pt x="28647" y="225218"/>
                </a:lnTo>
                <a:lnTo>
                  <a:pt x="30211" y="227933"/>
                </a:lnTo>
                <a:lnTo>
                  <a:pt x="32046" y="230537"/>
                </a:lnTo>
                <a:lnTo>
                  <a:pt x="33270" y="233860"/>
                </a:lnTo>
                <a:lnTo>
                  <a:pt x="34087" y="237663"/>
                </a:lnTo>
                <a:lnTo>
                  <a:pt x="35396" y="247588"/>
                </a:lnTo>
                <a:lnTo>
                  <a:pt x="35576" y="251062"/>
                </a:lnTo>
                <a:lnTo>
                  <a:pt x="35718" y="2571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757"/>
          <p:cNvSpPr/>
          <p:nvPr/>
        </p:nvSpPr>
        <p:spPr>
          <a:xfrm>
            <a:off x="6987580" y="1528860"/>
            <a:ext cx="398905" cy="135597"/>
          </a:xfrm>
          <a:custGeom>
            <a:avLst/>
            <a:gdLst/>
            <a:ahLst/>
            <a:cxnLst/>
            <a:rect l="0" t="0" r="0" b="0"/>
            <a:pathLst>
              <a:path w="398905" h="135597">
                <a:moveTo>
                  <a:pt x="6151" y="49908"/>
                </a:moveTo>
                <a:lnTo>
                  <a:pt x="6151" y="43758"/>
                </a:lnTo>
                <a:lnTo>
                  <a:pt x="5357" y="43426"/>
                </a:lnTo>
                <a:lnTo>
                  <a:pt x="0" y="42852"/>
                </a:lnTo>
                <a:lnTo>
                  <a:pt x="11675" y="42766"/>
                </a:lnTo>
                <a:lnTo>
                  <a:pt x="26712" y="42765"/>
                </a:lnTo>
                <a:lnTo>
                  <a:pt x="37514" y="40648"/>
                </a:lnTo>
                <a:lnTo>
                  <a:pt x="43728" y="38972"/>
                </a:lnTo>
                <a:lnTo>
                  <a:pt x="50253" y="37855"/>
                </a:lnTo>
                <a:lnTo>
                  <a:pt x="56983" y="37110"/>
                </a:lnTo>
                <a:lnTo>
                  <a:pt x="63852" y="36614"/>
                </a:lnTo>
                <a:lnTo>
                  <a:pt x="70812" y="35489"/>
                </a:lnTo>
                <a:lnTo>
                  <a:pt x="77833" y="33945"/>
                </a:lnTo>
                <a:lnTo>
                  <a:pt x="84896" y="32123"/>
                </a:lnTo>
                <a:lnTo>
                  <a:pt x="91985" y="30907"/>
                </a:lnTo>
                <a:lnTo>
                  <a:pt x="99092" y="30097"/>
                </a:lnTo>
                <a:lnTo>
                  <a:pt x="106212" y="29557"/>
                </a:lnTo>
                <a:lnTo>
                  <a:pt x="114133" y="29197"/>
                </a:lnTo>
                <a:lnTo>
                  <a:pt x="131401" y="28797"/>
                </a:lnTo>
                <a:lnTo>
                  <a:pt x="140451" y="27897"/>
                </a:lnTo>
                <a:lnTo>
                  <a:pt x="149660" y="26503"/>
                </a:lnTo>
                <a:lnTo>
                  <a:pt x="158973" y="24780"/>
                </a:lnTo>
                <a:lnTo>
                  <a:pt x="168358" y="23631"/>
                </a:lnTo>
                <a:lnTo>
                  <a:pt x="177788" y="22865"/>
                </a:lnTo>
                <a:lnTo>
                  <a:pt x="187251" y="22354"/>
                </a:lnTo>
                <a:lnTo>
                  <a:pt x="206232" y="21787"/>
                </a:lnTo>
                <a:lnTo>
                  <a:pt x="215738" y="21636"/>
                </a:lnTo>
                <a:lnTo>
                  <a:pt x="224457" y="20741"/>
                </a:lnTo>
                <a:lnTo>
                  <a:pt x="232651" y="19351"/>
                </a:lnTo>
                <a:lnTo>
                  <a:pt x="240495" y="17631"/>
                </a:lnTo>
                <a:lnTo>
                  <a:pt x="247311" y="16484"/>
                </a:lnTo>
                <a:lnTo>
                  <a:pt x="259119" y="15209"/>
                </a:lnTo>
                <a:lnTo>
                  <a:pt x="270899" y="14492"/>
                </a:lnTo>
                <a:lnTo>
                  <a:pt x="278863" y="16440"/>
                </a:lnTo>
                <a:lnTo>
                  <a:pt x="290154" y="19884"/>
                </a:lnTo>
                <a:lnTo>
                  <a:pt x="293118" y="20367"/>
                </a:lnTo>
                <a:lnTo>
                  <a:pt x="295094" y="21483"/>
                </a:lnTo>
                <a:lnTo>
                  <a:pt x="296411" y="23020"/>
                </a:lnTo>
                <a:lnTo>
                  <a:pt x="297289" y="24839"/>
                </a:lnTo>
                <a:lnTo>
                  <a:pt x="298264" y="28977"/>
                </a:lnTo>
                <a:lnTo>
                  <a:pt x="298524" y="31192"/>
                </a:lnTo>
                <a:lnTo>
                  <a:pt x="298697" y="33462"/>
                </a:lnTo>
                <a:lnTo>
                  <a:pt x="298814" y="35769"/>
                </a:lnTo>
                <a:lnTo>
                  <a:pt x="298890" y="38101"/>
                </a:lnTo>
                <a:lnTo>
                  <a:pt x="298148" y="40449"/>
                </a:lnTo>
                <a:lnTo>
                  <a:pt x="296859" y="42808"/>
                </a:lnTo>
                <a:lnTo>
                  <a:pt x="295207" y="45175"/>
                </a:lnTo>
                <a:lnTo>
                  <a:pt x="294104" y="48340"/>
                </a:lnTo>
                <a:lnTo>
                  <a:pt x="293370" y="52038"/>
                </a:lnTo>
                <a:lnTo>
                  <a:pt x="292880" y="56091"/>
                </a:lnTo>
                <a:lnTo>
                  <a:pt x="290967" y="59586"/>
                </a:lnTo>
                <a:lnTo>
                  <a:pt x="288103" y="62710"/>
                </a:lnTo>
                <a:lnTo>
                  <a:pt x="284606" y="65587"/>
                </a:lnTo>
                <a:lnTo>
                  <a:pt x="281481" y="68298"/>
                </a:lnTo>
                <a:lnTo>
                  <a:pt x="278605" y="70899"/>
                </a:lnTo>
                <a:lnTo>
                  <a:pt x="275893" y="73427"/>
                </a:lnTo>
                <a:lnTo>
                  <a:pt x="273291" y="76700"/>
                </a:lnTo>
                <a:lnTo>
                  <a:pt x="270763" y="80470"/>
                </a:lnTo>
                <a:lnTo>
                  <a:pt x="268284" y="84570"/>
                </a:lnTo>
                <a:lnTo>
                  <a:pt x="266631" y="88097"/>
                </a:lnTo>
                <a:lnTo>
                  <a:pt x="265529" y="91243"/>
                </a:lnTo>
                <a:lnTo>
                  <a:pt x="264795" y="94133"/>
                </a:lnTo>
                <a:lnTo>
                  <a:pt x="264305" y="97648"/>
                </a:lnTo>
                <a:lnTo>
                  <a:pt x="263979" y="101579"/>
                </a:lnTo>
                <a:lnTo>
                  <a:pt x="263616" y="109385"/>
                </a:lnTo>
                <a:lnTo>
                  <a:pt x="263454" y="115501"/>
                </a:lnTo>
                <a:lnTo>
                  <a:pt x="263329" y="134194"/>
                </a:lnTo>
                <a:lnTo>
                  <a:pt x="264916" y="134674"/>
                </a:lnTo>
                <a:lnTo>
                  <a:pt x="276751" y="135444"/>
                </a:lnTo>
                <a:lnTo>
                  <a:pt x="286618" y="135577"/>
                </a:lnTo>
                <a:lnTo>
                  <a:pt x="290760" y="135596"/>
                </a:lnTo>
                <a:lnTo>
                  <a:pt x="299596" y="133500"/>
                </a:lnTo>
                <a:lnTo>
                  <a:pt x="308021" y="129923"/>
                </a:lnTo>
                <a:lnTo>
                  <a:pt x="314411" y="125687"/>
                </a:lnTo>
                <a:lnTo>
                  <a:pt x="318814" y="123446"/>
                </a:lnTo>
                <a:lnTo>
                  <a:pt x="324131" y="121159"/>
                </a:lnTo>
                <a:lnTo>
                  <a:pt x="330056" y="118840"/>
                </a:lnTo>
                <a:lnTo>
                  <a:pt x="335594" y="116500"/>
                </a:lnTo>
                <a:lnTo>
                  <a:pt x="345980" y="111784"/>
                </a:lnTo>
                <a:lnTo>
                  <a:pt x="350973" y="108621"/>
                </a:lnTo>
                <a:lnTo>
                  <a:pt x="355888" y="104925"/>
                </a:lnTo>
                <a:lnTo>
                  <a:pt x="360752" y="100874"/>
                </a:lnTo>
                <a:lnTo>
                  <a:pt x="364789" y="97379"/>
                </a:lnTo>
                <a:lnTo>
                  <a:pt x="368275" y="94255"/>
                </a:lnTo>
                <a:lnTo>
                  <a:pt x="371391" y="91379"/>
                </a:lnTo>
                <a:lnTo>
                  <a:pt x="383363" y="79747"/>
                </a:lnTo>
                <a:lnTo>
                  <a:pt x="393172" y="70038"/>
                </a:lnTo>
                <a:lnTo>
                  <a:pt x="395134" y="66503"/>
                </a:lnTo>
                <a:lnTo>
                  <a:pt x="396442" y="62559"/>
                </a:lnTo>
                <a:lnTo>
                  <a:pt x="397314" y="58342"/>
                </a:lnTo>
                <a:lnTo>
                  <a:pt x="397894" y="53943"/>
                </a:lnTo>
                <a:lnTo>
                  <a:pt x="398283" y="49423"/>
                </a:lnTo>
                <a:lnTo>
                  <a:pt x="398713" y="40961"/>
                </a:lnTo>
                <a:lnTo>
                  <a:pt x="398904" y="34555"/>
                </a:lnTo>
                <a:lnTo>
                  <a:pt x="398162" y="31735"/>
                </a:lnTo>
                <a:lnTo>
                  <a:pt x="396873" y="29062"/>
                </a:lnTo>
                <a:lnTo>
                  <a:pt x="395219" y="26485"/>
                </a:lnTo>
                <a:lnTo>
                  <a:pt x="392529" y="23974"/>
                </a:lnTo>
                <a:lnTo>
                  <a:pt x="389150" y="21506"/>
                </a:lnTo>
                <a:lnTo>
                  <a:pt x="385308" y="19067"/>
                </a:lnTo>
                <a:lnTo>
                  <a:pt x="381953" y="16648"/>
                </a:lnTo>
                <a:lnTo>
                  <a:pt x="378923" y="14241"/>
                </a:lnTo>
                <a:lnTo>
                  <a:pt x="376110" y="11843"/>
                </a:lnTo>
                <a:lnTo>
                  <a:pt x="370866" y="9178"/>
                </a:lnTo>
                <a:lnTo>
                  <a:pt x="361336" y="5561"/>
                </a:lnTo>
                <a:lnTo>
                  <a:pt x="357240" y="3675"/>
                </a:lnTo>
                <a:lnTo>
                  <a:pt x="348458" y="1579"/>
                </a:lnTo>
                <a:lnTo>
                  <a:pt x="337469" y="233"/>
                </a:lnTo>
                <a:lnTo>
                  <a:pt x="327981" y="0"/>
                </a:lnTo>
                <a:lnTo>
                  <a:pt x="324685" y="761"/>
                </a:lnTo>
                <a:lnTo>
                  <a:pt x="317049" y="4831"/>
                </a:lnTo>
                <a:lnTo>
                  <a:pt x="313332" y="704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758"/>
          <p:cNvSpPr/>
          <p:nvPr/>
        </p:nvSpPr>
        <p:spPr>
          <a:xfrm>
            <a:off x="7568365" y="1500187"/>
            <a:ext cx="118311" cy="157164"/>
          </a:xfrm>
          <a:custGeom>
            <a:avLst/>
            <a:gdLst/>
            <a:ahLst/>
            <a:cxnLst/>
            <a:rect l="0" t="0" r="0" b="0"/>
            <a:pathLst>
              <a:path w="118311" h="157164">
                <a:moveTo>
                  <a:pt x="118310" y="0"/>
                </a:moveTo>
                <a:lnTo>
                  <a:pt x="95099" y="0"/>
                </a:lnTo>
                <a:lnTo>
                  <a:pt x="92517" y="794"/>
                </a:lnTo>
                <a:lnTo>
                  <a:pt x="90001" y="2117"/>
                </a:lnTo>
                <a:lnTo>
                  <a:pt x="87532" y="3792"/>
                </a:lnTo>
                <a:lnTo>
                  <a:pt x="85091" y="5703"/>
                </a:lnTo>
                <a:lnTo>
                  <a:pt x="82670" y="7771"/>
                </a:lnTo>
                <a:lnTo>
                  <a:pt x="80262" y="9943"/>
                </a:lnTo>
                <a:lnTo>
                  <a:pt x="77070" y="12185"/>
                </a:lnTo>
                <a:lnTo>
                  <a:pt x="73354" y="14473"/>
                </a:lnTo>
                <a:lnTo>
                  <a:pt x="69289" y="16793"/>
                </a:lnTo>
                <a:lnTo>
                  <a:pt x="60539" y="21486"/>
                </a:lnTo>
                <a:lnTo>
                  <a:pt x="55984" y="23849"/>
                </a:lnTo>
                <a:lnTo>
                  <a:pt x="52153" y="27012"/>
                </a:lnTo>
                <a:lnTo>
                  <a:pt x="48805" y="30708"/>
                </a:lnTo>
                <a:lnTo>
                  <a:pt x="45779" y="34760"/>
                </a:lnTo>
                <a:lnTo>
                  <a:pt x="42175" y="38254"/>
                </a:lnTo>
                <a:lnTo>
                  <a:pt x="38185" y="41378"/>
                </a:lnTo>
                <a:lnTo>
                  <a:pt x="33936" y="44254"/>
                </a:lnTo>
                <a:lnTo>
                  <a:pt x="29516" y="47759"/>
                </a:lnTo>
                <a:lnTo>
                  <a:pt x="24983" y="51683"/>
                </a:lnTo>
                <a:lnTo>
                  <a:pt x="20374" y="55887"/>
                </a:lnTo>
                <a:lnTo>
                  <a:pt x="16506" y="60276"/>
                </a:lnTo>
                <a:lnTo>
                  <a:pt x="13135" y="64791"/>
                </a:lnTo>
                <a:lnTo>
                  <a:pt x="10093" y="69388"/>
                </a:lnTo>
                <a:lnTo>
                  <a:pt x="8065" y="74040"/>
                </a:lnTo>
                <a:lnTo>
                  <a:pt x="6714" y="78729"/>
                </a:lnTo>
                <a:lnTo>
                  <a:pt x="5812" y="83442"/>
                </a:lnTo>
                <a:lnTo>
                  <a:pt x="5211" y="88172"/>
                </a:lnTo>
                <a:lnTo>
                  <a:pt x="4811" y="92912"/>
                </a:lnTo>
                <a:lnTo>
                  <a:pt x="4544" y="97660"/>
                </a:lnTo>
                <a:lnTo>
                  <a:pt x="3572" y="102413"/>
                </a:lnTo>
                <a:lnTo>
                  <a:pt x="2131" y="107169"/>
                </a:lnTo>
                <a:lnTo>
                  <a:pt x="376" y="111927"/>
                </a:lnTo>
                <a:lnTo>
                  <a:pt x="0" y="115893"/>
                </a:lnTo>
                <a:lnTo>
                  <a:pt x="542" y="119331"/>
                </a:lnTo>
                <a:lnTo>
                  <a:pt x="1698" y="122416"/>
                </a:lnTo>
                <a:lnTo>
                  <a:pt x="2469" y="126061"/>
                </a:lnTo>
                <a:lnTo>
                  <a:pt x="2982" y="130078"/>
                </a:lnTo>
                <a:lnTo>
                  <a:pt x="3325" y="134344"/>
                </a:lnTo>
                <a:lnTo>
                  <a:pt x="5140" y="137981"/>
                </a:lnTo>
                <a:lnTo>
                  <a:pt x="7939" y="141200"/>
                </a:lnTo>
                <a:lnTo>
                  <a:pt x="11391" y="144140"/>
                </a:lnTo>
                <a:lnTo>
                  <a:pt x="15281" y="146893"/>
                </a:lnTo>
                <a:lnTo>
                  <a:pt x="19461" y="149523"/>
                </a:lnTo>
                <a:lnTo>
                  <a:pt x="23835" y="152069"/>
                </a:lnTo>
                <a:lnTo>
                  <a:pt x="28340" y="153767"/>
                </a:lnTo>
                <a:lnTo>
                  <a:pt x="32930" y="154899"/>
                </a:lnTo>
                <a:lnTo>
                  <a:pt x="37577" y="155653"/>
                </a:lnTo>
                <a:lnTo>
                  <a:pt x="43057" y="156157"/>
                </a:lnTo>
                <a:lnTo>
                  <a:pt x="49091" y="156492"/>
                </a:lnTo>
                <a:lnTo>
                  <a:pt x="64728" y="156964"/>
                </a:lnTo>
                <a:lnTo>
                  <a:pt x="89735" y="1571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759"/>
          <p:cNvSpPr/>
          <p:nvPr/>
        </p:nvSpPr>
        <p:spPr>
          <a:xfrm>
            <a:off x="7747137" y="1524931"/>
            <a:ext cx="182426" cy="118120"/>
          </a:xfrm>
          <a:custGeom>
            <a:avLst/>
            <a:gdLst/>
            <a:ahLst/>
            <a:cxnLst/>
            <a:rect l="0" t="0" r="0" b="0"/>
            <a:pathLst>
              <a:path w="182426" h="118120">
                <a:moveTo>
                  <a:pt x="39550" y="68125"/>
                </a:moveTo>
                <a:lnTo>
                  <a:pt x="43343" y="68125"/>
                </a:lnTo>
                <a:lnTo>
                  <a:pt x="46047" y="66537"/>
                </a:lnTo>
                <a:lnTo>
                  <a:pt x="49438" y="63891"/>
                </a:lnTo>
                <a:lnTo>
                  <a:pt x="58702" y="55823"/>
                </a:lnTo>
                <a:lnTo>
                  <a:pt x="60255" y="53574"/>
                </a:lnTo>
                <a:lnTo>
                  <a:pt x="62084" y="50487"/>
                </a:lnTo>
                <a:lnTo>
                  <a:pt x="64098" y="46841"/>
                </a:lnTo>
                <a:lnTo>
                  <a:pt x="68452" y="38557"/>
                </a:lnTo>
                <a:lnTo>
                  <a:pt x="70725" y="34125"/>
                </a:lnTo>
                <a:lnTo>
                  <a:pt x="72239" y="30377"/>
                </a:lnTo>
                <a:lnTo>
                  <a:pt x="73249" y="27085"/>
                </a:lnTo>
                <a:lnTo>
                  <a:pt x="73922" y="24096"/>
                </a:lnTo>
                <a:lnTo>
                  <a:pt x="74371" y="21310"/>
                </a:lnTo>
                <a:lnTo>
                  <a:pt x="74670" y="18658"/>
                </a:lnTo>
                <a:lnTo>
                  <a:pt x="74870" y="16097"/>
                </a:lnTo>
                <a:lnTo>
                  <a:pt x="75003" y="13596"/>
                </a:lnTo>
                <a:lnTo>
                  <a:pt x="75234" y="5274"/>
                </a:lnTo>
                <a:lnTo>
                  <a:pt x="73136" y="2356"/>
                </a:lnTo>
                <a:lnTo>
                  <a:pt x="71466" y="466"/>
                </a:lnTo>
                <a:lnTo>
                  <a:pt x="69559" y="0"/>
                </a:lnTo>
                <a:lnTo>
                  <a:pt x="67494" y="483"/>
                </a:lnTo>
                <a:lnTo>
                  <a:pt x="65322" y="1599"/>
                </a:lnTo>
                <a:lnTo>
                  <a:pt x="60794" y="2839"/>
                </a:lnTo>
                <a:lnTo>
                  <a:pt x="58476" y="3170"/>
                </a:lnTo>
                <a:lnTo>
                  <a:pt x="56137" y="4184"/>
                </a:lnTo>
                <a:lnTo>
                  <a:pt x="51419" y="7427"/>
                </a:lnTo>
                <a:lnTo>
                  <a:pt x="49051" y="9404"/>
                </a:lnTo>
                <a:lnTo>
                  <a:pt x="46677" y="11515"/>
                </a:lnTo>
                <a:lnTo>
                  <a:pt x="44302" y="13716"/>
                </a:lnTo>
                <a:lnTo>
                  <a:pt x="33374" y="24399"/>
                </a:lnTo>
                <a:lnTo>
                  <a:pt x="29875" y="28655"/>
                </a:lnTo>
                <a:lnTo>
                  <a:pt x="26751" y="33081"/>
                </a:lnTo>
                <a:lnTo>
                  <a:pt x="23873" y="37618"/>
                </a:lnTo>
                <a:lnTo>
                  <a:pt x="21161" y="42231"/>
                </a:lnTo>
                <a:lnTo>
                  <a:pt x="18560" y="46893"/>
                </a:lnTo>
                <a:lnTo>
                  <a:pt x="13553" y="56307"/>
                </a:lnTo>
                <a:lnTo>
                  <a:pt x="8681" y="65783"/>
                </a:lnTo>
                <a:lnTo>
                  <a:pt x="7065" y="70532"/>
                </a:lnTo>
                <a:lnTo>
                  <a:pt x="5987" y="75286"/>
                </a:lnTo>
                <a:lnTo>
                  <a:pt x="5268" y="80043"/>
                </a:lnTo>
                <a:lnTo>
                  <a:pt x="3996" y="84801"/>
                </a:lnTo>
                <a:lnTo>
                  <a:pt x="2353" y="89561"/>
                </a:lnTo>
                <a:lnTo>
                  <a:pt x="464" y="94322"/>
                </a:lnTo>
                <a:lnTo>
                  <a:pt x="0" y="98290"/>
                </a:lnTo>
                <a:lnTo>
                  <a:pt x="483" y="101728"/>
                </a:lnTo>
                <a:lnTo>
                  <a:pt x="1599" y="104815"/>
                </a:lnTo>
                <a:lnTo>
                  <a:pt x="2343" y="107666"/>
                </a:lnTo>
                <a:lnTo>
                  <a:pt x="2839" y="110361"/>
                </a:lnTo>
                <a:lnTo>
                  <a:pt x="3170" y="112951"/>
                </a:lnTo>
                <a:lnTo>
                  <a:pt x="4185" y="114678"/>
                </a:lnTo>
                <a:lnTo>
                  <a:pt x="5654" y="115829"/>
                </a:lnTo>
                <a:lnTo>
                  <a:pt x="7428" y="116596"/>
                </a:lnTo>
                <a:lnTo>
                  <a:pt x="11515" y="117449"/>
                </a:lnTo>
                <a:lnTo>
                  <a:pt x="15978" y="117828"/>
                </a:lnTo>
                <a:lnTo>
                  <a:pt x="20607" y="117996"/>
                </a:lnTo>
                <a:lnTo>
                  <a:pt x="27676" y="118091"/>
                </a:lnTo>
                <a:lnTo>
                  <a:pt x="38589" y="118119"/>
                </a:lnTo>
                <a:lnTo>
                  <a:pt x="42878" y="117329"/>
                </a:lnTo>
                <a:lnTo>
                  <a:pt x="47325" y="116009"/>
                </a:lnTo>
                <a:lnTo>
                  <a:pt x="51877" y="114335"/>
                </a:lnTo>
                <a:lnTo>
                  <a:pt x="55706" y="111632"/>
                </a:lnTo>
                <a:lnTo>
                  <a:pt x="59053" y="108242"/>
                </a:lnTo>
                <a:lnTo>
                  <a:pt x="62077" y="104394"/>
                </a:lnTo>
                <a:lnTo>
                  <a:pt x="65680" y="101036"/>
                </a:lnTo>
                <a:lnTo>
                  <a:pt x="69671" y="98003"/>
                </a:lnTo>
                <a:lnTo>
                  <a:pt x="73917" y="95187"/>
                </a:lnTo>
                <a:lnTo>
                  <a:pt x="78337" y="91723"/>
                </a:lnTo>
                <a:lnTo>
                  <a:pt x="82871" y="87826"/>
                </a:lnTo>
                <a:lnTo>
                  <a:pt x="91348" y="80056"/>
                </a:lnTo>
                <a:lnTo>
                  <a:pt x="97761" y="73957"/>
                </a:lnTo>
                <a:lnTo>
                  <a:pt x="100582" y="70425"/>
                </a:lnTo>
                <a:lnTo>
                  <a:pt x="103257" y="66483"/>
                </a:lnTo>
                <a:lnTo>
                  <a:pt x="105834" y="62268"/>
                </a:lnTo>
                <a:lnTo>
                  <a:pt x="108345" y="57870"/>
                </a:lnTo>
                <a:lnTo>
                  <a:pt x="113253" y="48751"/>
                </a:lnTo>
                <a:lnTo>
                  <a:pt x="115673" y="44890"/>
                </a:lnTo>
                <a:lnTo>
                  <a:pt x="118080" y="41522"/>
                </a:lnTo>
                <a:lnTo>
                  <a:pt x="120478" y="38484"/>
                </a:lnTo>
                <a:lnTo>
                  <a:pt x="122078" y="35664"/>
                </a:lnTo>
                <a:lnTo>
                  <a:pt x="123143" y="32990"/>
                </a:lnTo>
                <a:lnTo>
                  <a:pt x="123853" y="30414"/>
                </a:lnTo>
                <a:lnTo>
                  <a:pt x="124328" y="27903"/>
                </a:lnTo>
                <a:lnTo>
                  <a:pt x="124644" y="25435"/>
                </a:lnTo>
                <a:lnTo>
                  <a:pt x="124854" y="22996"/>
                </a:lnTo>
                <a:lnTo>
                  <a:pt x="124201" y="20577"/>
                </a:lnTo>
                <a:lnTo>
                  <a:pt x="122971" y="18170"/>
                </a:lnTo>
                <a:lnTo>
                  <a:pt x="118215" y="11100"/>
                </a:lnTo>
                <a:lnTo>
                  <a:pt x="118168" y="13147"/>
                </a:lnTo>
                <a:lnTo>
                  <a:pt x="118133" y="21620"/>
                </a:lnTo>
                <a:lnTo>
                  <a:pt x="117338" y="24422"/>
                </a:lnTo>
                <a:lnTo>
                  <a:pt x="116016" y="27877"/>
                </a:lnTo>
                <a:lnTo>
                  <a:pt x="114339" y="31768"/>
                </a:lnTo>
                <a:lnTo>
                  <a:pt x="114016" y="35949"/>
                </a:lnTo>
                <a:lnTo>
                  <a:pt x="114594" y="40324"/>
                </a:lnTo>
                <a:lnTo>
                  <a:pt x="115773" y="44829"/>
                </a:lnTo>
                <a:lnTo>
                  <a:pt x="116559" y="48625"/>
                </a:lnTo>
                <a:lnTo>
                  <a:pt x="117083" y="51950"/>
                </a:lnTo>
                <a:lnTo>
                  <a:pt x="117433" y="54960"/>
                </a:lnTo>
                <a:lnTo>
                  <a:pt x="117665" y="58555"/>
                </a:lnTo>
                <a:lnTo>
                  <a:pt x="117821" y="62539"/>
                </a:lnTo>
                <a:lnTo>
                  <a:pt x="117924" y="66782"/>
                </a:lnTo>
                <a:lnTo>
                  <a:pt x="118787" y="71198"/>
                </a:lnTo>
                <a:lnTo>
                  <a:pt x="120156" y="75730"/>
                </a:lnTo>
                <a:lnTo>
                  <a:pt x="121863" y="80339"/>
                </a:lnTo>
                <a:lnTo>
                  <a:pt x="123000" y="84205"/>
                </a:lnTo>
                <a:lnTo>
                  <a:pt x="123759" y="87576"/>
                </a:lnTo>
                <a:lnTo>
                  <a:pt x="124263" y="90617"/>
                </a:lnTo>
                <a:lnTo>
                  <a:pt x="125394" y="94232"/>
                </a:lnTo>
                <a:lnTo>
                  <a:pt x="126942" y="98230"/>
                </a:lnTo>
                <a:lnTo>
                  <a:pt x="128768" y="102482"/>
                </a:lnTo>
                <a:lnTo>
                  <a:pt x="130779" y="106111"/>
                </a:lnTo>
                <a:lnTo>
                  <a:pt x="132913" y="109324"/>
                </a:lnTo>
                <a:lnTo>
                  <a:pt x="135129" y="112260"/>
                </a:lnTo>
                <a:lnTo>
                  <a:pt x="137401" y="114217"/>
                </a:lnTo>
                <a:lnTo>
                  <a:pt x="139709" y="115521"/>
                </a:lnTo>
                <a:lnTo>
                  <a:pt x="144390" y="116971"/>
                </a:lnTo>
                <a:lnTo>
                  <a:pt x="149117" y="117616"/>
                </a:lnTo>
                <a:lnTo>
                  <a:pt x="154503" y="118029"/>
                </a:lnTo>
                <a:lnTo>
                  <a:pt x="161019" y="118086"/>
                </a:lnTo>
                <a:lnTo>
                  <a:pt x="164186" y="117307"/>
                </a:lnTo>
                <a:lnTo>
                  <a:pt x="169820" y="114325"/>
                </a:lnTo>
                <a:lnTo>
                  <a:pt x="172435" y="112419"/>
                </a:lnTo>
                <a:lnTo>
                  <a:pt x="174971" y="110354"/>
                </a:lnTo>
                <a:lnTo>
                  <a:pt x="182425" y="1038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760"/>
          <p:cNvSpPr/>
          <p:nvPr/>
        </p:nvSpPr>
        <p:spPr>
          <a:xfrm>
            <a:off x="7951288" y="1508626"/>
            <a:ext cx="192588" cy="155447"/>
          </a:xfrm>
          <a:custGeom>
            <a:avLst/>
            <a:gdLst/>
            <a:ahLst/>
            <a:cxnLst/>
            <a:rect l="0" t="0" r="0" b="0"/>
            <a:pathLst>
              <a:path w="192588" h="155447">
                <a:moveTo>
                  <a:pt x="6849" y="20136"/>
                </a:moveTo>
                <a:lnTo>
                  <a:pt x="6849" y="13286"/>
                </a:lnTo>
                <a:lnTo>
                  <a:pt x="3056" y="9287"/>
                </a:lnTo>
                <a:lnTo>
                  <a:pt x="1939" y="7347"/>
                </a:lnTo>
                <a:lnTo>
                  <a:pt x="698" y="3075"/>
                </a:lnTo>
                <a:lnTo>
                  <a:pt x="0" y="0"/>
                </a:lnTo>
                <a:lnTo>
                  <a:pt x="695" y="362"/>
                </a:lnTo>
                <a:lnTo>
                  <a:pt x="3585" y="2881"/>
                </a:lnTo>
                <a:lnTo>
                  <a:pt x="4673" y="4664"/>
                </a:lnTo>
                <a:lnTo>
                  <a:pt x="5882" y="8762"/>
                </a:lnTo>
                <a:lnTo>
                  <a:pt x="6419" y="13229"/>
                </a:lnTo>
                <a:lnTo>
                  <a:pt x="6563" y="15531"/>
                </a:lnTo>
                <a:lnTo>
                  <a:pt x="7451" y="17860"/>
                </a:lnTo>
                <a:lnTo>
                  <a:pt x="10557" y="22564"/>
                </a:lnTo>
                <a:lnTo>
                  <a:pt x="12466" y="27301"/>
                </a:lnTo>
                <a:lnTo>
                  <a:pt x="12975" y="29675"/>
                </a:lnTo>
                <a:lnTo>
                  <a:pt x="13314" y="32845"/>
                </a:lnTo>
                <a:lnTo>
                  <a:pt x="13540" y="36546"/>
                </a:lnTo>
                <a:lnTo>
                  <a:pt x="13691" y="40601"/>
                </a:lnTo>
                <a:lnTo>
                  <a:pt x="13904" y="57685"/>
                </a:lnTo>
                <a:lnTo>
                  <a:pt x="13985" y="88935"/>
                </a:lnTo>
                <a:lnTo>
                  <a:pt x="14781" y="93783"/>
                </a:lnTo>
                <a:lnTo>
                  <a:pt x="16106" y="98603"/>
                </a:lnTo>
                <a:lnTo>
                  <a:pt x="17782" y="103403"/>
                </a:lnTo>
                <a:lnTo>
                  <a:pt x="18901" y="108191"/>
                </a:lnTo>
                <a:lnTo>
                  <a:pt x="19646" y="112971"/>
                </a:lnTo>
                <a:lnTo>
                  <a:pt x="20144" y="117745"/>
                </a:lnTo>
                <a:lnTo>
                  <a:pt x="20474" y="121721"/>
                </a:lnTo>
                <a:lnTo>
                  <a:pt x="20695" y="125166"/>
                </a:lnTo>
                <a:lnTo>
                  <a:pt x="20842" y="128256"/>
                </a:lnTo>
                <a:lnTo>
                  <a:pt x="21734" y="131110"/>
                </a:lnTo>
                <a:lnTo>
                  <a:pt x="23122" y="133806"/>
                </a:lnTo>
                <a:lnTo>
                  <a:pt x="24842" y="136397"/>
                </a:lnTo>
                <a:lnTo>
                  <a:pt x="25987" y="138918"/>
                </a:lnTo>
                <a:lnTo>
                  <a:pt x="26752" y="141393"/>
                </a:lnTo>
                <a:lnTo>
                  <a:pt x="27262" y="143837"/>
                </a:lnTo>
                <a:lnTo>
                  <a:pt x="27828" y="148668"/>
                </a:lnTo>
                <a:lnTo>
                  <a:pt x="28254" y="155446"/>
                </a:lnTo>
                <a:lnTo>
                  <a:pt x="28279" y="145887"/>
                </a:lnTo>
                <a:lnTo>
                  <a:pt x="29073" y="143658"/>
                </a:lnTo>
                <a:lnTo>
                  <a:pt x="32073" y="139064"/>
                </a:lnTo>
                <a:lnTo>
                  <a:pt x="33934" y="134376"/>
                </a:lnTo>
                <a:lnTo>
                  <a:pt x="34431" y="132015"/>
                </a:lnTo>
                <a:lnTo>
                  <a:pt x="34762" y="128853"/>
                </a:lnTo>
                <a:lnTo>
                  <a:pt x="34983" y="125158"/>
                </a:lnTo>
                <a:lnTo>
                  <a:pt x="35130" y="121107"/>
                </a:lnTo>
                <a:lnTo>
                  <a:pt x="36022" y="116819"/>
                </a:lnTo>
                <a:lnTo>
                  <a:pt x="37411" y="112372"/>
                </a:lnTo>
                <a:lnTo>
                  <a:pt x="39129" y="107821"/>
                </a:lnTo>
                <a:lnTo>
                  <a:pt x="40275" y="103992"/>
                </a:lnTo>
                <a:lnTo>
                  <a:pt x="41040" y="100646"/>
                </a:lnTo>
                <a:lnTo>
                  <a:pt x="41549" y="97622"/>
                </a:lnTo>
                <a:lnTo>
                  <a:pt x="42682" y="94019"/>
                </a:lnTo>
                <a:lnTo>
                  <a:pt x="44231" y="90028"/>
                </a:lnTo>
                <a:lnTo>
                  <a:pt x="46058" y="85781"/>
                </a:lnTo>
                <a:lnTo>
                  <a:pt x="47276" y="81362"/>
                </a:lnTo>
                <a:lnTo>
                  <a:pt x="48088" y="76828"/>
                </a:lnTo>
                <a:lnTo>
                  <a:pt x="48629" y="72218"/>
                </a:lnTo>
                <a:lnTo>
                  <a:pt x="49784" y="67558"/>
                </a:lnTo>
                <a:lnTo>
                  <a:pt x="51347" y="62863"/>
                </a:lnTo>
                <a:lnTo>
                  <a:pt x="53183" y="58146"/>
                </a:lnTo>
                <a:lnTo>
                  <a:pt x="55201" y="54207"/>
                </a:lnTo>
                <a:lnTo>
                  <a:pt x="57340" y="50788"/>
                </a:lnTo>
                <a:lnTo>
                  <a:pt x="59560" y="47714"/>
                </a:lnTo>
                <a:lnTo>
                  <a:pt x="61833" y="44078"/>
                </a:lnTo>
                <a:lnTo>
                  <a:pt x="64143" y="40066"/>
                </a:lnTo>
                <a:lnTo>
                  <a:pt x="66476" y="35804"/>
                </a:lnTo>
                <a:lnTo>
                  <a:pt x="69620" y="32169"/>
                </a:lnTo>
                <a:lnTo>
                  <a:pt x="73302" y="28952"/>
                </a:lnTo>
                <a:lnTo>
                  <a:pt x="83035" y="21877"/>
                </a:lnTo>
                <a:lnTo>
                  <a:pt x="88599" y="18793"/>
                </a:lnTo>
                <a:lnTo>
                  <a:pt x="92306" y="16860"/>
                </a:lnTo>
                <a:lnTo>
                  <a:pt x="95571" y="15570"/>
                </a:lnTo>
                <a:lnTo>
                  <a:pt x="101315" y="14138"/>
                </a:lnTo>
                <a:lnTo>
                  <a:pt x="106513" y="13502"/>
                </a:lnTo>
                <a:lnTo>
                  <a:pt x="111469" y="13219"/>
                </a:lnTo>
                <a:lnTo>
                  <a:pt x="116318" y="13093"/>
                </a:lnTo>
                <a:lnTo>
                  <a:pt x="118722" y="13853"/>
                </a:lnTo>
                <a:lnTo>
                  <a:pt x="123510" y="16814"/>
                </a:lnTo>
                <a:lnTo>
                  <a:pt x="125105" y="18715"/>
                </a:lnTo>
                <a:lnTo>
                  <a:pt x="126167" y="20776"/>
                </a:lnTo>
                <a:lnTo>
                  <a:pt x="126876" y="22944"/>
                </a:lnTo>
                <a:lnTo>
                  <a:pt x="129779" y="27470"/>
                </a:lnTo>
                <a:lnTo>
                  <a:pt x="131665" y="29788"/>
                </a:lnTo>
                <a:lnTo>
                  <a:pt x="132923" y="32920"/>
                </a:lnTo>
                <a:lnTo>
                  <a:pt x="133761" y="36596"/>
                </a:lnTo>
                <a:lnTo>
                  <a:pt x="134320" y="40635"/>
                </a:lnTo>
                <a:lnTo>
                  <a:pt x="135485" y="44914"/>
                </a:lnTo>
                <a:lnTo>
                  <a:pt x="137057" y="49355"/>
                </a:lnTo>
                <a:lnTo>
                  <a:pt x="138898" y="53903"/>
                </a:lnTo>
                <a:lnTo>
                  <a:pt x="140919" y="58522"/>
                </a:lnTo>
                <a:lnTo>
                  <a:pt x="145282" y="67888"/>
                </a:lnTo>
                <a:lnTo>
                  <a:pt x="152200" y="82086"/>
                </a:lnTo>
                <a:lnTo>
                  <a:pt x="153756" y="86836"/>
                </a:lnTo>
                <a:lnTo>
                  <a:pt x="154793" y="91590"/>
                </a:lnTo>
                <a:lnTo>
                  <a:pt x="155485" y="96347"/>
                </a:lnTo>
                <a:lnTo>
                  <a:pt x="157533" y="100312"/>
                </a:lnTo>
                <a:lnTo>
                  <a:pt x="160487" y="103749"/>
                </a:lnTo>
                <a:lnTo>
                  <a:pt x="164043" y="106834"/>
                </a:lnTo>
                <a:lnTo>
                  <a:pt x="166414" y="110479"/>
                </a:lnTo>
                <a:lnTo>
                  <a:pt x="167994" y="114496"/>
                </a:lnTo>
                <a:lnTo>
                  <a:pt x="169048" y="118761"/>
                </a:lnTo>
                <a:lnTo>
                  <a:pt x="170544" y="122399"/>
                </a:lnTo>
                <a:lnTo>
                  <a:pt x="172335" y="125617"/>
                </a:lnTo>
                <a:lnTo>
                  <a:pt x="174323" y="128557"/>
                </a:lnTo>
                <a:lnTo>
                  <a:pt x="175648" y="131310"/>
                </a:lnTo>
                <a:lnTo>
                  <a:pt x="176532" y="133940"/>
                </a:lnTo>
                <a:lnTo>
                  <a:pt x="177121" y="136486"/>
                </a:lnTo>
                <a:lnTo>
                  <a:pt x="178308" y="138184"/>
                </a:lnTo>
                <a:lnTo>
                  <a:pt x="179892" y="139316"/>
                </a:lnTo>
                <a:lnTo>
                  <a:pt x="181743" y="140071"/>
                </a:lnTo>
                <a:lnTo>
                  <a:pt x="182975" y="141367"/>
                </a:lnTo>
                <a:lnTo>
                  <a:pt x="183798" y="143026"/>
                </a:lnTo>
                <a:lnTo>
                  <a:pt x="184347" y="144925"/>
                </a:lnTo>
                <a:lnTo>
                  <a:pt x="185506" y="146191"/>
                </a:lnTo>
                <a:lnTo>
                  <a:pt x="187073" y="147035"/>
                </a:lnTo>
                <a:lnTo>
                  <a:pt x="192587" y="14872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761"/>
          <p:cNvSpPr/>
          <p:nvPr/>
        </p:nvSpPr>
        <p:spPr>
          <a:xfrm>
            <a:off x="8201151" y="1478756"/>
            <a:ext cx="314200" cy="178176"/>
          </a:xfrm>
          <a:custGeom>
            <a:avLst/>
            <a:gdLst/>
            <a:ahLst/>
            <a:cxnLst/>
            <a:rect l="0" t="0" r="0" b="0"/>
            <a:pathLst>
              <a:path w="314200" h="178176">
                <a:moveTo>
                  <a:pt x="78455" y="35719"/>
                </a:moveTo>
                <a:lnTo>
                  <a:pt x="78455" y="31926"/>
                </a:lnTo>
                <a:lnTo>
                  <a:pt x="77661" y="30809"/>
                </a:lnTo>
                <a:lnTo>
                  <a:pt x="76339" y="30064"/>
                </a:lnTo>
                <a:lnTo>
                  <a:pt x="74662" y="29568"/>
                </a:lnTo>
                <a:lnTo>
                  <a:pt x="74339" y="29237"/>
                </a:lnTo>
                <a:lnTo>
                  <a:pt x="74917" y="29016"/>
                </a:lnTo>
                <a:lnTo>
                  <a:pt x="76096" y="28869"/>
                </a:lnTo>
                <a:lnTo>
                  <a:pt x="76089" y="27977"/>
                </a:lnTo>
                <a:lnTo>
                  <a:pt x="73964" y="24870"/>
                </a:lnTo>
                <a:lnTo>
                  <a:pt x="72286" y="23723"/>
                </a:lnTo>
                <a:lnTo>
                  <a:pt x="65394" y="21733"/>
                </a:lnTo>
                <a:lnTo>
                  <a:pt x="56946" y="25313"/>
                </a:lnTo>
                <a:lnTo>
                  <a:pt x="50904" y="29242"/>
                </a:lnTo>
                <a:lnTo>
                  <a:pt x="45573" y="33634"/>
                </a:lnTo>
                <a:lnTo>
                  <a:pt x="40557" y="38232"/>
                </a:lnTo>
                <a:lnTo>
                  <a:pt x="33566" y="42921"/>
                </a:lnTo>
                <a:lnTo>
                  <a:pt x="25960" y="47651"/>
                </a:lnTo>
                <a:lnTo>
                  <a:pt x="19935" y="52399"/>
                </a:lnTo>
                <a:lnTo>
                  <a:pt x="14610" y="57155"/>
                </a:lnTo>
                <a:lnTo>
                  <a:pt x="9598" y="61915"/>
                </a:lnTo>
                <a:lnTo>
                  <a:pt x="4724" y="66676"/>
                </a:lnTo>
                <a:lnTo>
                  <a:pt x="3108" y="69850"/>
                </a:lnTo>
                <a:lnTo>
                  <a:pt x="2030" y="73554"/>
                </a:lnTo>
                <a:lnTo>
                  <a:pt x="1311" y="77611"/>
                </a:lnTo>
                <a:lnTo>
                  <a:pt x="832" y="81110"/>
                </a:lnTo>
                <a:lnTo>
                  <a:pt x="513" y="84235"/>
                </a:lnTo>
                <a:lnTo>
                  <a:pt x="299" y="87113"/>
                </a:lnTo>
                <a:lnTo>
                  <a:pt x="158" y="90619"/>
                </a:lnTo>
                <a:lnTo>
                  <a:pt x="0" y="98748"/>
                </a:lnTo>
                <a:lnTo>
                  <a:pt x="752" y="103138"/>
                </a:lnTo>
                <a:lnTo>
                  <a:pt x="2047" y="107652"/>
                </a:lnTo>
                <a:lnTo>
                  <a:pt x="3703" y="112249"/>
                </a:lnTo>
                <a:lnTo>
                  <a:pt x="4808" y="116108"/>
                </a:lnTo>
                <a:lnTo>
                  <a:pt x="5544" y="119474"/>
                </a:lnTo>
                <a:lnTo>
                  <a:pt x="6035" y="122512"/>
                </a:lnTo>
                <a:lnTo>
                  <a:pt x="6362" y="126124"/>
                </a:lnTo>
                <a:lnTo>
                  <a:pt x="6582" y="130120"/>
                </a:lnTo>
                <a:lnTo>
                  <a:pt x="6726" y="134372"/>
                </a:lnTo>
                <a:lnTo>
                  <a:pt x="7617" y="138000"/>
                </a:lnTo>
                <a:lnTo>
                  <a:pt x="9005" y="141212"/>
                </a:lnTo>
                <a:lnTo>
                  <a:pt x="10723" y="144148"/>
                </a:lnTo>
                <a:lnTo>
                  <a:pt x="14749" y="149526"/>
                </a:lnTo>
                <a:lnTo>
                  <a:pt x="19185" y="154562"/>
                </a:lnTo>
                <a:lnTo>
                  <a:pt x="23802" y="159446"/>
                </a:lnTo>
                <a:lnTo>
                  <a:pt x="37984" y="173822"/>
                </a:lnTo>
                <a:lnTo>
                  <a:pt x="40362" y="175413"/>
                </a:lnTo>
                <a:lnTo>
                  <a:pt x="45120" y="177180"/>
                </a:lnTo>
                <a:lnTo>
                  <a:pt x="51998" y="177965"/>
                </a:lnTo>
                <a:lnTo>
                  <a:pt x="56055" y="178175"/>
                </a:lnTo>
                <a:lnTo>
                  <a:pt x="64795" y="176291"/>
                </a:lnTo>
                <a:lnTo>
                  <a:pt x="73178" y="172807"/>
                </a:lnTo>
                <a:lnTo>
                  <a:pt x="83154" y="166384"/>
                </a:lnTo>
                <a:lnTo>
                  <a:pt x="91390" y="161790"/>
                </a:lnTo>
                <a:lnTo>
                  <a:pt x="104954" y="154741"/>
                </a:lnTo>
                <a:lnTo>
                  <a:pt x="109614" y="151579"/>
                </a:lnTo>
                <a:lnTo>
                  <a:pt x="114310" y="147884"/>
                </a:lnTo>
                <a:lnTo>
                  <a:pt x="119027" y="143833"/>
                </a:lnTo>
                <a:lnTo>
                  <a:pt x="123759" y="140339"/>
                </a:lnTo>
                <a:lnTo>
                  <a:pt x="128501" y="137215"/>
                </a:lnTo>
                <a:lnTo>
                  <a:pt x="133250" y="134339"/>
                </a:lnTo>
                <a:lnTo>
                  <a:pt x="142761" y="129027"/>
                </a:lnTo>
                <a:lnTo>
                  <a:pt x="147519" y="126499"/>
                </a:lnTo>
                <a:lnTo>
                  <a:pt x="152279" y="123227"/>
                </a:lnTo>
                <a:lnTo>
                  <a:pt x="157039" y="119457"/>
                </a:lnTo>
                <a:lnTo>
                  <a:pt x="161801" y="115357"/>
                </a:lnTo>
                <a:lnTo>
                  <a:pt x="166563" y="111036"/>
                </a:lnTo>
                <a:lnTo>
                  <a:pt x="176088" y="102001"/>
                </a:lnTo>
                <a:lnTo>
                  <a:pt x="186581" y="91782"/>
                </a:lnTo>
                <a:lnTo>
                  <a:pt x="189433" y="88175"/>
                </a:lnTo>
                <a:lnTo>
                  <a:pt x="192128" y="84184"/>
                </a:lnTo>
                <a:lnTo>
                  <a:pt x="194717" y="79935"/>
                </a:lnTo>
                <a:lnTo>
                  <a:pt x="197239" y="75515"/>
                </a:lnTo>
                <a:lnTo>
                  <a:pt x="202157" y="66370"/>
                </a:lnTo>
                <a:lnTo>
                  <a:pt x="203784" y="62503"/>
                </a:lnTo>
                <a:lnTo>
                  <a:pt x="204871" y="59131"/>
                </a:lnTo>
                <a:lnTo>
                  <a:pt x="205594" y="56089"/>
                </a:lnTo>
                <a:lnTo>
                  <a:pt x="206399" y="50593"/>
                </a:lnTo>
                <a:lnTo>
                  <a:pt x="206613" y="48016"/>
                </a:lnTo>
                <a:lnTo>
                  <a:pt x="206756" y="44711"/>
                </a:lnTo>
                <a:lnTo>
                  <a:pt x="207005" y="31013"/>
                </a:lnTo>
                <a:lnTo>
                  <a:pt x="207040" y="22638"/>
                </a:lnTo>
                <a:lnTo>
                  <a:pt x="206246" y="22236"/>
                </a:lnTo>
                <a:lnTo>
                  <a:pt x="201338" y="21670"/>
                </a:lnTo>
                <a:lnTo>
                  <a:pt x="197099" y="21537"/>
                </a:lnTo>
                <a:lnTo>
                  <a:pt x="194857" y="22295"/>
                </a:lnTo>
                <a:lnTo>
                  <a:pt x="187910" y="26362"/>
                </a:lnTo>
                <a:lnTo>
                  <a:pt x="180824" y="28713"/>
                </a:lnTo>
                <a:lnTo>
                  <a:pt x="176075" y="32076"/>
                </a:lnTo>
                <a:lnTo>
                  <a:pt x="172903" y="34877"/>
                </a:lnTo>
                <a:lnTo>
                  <a:pt x="165147" y="42224"/>
                </a:lnTo>
                <a:lnTo>
                  <a:pt x="147806" y="59266"/>
                </a:lnTo>
                <a:lnTo>
                  <a:pt x="145327" y="62529"/>
                </a:lnTo>
                <a:lnTo>
                  <a:pt x="142879" y="66292"/>
                </a:lnTo>
                <a:lnTo>
                  <a:pt x="140455" y="70388"/>
                </a:lnTo>
                <a:lnTo>
                  <a:pt x="138839" y="74707"/>
                </a:lnTo>
                <a:lnTo>
                  <a:pt x="137760" y="79173"/>
                </a:lnTo>
                <a:lnTo>
                  <a:pt x="137042" y="83738"/>
                </a:lnTo>
                <a:lnTo>
                  <a:pt x="136563" y="87575"/>
                </a:lnTo>
                <a:lnTo>
                  <a:pt x="136244" y="90927"/>
                </a:lnTo>
                <a:lnTo>
                  <a:pt x="136030" y="93956"/>
                </a:lnTo>
                <a:lnTo>
                  <a:pt x="135889" y="97562"/>
                </a:lnTo>
                <a:lnTo>
                  <a:pt x="135731" y="105802"/>
                </a:lnTo>
                <a:lnTo>
                  <a:pt x="137277" y="109429"/>
                </a:lnTo>
                <a:lnTo>
                  <a:pt x="139894" y="112640"/>
                </a:lnTo>
                <a:lnTo>
                  <a:pt x="143228" y="115574"/>
                </a:lnTo>
                <a:lnTo>
                  <a:pt x="145449" y="119118"/>
                </a:lnTo>
                <a:lnTo>
                  <a:pt x="146930" y="123068"/>
                </a:lnTo>
                <a:lnTo>
                  <a:pt x="147917" y="127289"/>
                </a:lnTo>
                <a:lnTo>
                  <a:pt x="149369" y="130897"/>
                </a:lnTo>
                <a:lnTo>
                  <a:pt x="151132" y="134096"/>
                </a:lnTo>
                <a:lnTo>
                  <a:pt x="153100" y="137022"/>
                </a:lnTo>
                <a:lnTo>
                  <a:pt x="157403" y="142390"/>
                </a:lnTo>
                <a:lnTo>
                  <a:pt x="161962" y="147422"/>
                </a:lnTo>
                <a:lnTo>
                  <a:pt x="166634" y="152304"/>
                </a:lnTo>
                <a:lnTo>
                  <a:pt x="168991" y="153923"/>
                </a:lnTo>
                <a:lnTo>
                  <a:pt x="173726" y="155723"/>
                </a:lnTo>
                <a:lnTo>
                  <a:pt x="180593" y="156523"/>
                </a:lnTo>
                <a:lnTo>
                  <a:pt x="188143" y="156878"/>
                </a:lnTo>
                <a:lnTo>
                  <a:pt x="197651" y="157078"/>
                </a:lnTo>
                <a:lnTo>
                  <a:pt x="205779" y="157125"/>
                </a:lnTo>
                <a:lnTo>
                  <a:pt x="214683" y="155029"/>
                </a:lnTo>
                <a:lnTo>
                  <a:pt x="223138" y="151452"/>
                </a:lnTo>
                <a:lnTo>
                  <a:pt x="229542" y="147216"/>
                </a:lnTo>
                <a:lnTo>
                  <a:pt x="239267" y="142687"/>
                </a:lnTo>
                <a:lnTo>
                  <a:pt x="245195" y="140369"/>
                </a:lnTo>
                <a:lnTo>
                  <a:pt x="253897" y="135675"/>
                </a:lnTo>
                <a:lnTo>
                  <a:pt x="261204" y="130150"/>
                </a:lnTo>
                <a:lnTo>
                  <a:pt x="265376" y="126454"/>
                </a:lnTo>
                <a:lnTo>
                  <a:pt x="269744" y="122403"/>
                </a:lnTo>
                <a:lnTo>
                  <a:pt x="273449" y="118114"/>
                </a:lnTo>
                <a:lnTo>
                  <a:pt x="276714" y="113668"/>
                </a:lnTo>
                <a:lnTo>
                  <a:pt x="279684" y="109116"/>
                </a:lnTo>
                <a:lnTo>
                  <a:pt x="282457" y="103700"/>
                </a:lnTo>
                <a:lnTo>
                  <a:pt x="285100" y="97708"/>
                </a:lnTo>
                <a:lnTo>
                  <a:pt x="287656" y="91333"/>
                </a:lnTo>
                <a:lnTo>
                  <a:pt x="290153" y="85495"/>
                </a:lnTo>
                <a:lnTo>
                  <a:pt x="295045" y="74775"/>
                </a:lnTo>
                <a:lnTo>
                  <a:pt x="297461" y="68900"/>
                </a:lnTo>
                <a:lnTo>
                  <a:pt x="299864" y="62602"/>
                </a:lnTo>
                <a:lnTo>
                  <a:pt x="302262" y="56022"/>
                </a:lnTo>
                <a:lnTo>
                  <a:pt x="303860" y="49254"/>
                </a:lnTo>
                <a:lnTo>
                  <a:pt x="304925" y="42361"/>
                </a:lnTo>
                <a:lnTo>
                  <a:pt x="305635" y="35384"/>
                </a:lnTo>
                <a:lnTo>
                  <a:pt x="306902" y="29146"/>
                </a:lnTo>
                <a:lnTo>
                  <a:pt x="308541" y="23399"/>
                </a:lnTo>
                <a:lnTo>
                  <a:pt x="310427" y="17981"/>
                </a:lnTo>
                <a:lnTo>
                  <a:pt x="311685" y="13575"/>
                </a:lnTo>
                <a:lnTo>
                  <a:pt x="312523" y="9843"/>
                </a:lnTo>
                <a:lnTo>
                  <a:pt x="314199"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762"/>
          <p:cNvSpPr/>
          <p:nvPr/>
        </p:nvSpPr>
        <p:spPr>
          <a:xfrm>
            <a:off x="8508206" y="1330080"/>
            <a:ext cx="114301" cy="332966"/>
          </a:xfrm>
          <a:custGeom>
            <a:avLst/>
            <a:gdLst/>
            <a:ahLst/>
            <a:cxnLst/>
            <a:rect l="0" t="0" r="0" b="0"/>
            <a:pathLst>
              <a:path w="114301" h="332966">
                <a:moveTo>
                  <a:pt x="0" y="48663"/>
                </a:moveTo>
                <a:lnTo>
                  <a:pt x="0" y="41078"/>
                </a:lnTo>
                <a:lnTo>
                  <a:pt x="794" y="38051"/>
                </a:lnTo>
                <a:lnTo>
                  <a:pt x="3793" y="32569"/>
                </a:lnTo>
                <a:lnTo>
                  <a:pt x="6151" y="28813"/>
                </a:lnTo>
                <a:lnTo>
                  <a:pt x="6850" y="20116"/>
                </a:lnTo>
                <a:lnTo>
                  <a:pt x="7057" y="15069"/>
                </a:lnTo>
                <a:lnTo>
                  <a:pt x="6292" y="13567"/>
                </a:lnTo>
                <a:lnTo>
                  <a:pt x="3325" y="9782"/>
                </a:lnTo>
                <a:lnTo>
                  <a:pt x="2217" y="7661"/>
                </a:lnTo>
                <a:lnTo>
                  <a:pt x="292" y="0"/>
                </a:lnTo>
                <a:lnTo>
                  <a:pt x="989" y="346"/>
                </a:lnTo>
                <a:lnTo>
                  <a:pt x="3879" y="2847"/>
                </a:lnTo>
                <a:lnTo>
                  <a:pt x="7292" y="6011"/>
                </a:lnTo>
                <a:lnTo>
                  <a:pt x="10649" y="9334"/>
                </a:lnTo>
                <a:lnTo>
                  <a:pt x="11862" y="12125"/>
                </a:lnTo>
                <a:lnTo>
                  <a:pt x="13210" y="19459"/>
                </a:lnTo>
                <a:lnTo>
                  <a:pt x="13968" y="28721"/>
                </a:lnTo>
                <a:lnTo>
                  <a:pt x="12028" y="36096"/>
                </a:lnTo>
                <a:lnTo>
                  <a:pt x="10401" y="40285"/>
                </a:lnTo>
                <a:lnTo>
                  <a:pt x="9315" y="45459"/>
                </a:lnTo>
                <a:lnTo>
                  <a:pt x="8591" y="51290"/>
                </a:lnTo>
                <a:lnTo>
                  <a:pt x="8108" y="57558"/>
                </a:lnTo>
                <a:lnTo>
                  <a:pt x="7787" y="64118"/>
                </a:lnTo>
                <a:lnTo>
                  <a:pt x="7430" y="77757"/>
                </a:lnTo>
                <a:lnTo>
                  <a:pt x="7228" y="95031"/>
                </a:lnTo>
                <a:lnTo>
                  <a:pt x="7994" y="101006"/>
                </a:lnTo>
                <a:lnTo>
                  <a:pt x="9298" y="107371"/>
                </a:lnTo>
                <a:lnTo>
                  <a:pt x="10961" y="113996"/>
                </a:lnTo>
                <a:lnTo>
                  <a:pt x="11276" y="121587"/>
                </a:lnTo>
                <a:lnTo>
                  <a:pt x="10693" y="129823"/>
                </a:lnTo>
                <a:lnTo>
                  <a:pt x="9509" y="138488"/>
                </a:lnTo>
                <a:lnTo>
                  <a:pt x="8721" y="146647"/>
                </a:lnTo>
                <a:lnTo>
                  <a:pt x="8195" y="154467"/>
                </a:lnTo>
                <a:lnTo>
                  <a:pt x="7844" y="162061"/>
                </a:lnTo>
                <a:lnTo>
                  <a:pt x="8405" y="170300"/>
                </a:lnTo>
                <a:lnTo>
                  <a:pt x="9572" y="178967"/>
                </a:lnTo>
                <a:lnTo>
                  <a:pt x="11143" y="187920"/>
                </a:lnTo>
                <a:lnTo>
                  <a:pt x="11398" y="196270"/>
                </a:lnTo>
                <a:lnTo>
                  <a:pt x="10774" y="204218"/>
                </a:lnTo>
                <a:lnTo>
                  <a:pt x="9564" y="211897"/>
                </a:lnTo>
                <a:lnTo>
                  <a:pt x="8757" y="219398"/>
                </a:lnTo>
                <a:lnTo>
                  <a:pt x="8219" y="226781"/>
                </a:lnTo>
                <a:lnTo>
                  <a:pt x="7861" y="234083"/>
                </a:lnTo>
                <a:lnTo>
                  <a:pt x="7463" y="248547"/>
                </a:lnTo>
                <a:lnTo>
                  <a:pt x="7356" y="255738"/>
                </a:lnTo>
                <a:lnTo>
                  <a:pt x="6491" y="262119"/>
                </a:lnTo>
                <a:lnTo>
                  <a:pt x="5121" y="267961"/>
                </a:lnTo>
                <a:lnTo>
                  <a:pt x="3413" y="273443"/>
                </a:lnTo>
                <a:lnTo>
                  <a:pt x="1517" y="283768"/>
                </a:lnTo>
                <a:lnTo>
                  <a:pt x="1011" y="288743"/>
                </a:lnTo>
                <a:lnTo>
                  <a:pt x="2566" y="298505"/>
                </a:lnTo>
                <a:lnTo>
                  <a:pt x="5109" y="307341"/>
                </a:lnTo>
                <a:lnTo>
                  <a:pt x="6239" y="313915"/>
                </a:lnTo>
                <a:lnTo>
                  <a:pt x="7334" y="316779"/>
                </a:lnTo>
                <a:lnTo>
                  <a:pt x="10668" y="322078"/>
                </a:lnTo>
                <a:lnTo>
                  <a:pt x="12678" y="327079"/>
                </a:lnTo>
                <a:lnTo>
                  <a:pt x="13214" y="329524"/>
                </a:lnTo>
                <a:lnTo>
                  <a:pt x="15160" y="331154"/>
                </a:lnTo>
                <a:lnTo>
                  <a:pt x="18044" y="332240"/>
                </a:lnTo>
                <a:lnTo>
                  <a:pt x="21555" y="332965"/>
                </a:lnTo>
                <a:lnTo>
                  <a:pt x="24688" y="332654"/>
                </a:lnTo>
                <a:lnTo>
                  <a:pt x="27571" y="331653"/>
                </a:lnTo>
                <a:lnTo>
                  <a:pt x="33685" y="328424"/>
                </a:lnTo>
                <a:lnTo>
                  <a:pt x="55127" y="317583"/>
                </a:lnTo>
                <a:lnTo>
                  <a:pt x="60565" y="315256"/>
                </a:lnTo>
                <a:lnTo>
                  <a:pt x="66569" y="312910"/>
                </a:lnTo>
                <a:lnTo>
                  <a:pt x="72956" y="310553"/>
                </a:lnTo>
                <a:lnTo>
                  <a:pt x="78006" y="307394"/>
                </a:lnTo>
                <a:lnTo>
                  <a:pt x="82166" y="303700"/>
                </a:lnTo>
                <a:lnTo>
                  <a:pt x="85733" y="299650"/>
                </a:lnTo>
                <a:lnTo>
                  <a:pt x="89700" y="296157"/>
                </a:lnTo>
                <a:lnTo>
                  <a:pt x="93930" y="293034"/>
                </a:lnTo>
                <a:lnTo>
                  <a:pt x="98339" y="290158"/>
                </a:lnTo>
                <a:lnTo>
                  <a:pt x="101279" y="287448"/>
                </a:lnTo>
                <a:lnTo>
                  <a:pt x="103237" y="284847"/>
                </a:lnTo>
                <a:lnTo>
                  <a:pt x="104545" y="282319"/>
                </a:lnTo>
                <a:lnTo>
                  <a:pt x="106208" y="280634"/>
                </a:lnTo>
                <a:lnTo>
                  <a:pt x="108112" y="279510"/>
                </a:lnTo>
                <a:lnTo>
                  <a:pt x="114300" y="2772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763"/>
          <p:cNvSpPr/>
          <p:nvPr/>
        </p:nvSpPr>
        <p:spPr>
          <a:xfrm>
            <a:off x="5729287" y="1914525"/>
            <a:ext cx="142876" cy="178557"/>
          </a:xfrm>
          <a:custGeom>
            <a:avLst/>
            <a:gdLst/>
            <a:ahLst/>
            <a:cxnLst/>
            <a:rect l="0" t="0" r="0" b="0"/>
            <a:pathLst>
              <a:path w="142876" h="178557">
                <a:moveTo>
                  <a:pt x="0" y="0"/>
                </a:moveTo>
                <a:lnTo>
                  <a:pt x="3792" y="0"/>
                </a:lnTo>
                <a:lnTo>
                  <a:pt x="4910" y="793"/>
                </a:lnTo>
                <a:lnTo>
                  <a:pt x="5654" y="2116"/>
                </a:lnTo>
                <a:lnTo>
                  <a:pt x="6850" y="6150"/>
                </a:lnTo>
                <a:lnTo>
                  <a:pt x="10849" y="10641"/>
                </a:lnTo>
                <a:lnTo>
                  <a:pt x="11995" y="13444"/>
                </a:lnTo>
                <a:lnTo>
                  <a:pt x="12759" y="16900"/>
                </a:lnTo>
                <a:lnTo>
                  <a:pt x="13269" y="20792"/>
                </a:lnTo>
                <a:lnTo>
                  <a:pt x="13608" y="24973"/>
                </a:lnTo>
                <a:lnTo>
                  <a:pt x="13835" y="29349"/>
                </a:lnTo>
                <a:lnTo>
                  <a:pt x="14086" y="38444"/>
                </a:lnTo>
                <a:lnTo>
                  <a:pt x="14280" y="76213"/>
                </a:lnTo>
                <a:lnTo>
                  <a:pt x="15076" y="81765"/>
                </a:lnTo>
                <a:lnTo>
                  <a:pt x="16401" y="87847"/>
                </a:lnTo>
                <a:lnTo>
                  <a:pt x="18078" y="94283"/>
                </a:lnTo>
                <a:lnTo>
                  <a:pt x="19196" y="99368"/>
                </a:lnTo>
                <a:lnTo>
                  <a:pt x="19941" y="103551"/>
                </a:lnTo>
                <a:lnTo>
                  <a:pt x="20438" y="107134"/>
                </a:lnTo>
                <a:lnTo>
                  <a:pt x="21563" y="111904"/>
                </a:lnTo>
                <a:lnTo>
                  <a:pt x="23106" y="117465"/>
                </a:lnTo>
                <a:lnTo>
                  <a:pt x="24929" y="123553"/>
                </a:lnTo>
                <a:lnTo>
                  <a:pt x="26145" y="128406"/>
                </a:lnTo>
                <a:lnTo>
                  <a:pt x="26955" y="132435"/>
                </a:lnTo>
                <a:lnTo>
                  <a:pt x="27494" y="135915"/>
                </a:lnTo>
                <a:lnTo>
                  <a:pt x="28649" y="139822"/>
                </a:lnTo>
                <a:lnTo>
                  <a:pt x="30212" y="144015"/>
                </a:lnTo>
                <a:lnTo>
                  <a:pt x="32048" y="148397"/>
                </a:lnTo>
                <a:lnTo>
                  <a:pt x="33271" y="152113"/>
                </a:lnTo>
                <a:lnTo>
                  <a:pt x="34087" y="155383"/>
                </a:lnTo>
                <a:lnTo>
                  <a:pt x="34631" y="158357"/>
                </a:lnTo>
                <a:lnTo>
                  <a:pt x="35235" y="163779"/>
                </a:lnTo>
                <a:lnTo>
                  <a:pt x="35397" y="166336"/>
                </a:lnTo>
                <a:lnTo>
                  <a:pt x="36298" y="168834"/>
                </a:lnTo>
                <a:lnTo>
                  <a:pt x="39416" y="173727"/>
                </a:lnTo>
                <a:lnTo>
                  <a:pt x="42560" y="178166"/>
                </a:lnTo>
                <a:lnTo>
                  <a:pt x="40611" y="178403"/>
                </a:lnTo>
                <a:lnTo>
                  <a:pt x="36685" y="178556"/>
                </a:lnTo>
                <a:lnTo>
                  <a:pt x="36363" y="177775"/>
                </a:lnTo>
                <a:lnTo>
                  <a:pt x="36005" y="174790"/>
                </a:lnTo>
                <a:lnTo>
                  <a:pt x="35116" y="172883"/>
                </a:lnTo>
                <a:lnTo>
                  <a:pt x="32011" y="168647"/>
                </a:lnTo>
                <a:lnTo>
                  <a:pt x="30072" y="167200"/>
                </a:lnTo>
                <a:lnTo>
                  <a:pt x="25801" y="165592"/>
                </a:lnTo>
                <a:lnTo>
                  <a:pt x="23551" y="163576"/>
                </a:lnTo>
                <a:lnTo>
                  <a:pt x="21257" y="160644"/>
                </a:lnTo>
                <a:lnTo>
                  <a:pt x="18934" y="157102"/>
                </a:lnTo>
                <a:lnTo>
                  <a:pt x="16591" y="153947"/>
                </a:lnTo>
                <a:lnTo>
                  <a:pt x="14236" y="151050"/>
                </a:lnTo>
                <a:lnTo>
                  <a:pt x="11871" y="148325"/>
                </a:lnTo>
                <a:lnTo>
                  <a:pt x="10296" y="144920"/>
                </a:lnTo>
                <a:lnTo>
                  <a:pt x="9245" y="141064"/>
                </a:lnTo>
                <a:lnTo>
                  <a:pt x="8545" y="136905"/>
                </a:lnTo>
                <a:lnTo>
                  <a:pt x="7284" y="132545"/>
                </a:lnTo>
                <a:lnTo>
                  <a:pt x="5650" y="128050"/>
                </a:lnTo>
                <a:lnTo>
                  <a:pt x="3766" y="123467"/>
                </a:lnTo>
                <a:lnTo>
                  <a:pt x="2511" y="118823"/>
                </a:lnTo>
                <a:lnTo>
                  <a:pt x="1674" y="114141"/>
                </a:lnTo>
                <a:lnTo>
                  <a:pt x="1116" y="109431"/>
                </a:lnTo>
                <a:lnTo>
                  <a:pt x="1538" y="104704"/>
                </a:lnTo>
                <a:lnTo>
                  <a:pt x="2613" y="99965"/>
                </a:lnTo>
                <a:lnTo>
                  <a:pt x="4123" y="95218"/>
                </a:lnTo>
                <a:lnTo>
                  <a:pt x="5130" y="91260"/>
                </a:lnTo>
                <a:lnTo>
                  <a:pt x="5801" y="87827"/>
                </a:lnTo>
                <a:lnTo>
                  <a:pt x="6248" y="84745"/>
                </a:lnTo>
                <a:lnTo>
                  <a:pt x="7341" y="81103"/>
                </a:lnTo>
                <a:lnTo>
                  <a:pt x="8863" y="77087"/>
                </a:lnTo>
                <a:lnTo>
                  <a:pt x="10671" y="72823"/>
                </a:lnTo>
                <a:lnTo>
                  <a:pt x="14797" y="63851"/>
                </a:lnTo>
                <a:lnTo>
                  <a:pt x="17008" y="59236"/>
                </a:lnTo>
                <a:lnTo>
                  <a:pt x="20070" y="55365"/>
                </a:lnTo>
                <a:lnTo>
                  <a:pt x="23699" y="51991"/>
                </a:lnTo>
                <a:lnTo>
                  <a:pt x="27706" y="48948"/>
                </a:lnTo>
                <a:lnTo>
                  <a:pt x="31170" y="46126"/>
                </a:lnTo>
                <a:lnTo>
                  <a:pt x="34274" y="43450"/>
                </a:lnTo>
                <a:lnTo>
                  <a:pt x="37136" y="40873"/>
                </a:lnTo>
                <a:lnTo>
                  <a:pt x="40633" y="38361"/>
                </a:lnTo>
                <a:lnTo>
                  <a:pt x="44551" y="35893"/>
                </a:lnTo>
                <a:lnTo>
                  <a:pt x="48751" y="33453"/>
                </a:lnTo>
                <a:lnTo>
                  <a:pt x="52344" y="31827"/>
                </a:lnTo>
                <a:lnTo>
                  <a:pt x="55534" y="30743"/>
                </a:lnTo>
                <a:lnTo>
                  <a:pt x="58454" y="30020"/>
                </a:lnTo>
                <a:lnTo>
                  <a:pt x="61988" y="29538"/>
                </a:lnTo>
                <a:lnTo>
                  <a:pt x="65932" y="29217"/>
                </a:lnTo>
                <a:lnTo>
                  <a:pt x="70148" y="29003"/>
                </a:lnTo>
                <a:lnTo>
                  <a:pt x="74547" y="29654"/>
                </a:lnTo>
                <a:lnTo>
                  <a:pt x="79066" y="30882"/>
                </a:lnTo>
                <a:lnTo>
                  <a:pt x="83667" y="32494"/>
                </a:lnTo>
                <a:lnTo>
                  <a:pt x="87528" y="33569"/>
                </a:lnTo>
                <a:lnTo>
                  <a:pt x="90896" y="34285"/>
                </a:lnTo>
                <a:lnTo>
                  <a:pt x="93935" y="34763"/>
                </a:lnTo>
                <a:lnTo>
                  <a:pt x="97548" y="35875"/>
                </a:lnTo>
                <a:lnTo>
                  <a:pt x="101545" y="37410"/>
                </a:lnTo>
                <a:lnTo>
                  <a:pt x="105796" y="39228"/>
                </a:lnTo>
                <a:lnTo>
                  <a:pt x="109425" y="41233"/>
                </a:lnTo>
                <a:lnTo>
                  <a:pt x="112637" y="43364"/>
                </a:lnTo>
                <a:lnTo>
                  <a:pt x="115573" y="45578"/>
                </a:lnTo>
                <a:lnTo>
                  <a:pt x="118324" y="48641"/>
                </a:lnTo>
                <a:lnTo>
                  <a:pt x="120951" y="52271"/>
                </a:lnTo>
                <a:lnTo>
                  <a:pt x="123496" y="56278"/>
                </a:lnTo>
                <a:lnTo>
                  <a:pt x="125194" y="60538"/>
                </a:lnTo>
                <a:lnTo>
                  <a:pt x="126325" y="64965"/>
                </a:lnTo>
                <a:lnTo>
                  <a:pt x="127079" y="69503"/>
                </a:lnTo>
                <a:lnTo>
                  <a:pt x="128375" y="73323"/>
                </a:lnTo>
                <a:lnTo>
                  <a:pt x="130034" y="76663"/>
                </a:lnTo>
                <a:lnTo>
                  <a:pt x="131933" y="79683"/>
                </a:lnTo>
                <a:lnTo>
                  <a:pt x="133199" y="83285"/>
                </a:lnTo>
                <a:lnTo>
                  <a:pt x="134043" y="87273"/>
                </a:lnTo>
                <a:lnTo>
                  <a:pt x="134606" y="91519"/>
                </a:lnTo>
                <a:lnTo>
                  <a:pt x="135775" y="95938"/>
                </a:lnTo>
                <a:lnTo>
                  <a:pt x="137348" y="100471"/>
                </a:lnTo>
                <a:lnTo>
                  <a:pt x="139190" y="105080"/>
                </a:lnTo>
                <a:lnTo>
                  <a:pt x="140419" y="108947"/>
                </a:lnTo>
                <a:lnTo>
                  <a:pt x="141237" y="112319"/>
                </a:lnTo>
                <a:lnTo>
                  <a:pt x="141783" y="115360"/>
                </a:lnTo>
                <a:lnTo>
                  <a:pt x="142147" y="118975"/>
                </a:lnTo>
                <a:lnTo>
                  <a:pt x="142390" y="122973"/>
                </a:lnTo>
                <a:lnTo>
                  <a:pt x="142659" y="130854"/>
                </a:lnTo>
                <a:lnTo>
                  <a:pt x="142847" y="141135"/>
                </a:lnTo>
                <a:lnTo>
                  <a:pt x="142875" y="15001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764"/>
          <p:cNvSpPr/>
          <p:nvPr/>
        </p:nvSpPr>
        <p:spPr>
          <a:xfrm>
            <a:off x="5922168" y="1950243"/>
            <a:ext cx="121025" cy="142770"/>
          </a:xfrm>
          <a:custGeom>
            <a:avLst/>
            <a:gdLst/>
            <a:ahLst/>
            <a:cxnLst/>
            <a:rect l="0" t="0" r="0" b="0"/>
            <a:pathLst>
              <a:path w="121025" h="142770">
                <a:moveTo>
                  <a:pt x="28575" y="0"/>
                </a:moveTo>
                <a:lnTo>
                  <a:pt x="21726" y="0"/>
                </a:lnTo>
                <a:lnTo>
                  <a:pt x="21519" y="3793"/>
                </a:lnTo>
                <a:lnTo>
                  <a:pt x="21457" y="9943"/>
                </a:lnTo>
                <a:lnTo>
                  <a:pt x="20655" y="12185"/>
                </a:lnTo>
                <a:lnTo>
                  <a:pt x="19326" y="14474"/>
                </a:lnTo>
                <a:lnTo>
                  <a:pt x="17647" y="16793"/>
                </a:lnTo>
                <a:lnTo>
                  <a:pt x="16527" y="19927"/>
                </a:lnTo>
                <a:lnTo>
                  <a:pt x="15781" y="23603"/>
                </a:lnTo>
                <a:lnTo>
                  <a:pt x="15283" y="27642"/>
                </a:lnTo>
                <a:lnTo>
                  <a:pt x="14951" y="31922"/>
                </a:lnTo>
                <a:lnTo>
                  <a:pt x="14730" y="36363"/>
                </a:lnTo>
                <a:lnTo>
                  <a:pt x="14582" y="40911"/>
                </a:lnTo>
                <a:lnTo>
                  <a:pt x="13690" y="45530"/>
                </a:lnTo>
                <a:lnTo>
                  <a:pt x="12302" y="50197"/>
                </a:lnTo>
                <a:lnTo>
                  <a:pt x="10583" y="54896"/>
                </a:lnTo>
                <a:lnTo>
                  <a:pt x="9436" y="59616"/>
                </a:lnTo>
                <a:lnTo>
                  <a:pt x="8672" y="64350"/>
                </a:lnTo>
                <a:lnTo>
                  <a:pt x="8163" y="69094"/>
                </a:lnTo>
                <a:lnTo>
                  <a:pt x="7823" y="73050"/>
                </a:lnTo>
                <a:lnTo>
                  <a:pt x="7597" y="76482"/>
                </a:lnTo>
                <a:lnTo>
                  <a:pt x="7446" y="79563"/>
                </a:lnTo>
                <a:lnTo>
                  <a:pt x="8139" y="83204"/>
                </a:lnTo>
                <a:lnTo>
                  <a:pt x="9395" y="87220"/>
                </a:lnTo>
                <a:lnTo>
                  <a:pt x="11026" y="91484"/>
                </a:lnTo>
                <a:lnTo>
                  <a:pt x="12113" y="95914"/>
                </a:lnTo>
                <a:lnTo>
                  <a:pt x="12838" y="100456"/>
                </a:lnTo>
                <a:lnTo>
                  <a:pt x="13322" y="105070"/>
                </a:lnTo>
                <a:lnTo>
                  <a:pt x="14437" y="108941"/>
                </a:lnTo>
                <a:lnTo>
                  <a:pt x="15975" y="112315"/>
                </a:lnTo>
                <a:lnTo>
                  <a:pt x="17794" y="115358"/>
                </a:lnTo>
                <a:lnTo>
                  <a:pt x="19800" y="118974"/>
                </a:lnTo>
                <a:lnTo>
                  <a:pt x="24146" y="127225"/>
                </a:lnTo>
                <a:lnTo>
                  <a:pt x="26416" y="130061"/>
                </a:lnTo>
                <a:lnTo>
                  <a:pt x="28723" y="131951"/>
                </a:lnTo>
                <a:lnTo>
                  <a:pt x="31055" y="133211"/>
                </a:lnTo>
                <a:lnTo>
                  <a:pt x="33404" y="134845"/>
                </a:lnTo>
                <a:lnTo>
                  <a:pt x="35763" y="136728"/>
                </a:lnTo>
                <a:lnTo>
                  <a:pt x="38129" y="138777"/>
                </a:lnTo>
                <a:lnTo>
                  <a:pt x="40501" y="140143"/>
                </a:lnTo>
                <a:lnTo>
                  <a:pt x="42876" y="141054"/>
                </a:lnTo>
                <a:lnTo>
                  <a:pt x="45253" y="141661"/>
                </a:lnTo>
                <a:lnTo>
                  <a:pt x="48425" y="142066"/>
                </a:lnTo>
                <a:lnTo>
                  <a:pt x="52127" y="142336"/>
                </a:lnTo>
                <a:lnTo>
                  <a:pt x="59680" y="142635"/>
                </a:lnTo>
                <a:lnTo>
                  <a:pt x="65683" y="142769"/>
                </a:lnTo>
                <a:lnTo>
                  <a:pt x="68395" y="142010"/>
                </a:lnTo>
                <a:lnTo>
                  <a:pt x="70997" y="140711"/>
                </a:lnTo>
                <a:lnTo>
                  <a:pt x="73525" y="139051"/>
                </a:lnTo>
                <a:lnTo>
                  <a:pt x="76798" y="137151"/>
                </a:lnTo>
                <a:lnTo>
                  <a:pt x="84668" y="132923"/>
                </a:lnTo>
                <a:lnTo>
                  <a:pt x="88195" y="130684"/>
                </a:lnTo>
                <a:lnTo>
                  <a:pt x="91341" y="128398"/>
                </a:lnTo>
                <a:lnTo>
                  <a:pt x="94232" y="126080"/>
                </a:lnTo>
                <a:lnTo>
                  <a:pt x="96952" y="123741"/>
                </a:lnTo>
                <a:lnTo>
                  <a:pt x="99560" y="121388"/>
                </a:lnTo>
                <a:lnTo>
                  <a:pt x="102092" y="119025"/>
                </a:lnTo>
                <a:lnTo>
                  <a:pt x="104574" y="115863"/>
                </a:lnTo>
                <a:lnTo>
                  <a:pt x="107023" y="112167"/>
                </a:lnTo>
                <a:lnTo>
                  <a:pt x="109448" y="108116"/>
                </a:lnTo>
                <a:lnTo>
                  <a:pt x="111859" y="103827"/>
                </a:lnTo>
                <a:lnTo>
                  <a:pt x="116655" y="94829"/>
                </a:lnTo>
                <a:lnTo>
                  <a:pt x="118252" y="91001"/>
                </a:lnTo>
                <a:lnTo>
                  <a:pt x="119316" y="87655"/>
                </a:lnTo>
                <a:lnTo>
                  <a:pt x="120025" y="84630"/>
                </a:lnTo>
                <a:lnTo>
                  <a:pt x="120498" y="81027"/>
                </a:lnTo>
                <a:lnTo>
                  <a:pt x="120813" y="77036"/>
                </a:lnTo>
                <a:lnTo>
                  <a:pt x="121024" y="72789"/>
                </a:lnTo>
                <a:lnTo>
                  <a:pt x="120370" y="68370"/>
                </a:lnTo>
                <a:lnTo>
                  <a:pt x="119141" y="63836"/>
                </a:lnTo>
                <a:lnTo>
                  <a:pt x="117527" y="59226"/>
                </a:lnTo>
                <a:lnTo>
                  <a:pt x="116452" y="55359"/>
                </a:lnTo>
                <a:lnTo>
                  <a:pt x="115734" y="51988"/>
                </a:lnTo>
                <a:lnTo>
                  <a:pt x="115256" y="48946"/>
                </a:lnTo>
                <a:lnTo>
                  <a:pt x="114144" y="45331"/>
                </a:lnTo>
                <a:lnTo>
                  <a:pt x="112608" y="41333"/>
                </a:lnTo>
                <a:lnTo>
                  <a:pt x="110791" y="37081"/>
                </a:lnTo>
                <a:lnTo>
                  <a:pt x="107992" y="32658"/>
                </a:lnTo>
                <a:lnTo>
                  <a:pt x="104539" y="28122"/>
                </a:lnTo>
                <a:lnTo>
                  <a:pt x="100648" y="23511"/>
                </a:lnTo>
                <a:lnTo>
                  <a:pt x="97262" y="20436"/>
                </a:lnTo>
                <a:lnTo>
                  <a:pt x="94210" y="18387"/>
                </a:lnTo>
                <a:lnTo>
                  <a:pt x="79817" y="11305"/>
                </a:lnTo>
                <a:lnTo>
                  <a:pt x="74643" y="9124"/>
                </a:lnTo>
                <a:lnTo>
                  <a:pt x="68812" y="6877"/>
                </a:lnTo>
                <a:lnTo>
                  <a:pt x="62543" y="4584"/>
                </a:lnTo>
                <a:lnTo>
                  <a:pt x="56777" y="3056"/>
                </a:lnTo>
                <a:lnTo>
                  <a:pt x="51345" y="2038"/>
                </a:lnTo>
                <a:lnTo>
                  <a:pt x="46136" y="1359"/>
                </a:lnTo>
                <a:lnTo>
                  <a:pt x="41871" y="906"/>
                </a:lnTo>
                <a:lnTo>
                  <a:pt x="38232" y="604"/>
                </a:lnTo>
                <a:lnTo>
                  <a:pt x="35014" y="403"/>
                </a:lnTo>
                <a:lnTo>
                  <a:pt x="27204" y="179"/>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765"/>
          <p:cNvSpPr/>
          <p:nvPr/>
        </p:nvSpPr>
        <p:spPr>
          <a:xfrm>
            <a:off x="6229350" y="1950243"/>
            <a:ext cx="164307" cy="128578"/>
          </a:xfrm>
          <a:custGeom>
            <a:avLst/>
            <a:gdLst/>
            <a:ahLst/>
            <a:cxnLst/>
            <a:rect l="0" t="0" r="0" b="0"/>
            <a:pathLst>
              <a:path w="164307" h="128578">
                <a:moveTo>
                  <a:pt x="0" y="14288"/>
                </a:moveTo>
                <a:lnTo>
                  <a:pt x="0" y="20439"/>
                </a:lnTo>
                <a:lnTo>
                  <a:pt x="2116" y="23107"/>
                </a:lnTo>
                <a:lnTo>
                  <a:pt x="3792" y="24930"/>
                </a:lnTo>
                <a:lnTo>
                  <a:pt x="5703" y="27732"/>
                </a:lnTo>
                <a:lnTo>
                  <a:pt x="7771" y="31188"/>
                </a:lnTo>
                <a:lnTo>
                  <a:pt x="9942" y="35080"/>
                </a:lnTo>
                <a:lnTo>
                  <a:pt x="12184" y="38468"/>
                </a:lnTo>
                <a:lnTo>
                  <a:pt x="14473" y="41520"/>
                </a:lnTo>
                <a:lnTo>
                  <a:pt x="16792" y="44349"/>
                </a:lnTo>
                <a:lnTo>
                  <a:pt x="19132" y="47823"/>
                </a:lnTo>
                <a:lnTo>
                  <a:pt x="21486" y="51726"/>
                </a:lnTo>
                <a:lnTo>
                  <a:pt x="23849" y="55915"/>
                </a:lnTo>
                <a:lnTo>
                  <a:pt x="26218" y="59502"/>
                </a:lnTo>
                <a:lnTo>
                  <a:pt x="28591" y="62687"/>
                </a:lnTo>
                <a:lnTo>
                  <a:pt x="30967" y="65604"/>
                </a:lnTo>
                <a:lnTo>
                  <a:pt x="33344" y="69136"/>
                </a:lnTo>
                <a:lnTo>
                  <a:pt x="35723" y="73078"/>
                </a:lnTo>
                <a:lnTo>
                  <a:pt x="38103" y="77294"/>
                </a:lnTo>
                <a:lnTo>
                  <a:pt x="40483" y="80898"/>
                </a:lnTo>
                <a:lnTo>
                  <a:pt x="42864" y="84095"/>
                </a:lnTo>
                <a:lnTo>
                  <a:pt x="45244" y="87020"/>
                </a:lnTo>
                <a:lnTo>
                  <a:pt x="47625" y="89763"/>
                </a:lnTo>
                <a:lnTo>
                  <a:pt x="50006" y="92386"/>
                </a:lnTo>
                <a:lnTo>
                  <a:pt x="52387" y="94928"/>
                </a:lnTo>
                <a:lnTo>
                  <a:pt x="54768" y="98211"/>
                </a:lnTo>
                <a:lnTo>
                  <a:pt x="57150" y="101986"/>
                </a:lnTo>
                <a:lnTo>
                  <a:pt x="59531" y="106091"/>
                </a:lnTo>
                <a:lnTo>
                  <a:pt x="61912" y="108827"/>
                </a:lnTo>
                <a:lnTo>
                  <a:pt x="64293" y="110652"/>
                </a:lnTo>
                <a:lnTo>
                  <a:pt x="69056" y="113472"/>
                </a:lnTo>
                <a:lnTo>
                  <a:pt x="73818" y="117372"/>
                </a:lnTo>
                <a:lnTo>
                  <a:pt x="76200" y="119523"/>
                </a:lnTo>
                <a:lnTo>
                  <a:pt x="84314" y="127237"/>
                </a:lnTo>
                <a:lnTo>
                  <a:pt x="85578" y="127687"/>
                </a:lnTo>
                <a:lnTo>
                  <a:pt x="90356" y="128321"/>
                </a:lnTo>
                <a:lnTo>
                  <a:pt x="92771" y="128577"/>
                </a:lnTo>
                <a:lnTo>
                  <a:pt x="92840" y="124792"/>
                </a:lnTo>
                <a:lnTo>
                  <a:pt x="92860" y="118644"/>
                </a:lnTo>
                <a:lnTo>
                  <a:pt x="93657" y="115609"/>
                </a:lnTo>
                <a:lnTo>
                  <a:pt x="94981" y="111997"/>
                </a:lnTo>
                <a:lnTo>
                  <a:pt x="96658" y="108003"/>
                </a:lnTo>
                <a:lnTo>
                  <a:pt x="98570" y="103752"/>
                </a:lnTo>
                <a:lnTo>
                  <a:pt x="102811" y="94795"/>
                </a:lnTo>
                <a:lnTo>
                  <a:pt x="104259" y="90978"/>
                </a:lnTo>
                <a:lnTo>
                  <a:pt x="105224" y="87640"/>
                </a:lnTo>
                <a:lnTo>
                  <a:pt x="105869" y="84620"/>
                </a:lnTo>
                <a:lnTo>
                  <a:pt x="107091" y="81020"/>
                </a:lnTo>
                <a:lnTo>
                  <a:pt x="108701" y="77032"/>
                </a:lnTo>
                <a:lnTo>
                  <a:pt x="110567" y="72786"/>
                </a:lnTo>
                <a:lnTo>
                  <a:pt x="114757" y="63835"/>
                </a:lnTo>
                <a:lnTo>
                  <a:pt x="116986" y="59226"/>
                </a:lnTo>
                <a:lnTo>
                  <a:pt x="119265" y="55359"/>
                </a:lnTo>
                <a:lnTo>
                  <a:pt x="121579" y="51987"/>
                </a:lnTo>
                <a:lnTo>
                  <a:pt x="123915" y="48946"/>
                </a:lnTo>
                <a:lnTo>
                  <a:pt x="127060" y="45331"/>
                </a:lnTo>
                <a:lnTo>
                  <a:pt x="130744" y="41333"/>
                </a:lnTo>
                <a:lnTo>
                  <a:pt x="134788" y="37081"/>
                </a:lnTo>
                <a:lnTo>
                  <a:pt x="138277" y="32658"/>
                </a:lnTo>
                <a:lnTo>
                  <a:pt x="141397" y="28122"/>
                </a:lnTo>
                <a:lnTo>
                  <a:pt x="144271" y="23511"/>
                </a:lnTo>
                <a:lnTo>
                  <a:pt x="146980" y="19642"/>
                </a:lnTo>
                <a:lnTo>
                  <a:pt x="149580" y="16270"/>
                </a:lnTo>
                <a:lnTo>
                  <a:pt x="152108" y="13228"/>
                </a:lnTo>
                <a:lnTo>
                  <a:pt x="153792" y="10406"/>
                </a:lnTo>
                <a:lnTo>
                  <a:pt x="154916" y="7731"/>
                </a:lnTo>
                <a:lnTo>
                  <a:pt x="155664" y="5154"/>
                </a:lnTo>
                <a:lnTo>
                  <a:pt x="156957" y="3436"/>
                </a:lnTo>
                <a:lnTo>
                  <a:pt x="158613" y="2291"/>
                </a:lnTo>
                <a:lnTo>
                  <a:pt x="16430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766"/>
          <p:cNvSpPr/>
          <p:nvPr/>
        </p:nvSpPr>
        <p:spPr>
          <a:xfrm>
            <a:off x="6450845" y="1943100"/>
            <a:ext cx="228562" cy="135305"/>
          </a:xfrm>
          <a:custGeom>
            <a:avLst/>
            <a:gdLst/>
            <a:ahLst/>
            <a:cxnLst/>
            <a:rect l="0" t="0" r="0" b="0"/>
            <a:pathLst>
              <a:path w="228562" h="135305">
                <a:moveTo>
                  <a:pt x="114261" y="0"/>
                </a:moveTo>
                <a:lnTo>
                  <a:pt x="104318" y="0"/>
                </a:lnTo>
                <a:lnTo>
                  <a:pt x="97671" y="2116"/>
                </a:lnTo>
                <a:lnTo>
                  <a:pt x="93676" y="3792"/>
                </a:lnTo>
                <a:lnTo>
                  <a:pt x="89425" y="5703"/>
                </a:lnTo>
                <a:lnTo>
                  <a:pt x="80468" y="9943"/>
                </a:lnTo>
                <a:lnTo>
                  <a:pt x="75064" y="12184"/>
                </a:lnTo>
                <a:lnTo>
                  <a:pt x="69080" y="14473"/>
                </a:lnTo>
                <a:lnTo>
                  <a:pt x="62709" y="16792"/>
                </a:lnTo>
                <a:lnTo>
                  <a:pt x="56874" y="19132"/>
                </a:lnTo>
                <a:lnTo>
                  <a:pt x="51397" y="21486"/>
                </a:lnTo>
                <a:lnTo>
                  <a:pt x="46158" y="23849"/>
                </a:lnTo>
                <a:lnTo>
                  <a:pt x="41871" y="27011"/>
                </a:lnTo>
                <a:lnTo>
                  <a:pt x="38220" y="30708"/>
                </a:lnTo>
                <a:lnTo>
                  <a:pt x="34992" y="34759"/>
                </a:lnTo>
                <a:lnTo>
                  <a:pt x="31252" y="38254"/>
                </a:lnTo>
                <a:lnTo>
                  <a:pt x="27172" y="41377"/>
                </a:lnTo>
                <a:lnTo>
                  <a:pt x="22864" y="44254"/>
                </a:lnTo>
                <a:lnTo>
                  <a:pt x="19198" y="47759"/>
                </a:lnTo>
                <a:lnTo>
                  <a:pt x="15961" y="51682"/>
                </a:lnTo>
                <a:lnTo>
                  <a:pt x="13009" y="55886"/>
                </a:lnTo>
                <a:lnTo>
                  <a:pt x="10247" y="60276"/>
                </a:lnTo>
                <a:lnTo>
                  <a:pt x="7612" y="64790"/>
                </a:lnTo>
                <a:lnTo>
                  <a:pt x="5061" y="69387"/>
                </a:lnTo>
                <a:lnTo>
                  <a:pt x="3361" y="74039"/>
                </a:lnTo>
                <a:lnTo>
                  <a:pt x="2228" y="78728"/>
                </a:lnTo>
                <a:lnTo>
                  <a:pt x="1472" y="83441"/>
                </a:lnTo>
                <a:lnTo>
                  <a:pt x="968" y="87377"/>
                </a:lnTo>
                <a:lnTo>
                  <a:pt x="633" y="90795"/>
                </a:lnTo>
                <a:lnTo>
                  <a:pt x="408" y="93868"/>
                </a:lnTo>
                <a:lnTo>
                  <a:pt x="260" y="97503"/>
                </a:lnTo>
                <a:lnTo>
                  <a:pt x="49" y="109411"/>
                </a:lnTo>
                <a:lnTo>
                  <a:pt x="0" y="115566"/>
                </a:lnTo>
                <a:lnTo>
                  <a:pt x="781" y="118319"/>
                </a:lnTo>
                <a:lnTo>
                  <a:pt x="2095" y="120948"/>
                </a:lnTo>
                <a:lnTo>
                  <a:pt x="3764" y="123494"/>
                </a:lnTo>
                <a:lnTo>
                  <a:pt x="5672" y="125986"/>
                </a:lnTo>
                <a:lnTo>
                  <a:pt x="7737" y="128440"/>
                </a:lnTo>
                <a:lnTo>
                  <a:pt x="9908" y="130870"/>
                </a:lnTo>
                <a:lnTo>
                  <a:pt x="12148" y="132490"/>
                </a:lnTo>
                <a:lnTo>
                  <a:pt x="16754" y="134291"/>
                </a:lnTo>
                <a:lnTo>
                  <a:pt x="23564" y="135091"/>
                </a:lnTo>
                <a:lnTo>
                  <a:pt x="27602" y="135304"/>
                </a:lnTo>
                <a:lnTo>
                  <a:pt x="31883" y="134653"/>
                </a:lnTo>
                <a:lnTo>
                  <a:pt x="36323" y="133424"/>
                </a:lnTo>
                <a:lnTo>
                  <a:pt x="40871" y="131812"/>
                </a:lnTo>
                <a:lnTo>
                  <a:pt x="45491" y="129943"/>
                </a:lnTo>
                <a:lnTo>
                  <a:pt x="50158" y="127904"/>
                </a:lnTo>
                <a:lnTo>
                  <a:pt x="59577" y="123521"/>
                </a:lnTo>
                <a:lnTo>
                  <a:pt x="83316" y="111878"/>
                </a:lnTo>
                <a:lnTo>
                  <a:pt x="88075" y="108717"/>
                </a:lnTo>
                <a:lnTo>
                  <a:pt x="92835" y="105021"/>
                </a:lnTo>
                <a:lnTo>
                  <a:pt x="97596" y="100970"/>
                </a:lnTo>
                <a:lnTo>
                  <a:pt x="102357" y="97476"/>
                </a:lnTo>
                <a:lnTo>
                  <a:pt x="107119" y="94352"/>
                </a:lnTo>
                <a:lnTo>
                  <a:pt x="111880" y="91476"/>
                </a:lnTo>
                <a:lnTo>
                  <a:pt x="115849" y="87972"/>
                </a:lnTo>
                <a:lnTo>
                  <a:pt x="119288" y="84047"/>
                </a:lnTo>
                <a:lnTo>
                  <a:pt x="122375" y="79844"/>
                </a:lnTo>
                <a:lnTo>
                  <a:pt x="125227" y="75454"/>
                </a:lnTo>
                <a:lnTo>
                  <a:pt x="127921" y="70940"/>
                </a:lnTo>
                <a:lnTo>
                  <a:pt x="130512" y="66343"/>
                </a:lnTo>
                <a:lnTo>
                  <a:pt x="132238" y="61691"/>
                </a:lnTo>
                <a:lnTo>
                  <a:pt x="133390" y="57002"/>
                </a:lnTo>
                <a:lnTo>
                  <a:pt x="134157" y="52289"/>
                </a:lnTo>
                <a:lnTo>
                  <a:pt x="134669" y="48353"/>
                </a:lnTo>
                <a:lnTo>
                  <a:pt x="135010" y="44935"/>
                </a:lnTo>
                <a:lnTo>
                  <a:pt x="135237" y="41863"/>
                </a:lnTo>
                <a:lnTo>
                  <a:pt x="135389" y="38227"/>
                </a:lnTo>
                <a:lnTo>
                  <a:pt x="135602" y="26319"/>
                </a:lnTo>
                <a:lnTo>
                  <a:pt x="135680" y="12236"/>
                </a:lnTo>
                <a:lnTo>
                  <a:pt x="134890" y="9745"/>
                </a:lnTo>
                <a:lnTo>
                  <a:pt x="133570" y="7290"/>
                </a:lnTo>
                <a:lnTo>
                  <a:pt x="128574" y="37"/>
                </a:lnTo>
                <a:lnTo>
                  <a:pt x="128556" y="3803"/>
                </a:lnTo>
                <a:lnTo>
                  <a:pt x="129347" y="5710"/>
                </a:lnTo>
                <a:lnTo>
                  <a:pt x="130668" y="7775"/>
                </a:lnTo>
                <a:lnTo>
                  <a:pt x="132343" y="9946"/>
                </a:lnTo>
                <a:lnTo>
                  <a:pt x="133459" y="12187"/>
                </a:lnTo>
                <a:lnTo>
                  <a:pt x="134204" y="14474"/>
                </a:lnTo>
                <a:lnTo>
                  <a:pt x="134700" y="16793"/>
                </a:lnTo>
                <a:lnTo>
                  <a:pt x="135031" y="19927"/>
                </a:lnTo>
                <a:lnTo>
                  <a:pt x="135251" y="23603"/>
                </a:lnTo>
                <a:lnTo>
                  <a:pt x="135398" y="27641"/>
                </a:lnTo>
                <a:lnTo>
                  <a:pt x="136290" y="31127"/>
                </a:lnTo>
                <a:lnTo>
                  <a:pt x="137678" y="34245"/>
                </a:lnTo>
                <a:lnTo>
                  <a:pt x="139397" y="37117"/>
                </a:lnTo>
                <a:lnTo>
                  <a:pt x="140544" y="40620"/>
                </a:lnTo>
                <a:lnTo>
                  <a:pt x="141307" y="44542"/>
                </a:lnTo>
                <a:lnTo>
                  <a:pt x="141817" y="48745"/>
                </a:lnTo>
                <a:lnTo>
                  <a:pt x="142950" y="53134"/>
                </a:lnTo>
                <a:lnTo>
                  <a:pt x="144500" y="57648"/>
                </a:lnTo>
                <a:lnTo>
                  <a:pt x="146326" y="62244"/>
                </a:lnTo>
                <a:lnTo>
                  <a:pt x="147544" y="66102"/>
                </a:lnTo>
                <a:lnTo>
                  <a:pt x="148356" y="69468"/>
                </a:lnTo>
                <a:lnTo>
                  <a:pt x="148897" y="72506"/>
                </a:lnTo>
                <a:lnTo>
                  <a:pt x="150052" y="76118"/>
                </a:lnTo>
                <a:lnTo>
                  <a:pt x="151615" y="80114"/>
                </a:lnTo>
                <a:lnTo>
                  <a:pt x="153451" y="84365"/>
                </a:lnTo>
                <a:lnTo>
                  <a:pt x="155469" y="87994"/>
                </a:lnTo>
                <a:lnTo>
                  <a:pt x="157608" y="91206"/>
                </a:lnTo>
                <a:lnTo>
                  <a:pt x="159828" y="94141"/>
                </a:lnTo>
                <a:lnTo>
                  <a:pt x="162101" y="96892"/>
                </a:lnTo>
                <a:lnTo>
                  <a:pt x="164410" y="99520"/>
                </a:lnTo>
                <a:lnTo>
                  <a:pt x="169093" y="104556"/>
                </a:lnTo>
                <a:lnTo>
                  <a:pt x="178567" y="114256"/>
                </a:lnTo>
                <a:lnTo>
                  <a:pt x="180944" y="116652"/>
                </a:lnTo>
                <a:lnTo>
                  <a:pt x="183322" y="118249"/>
                </a:lnTo>
                <a:lnTo>
                  <a:pt x="188082" y="120024"/>
                </a:lnTo>
                <a:lnTo>
                  <a:pt x="195225" y="121023"/>
                </a:lnTo>
                <a:lnTo>
                  <a:pt x="199987" y="121256"/>
                </a:lnTo>
                <a:lnTo>
                  <a:pt x="205542" y="121360"/>
                </a:lnTo>
                <a:lnTo>
                  <a:pt x="213304" y="121406"/>
                </a:lnTo>
                <a:lnTo>
                  <a:pt x="216802" y="120625"/>
                </a:lnTo>
                <a:lnTo>
                  <a:pt x="222806" y="117640"/>
                </a:lnTo>
                <a:lnTo>
                  <a:pt x="228561" y="1143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767"/>
          <p:cNvSpPr/>
          <p:nvPr/>
        </p:nvSpPr>
        <p:spPr>
          <a:xfrm>
            <a:off x="6715125" y="1935967"/>
            <a:ext cx="200026" cy="139754"/>
          </a:xfrm>
          <a:custGeom>
            <a:avLst/>
            <a:gdLst/>
            <a:ahLst/>
            <a:cxnLst/>
            <a:rect l="0" t="0" r="0" b="0"/>
            <a:pathLst>
              <a:path w="200026" h="139754">
                <a:moveTo>
                  <a:pt x="0" y="7133"/>
                </a:moveTo>
                <a:lnTo>
                  <a:pt x="0" y="24132"/>
                </a:lnTo>
                <a:lnTo>
                  <a:pt x="793" y="26403"/>
                </a:lnTo>
                <a:lnTo>
                  <a:pt x="2116" y="28711"/>
                </a:lnTo>
                <a:lnTo>
                  <a:pt x="3792" y="31043"/>
                </a:lnTo>
                <a:lnTo>
                  <a:pt x="4909" y="33392"/>
                </a:lnTo>
                <a:lnTo>
                  <a:pt x="5653" y="35751"/>
                </a:lnTo>
                <a:lnTo>
                  <a:pt x="6150" y="38118"/>
                </a:lnTo>
                <a:lnTo>
                  <a:pt x="7275" y="41283"/>
                </a:lnTo>
                <a:lnTo>
                  <a:pt x="8819" y="44981"/>
                </a:lnTo>
                <a:lnTo>
                  <a:pt x="10642" y="49033"/>
                </a:lnTo>
                <a:lnTo>
                  <a:pt x="11857" y="53323"/>
                </a:lnTo>
                <a:lnTo>
                  <a:pt x="12667" y="57770"/>
                </a:lnTo>
                <a:lnTo>
                  <a:pt x="13207" y="62322"/>
                </a:lnTo>
                <a:lnTo>
                  <a:pt x="14361" y="66944"/>
                </a:lnTo>
                <a:lnTo>
                  <a:pt x="15924" y="71613"/>
                </a:lnTo>
                <a:lnTo>
                  <a:pt x="17759" y="76313"/>
                </a:lnTo>
                <a:lnTo>
                  <a:pt x="19777" y="80241"/>
                </a:lnTo>
                <a:lnTo>
                  <a:pt x="21916" y="83652"/>
                </a:lnTo>
                <a:lnTo>
                  <a:pt x="24135" y="86721"/>
                </a:lnTo>
                <a:lnTo>
                  <a:pt x="25615" y="90354"/>
                </a:lnTo>
                <a:lnTo>
                  <a:pt x="26602" y="94364"/>
                </a:lnTo>
                <a:lnTo>
                  <a:pt x="27260" y="98624"/>
                </a:lnTo>
                <a:lnTo>
                  <a:pt x="27698" y="102258"/>
                </a:lnTo>
                <a:lnTo>
                  <a:pt x="27990" y="105475"/>
                </a:lnTo>
                <a:lnTo>
                  <a:pt x="28185" y="108413"/>
                </a:lnTo>
                <a:lnTo>
                  <a:pt x="29109" y="111165"/>
                </a:lnTo>
                <a:lnTo>
                  <a:pt x="30519" y="113794"/>
                </a:lnTo>
                <a:lnTo>
                  <a:pt x="32252" y="116340"/>
                </a:lnTo>
                <a:lnTo>
                  <a:pt x="33407" y="118831"/>
                </a:lnTo>
                <a:lnTo>
                  <a:pt x="34177" y="121286"/>
                </a:lnTo>
                <a:lnTo>
                  <a:pt x="34691" y="123716"/>
                </a:lnTo>
                <a:lnTo>
                  <a:pt x="35033" y="126130"/>
                </a:lnTo>
                <a:lnTo>
                  <a:pt x="35262" y="128533"/>
                </a:lnTo>
                <a:lnTo>
                  <a:pt x="35716" y="135683"/>
                </a:lnTo>
                <a:lnTo>
                  <a:pt x="35718" y="125774"/>
                </a:lnTo>
                <a:lnTo>
                  <a:pt x="34925" y="123533"/>
                </a:lnTo>
                <a:lnTo>
                  <a:pt x="33602" y="121245"/>
                </a:lnTo>
                <a:lnTo>
                  <a:pt x="31925" y="118926"/>
                </a:lnTo>
                <a:lnTo>
                  <a:pt x="30808" y="115793"/>
                </a:lnTo>
                <a:lnTo>
                  <a:pt x="30064" y="112117"/>
                </a:lnTo>
                <a:lnTo>
                  <a:pt x="29567" y="108078"/>
                </a:lnTo>
                <a:lnTo>
                  <a:pt x="29236" y="103798"/>
                </a:lnTo>
                <a:lnTo>
                  <a:pt x="29016" y="99358"/>
                </a:lnTo>
                <a:lnTo>
                  <a:pt x="28705" y="87640"/>
                </a:lnTo>
                <a:lnTo>
                  <a:pt x="28661" y="84617"/>
                </a:lnTo>
                <a:lnTo>
                  <a:pt x="29426" y="81013"/>
                </a:lnTo>
                <a:lnTo>
                  <a:pt x="30730" y="77024"/>
                </a:lnTo>
                <a:lnTo>
                  <a:pt x="32393" y="72777"/>
                </a:lnTo>
                <a:lnTo>
                  <a:pt x="33501" y="68358"/>
                </a:lnTo>
                <a:lnTo>
                  <a:pt x="34241" y="63824"/>
                </a:lnTo>
                <a:lnTo>
                  <a:pt x="34733" y="59215"/>
                </a:lnTo>
                <a:lnTo>
                  <a:pt x="36648" y="54554"/>
                </a:lnTo>
                <a:lnTo>
                  <a:pt x="39514" y="49859"/>
                </a:lnTo>
                <a:lnTo>
                  <a:pt x="43011" y="45142"/>
                </a:lnTo>
                <a:lnTo>
                  <a:pt x="46930" y="41203"/>
                </a:lnTo>
                <a:lnTo>
                  <a:pt x="51130" y="37784"/>
                </a:lnTo>
                <a:lnTo>
                  <a:pt x="55518" y="34710"/>
                </a:lnTo>
                <a:lnTo>
                  <a:pt x="60031" y="31074"/>
                </a:lnTo>
                <a:lnTo>
                  <a:pt x="64627" y="27062"/>
                </a:lnTo>
                <a:lnTo>
                  <a:pt x="69277" y="22800"/>
                </a:lnTo>
                <a:lnTo>
                  <a:pt x="73966" y="19165"/>
                </a:lnTo>
                <a:lnTo>
                  <a:pt x="78680" y="15948"/>
                </a:lnTo>
                <a:lnTo>
                  <a:pt x="83409" y="13010"/>
                </a:lnTo>
                <a:lnTo>
                  <a:pt x="88150" y="10257"/>
                </a:lnTo>
                <a:lnTo>
                  <a:pt x="97651" y="5081"/>
                </a:lnTo>
                <a:lnTo>
                  <a:pt x="101613" y="3384"/>
                </a:lnTo>
                <a:lnTo>
                  <a:pt x="105048" y="2252"/>
                </a:lnTo>
                <a:lnTo>
                  <a:pt x="110981" y="995"/>
                </a:lnTo>
                <a:lnTo>
                  <a:pt x="116264" y="436"/>
                </a:lnTo>
                <a:lnTo>
                  <a:pt x="121259" y="188"/>
                </a:lnTo>
                <a:lnTo>
                  <a:pt x="127139" y="28"/>
                </a:lnTo>
                <a:lnTo>
                  <a:pt x="131950" y="0"/>
                </a:lnTo>
                <a:lnTo>
                  <a:pt x="133211" y="790"/>
                </a:lnTo>
                <a:lnTo>
                  <a:pt x="134051" y="2111"/>
                </a:lnTo>
                <a:lnTo>
                  <a:pt x="134611" y="3784"/>
                </a:lnTo>
                <a:lnTo>
                  <a:pt x="137350" y="7761"/>
                </a:lnTo>
                <a:lnTo>
                  <a:pt x="139192" y="9933"/>
                </a:lnTo>
                <a:lnTo>
                  <a:pt x="141213" y="12174"/>
                </a:lnTo>
                <a:lnTo>
                  <a:pt x="145576" y="16782"/>
                </a:lnTo>
                <a:lnTo>
                  <a:pt x="147056" y="19121"/>
                </a:lnTo>
                <a:lnTo>
                  <a:pt x="148044" y="21475"/>
                </a:lnTo>
                <a:lnTo>
                  <a:pt x="148702" y="23838"/>
                </a:lnTo>
                <a:lnTo>
                  <a:pt x="149935" y="26207"/>
                </a:lnTo>
                <a:lnTo>
                  <a:pt x="151550" y="28580"/>
                </a:lnTo>
                <a:lnTo>
                  <a:pt x="153420" y="30956"/>
                </a:lnTo>
                <a:lnTo>
                  <a:pt x="154668" y="33334"/>
                </a:lnTo>
                <a:lnTo>
                  <a:pt x="155499" y="35713"/>
                </a:lnTo>
                <a:lnTo>
                  <a:pt x="156054" y="38092"/>
                </a:lnTo>
                <a:lnTo>
                  <a:pt x="156423" y="41266"/>
                </a:lnTo>
                <a:lnTo>
                  <a:pt x="156669" y="44969"/>
                </a:lnTo>
                <a:lnTo>
                  <a:pt x="156943" y="52524"/>
                </a:lnTo>
                <a:lnTo>
                  <a:pt x="157065" y="58527"/>
                </a:lnTo>
                <a:lnTo>
                  <a:pt x="157891" y="62033"/>
                </a:lnTo>
                <a:lnTo>
                  <a:pt x="159236" y="65958"/>
                </a:lnTo>
                <a:lnTo>
                  <a:pt x="160926" y="70162"/>
                </a:lnTo>
                <a:lnTo>
                  <a:pt x="162052" y="73758"/>
                </a:lnTo>
                <a:lnTo>
                  <a:pt x="162804" y="76950"/>
                </a:lnTo>
                <a:lnTo>
                  <a:pt x="163304" y="79871"/>
                </a:lnTo>
                <a:lnTo>
                  <a:pt x="164432" y="83406"/>
                </a:lnTo>
                <a:lnTo>
                  <a:pt x="165978" y="87350"/>
                </a:lnTo>
                <a:lnTo>
                  <a:pt x="167802" y="91567"/>
                </a:lnTo>
                <a:lnTo>
                  <a:pt x="169812" y="95172"/>
                </a:lnTo>
                <a:lnTo>
                  <a:pt x="171945" y="98369"/>
                </a:lnTo>
                <a:lnTo>
                  <a:pt x="174161" y="101295"/>
                </a:lnTo>
                <a:lnTo>
                  <a:pt x="175638" y="104039"/>
                </a:lnTo>
                <a:lnTo>
                  <a:pt x="176624" y="106662"/>
                </a:lnTo>
                <a:lnTo>
                  <a:pt x="177280" y="109204"/>
                </a:lnTo>
                <a:lnTo>
                  <a:pt x="178512" y="111693"/>
                </a:lnTo>
                <a:lnTo>
                  <a:pt x="180126" y="114146"/>
                </a:lnTo>
                <a:lnTo>
                  <a:pt x="181997" y="116575"/>
                </a:lnTo>
                <a:lnTo>
                  <a:pt x="184037" y="118987"/>
                </a:lnTo>
                <a:lnTo>
                  <a:pt x="186191" y="121390"/>
                </a:lnTo>
                <a:lnTo>
                  <a:pt x="188421" y="123785"/>
                </a:lnTo>
                <a:lnTo>
                  <a:pt x="189907" y="126176"/>
                </a:lnTo>
                <a:lnTo>
                  <a:pt x="190899" y="128564"/>
                </a:lnTo>
                <a:lnTo>
                  <a:pt x="191560" y="130949"/>
                </a:lnTo>
                <a:lnTo>
                  <a:pt x="192794" y="132539"/>
                </a:lnTo>
                <a:lnTo>
                  <a:pt x="194410" y="133600"/>
                </a:lnTo>
                <a:lnTo>
                  <a:pt x="198916" y="135301"/>
                </a:lnTo>
                <a:lnTo>
                  <a:pt x="199286" y="136235"/>
                </a:lnTo>
                <a:lnTo>
                  <a:pt x="199806" y="139753"/>
                </a:lnTo>
                <a:lnTo>
                  <a:pt x="200025" y="13572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768"/>
          <p:cNvSpPr/>
          <p:nvPr/>
        </p:nvSpPr>
        <p:spPr>
          <a:xfrm>
            <a:off x="6872287" y="1871662"/>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MARTPenAnnotation769"/>
          <p:cNvSpPr/>
          <p:nvPr/>
        </p:nvSpPr>
        <p:spPr>
          <a:xfrm>
            <a:off x="6939895" y="1907809"/>
            <a:ext cx="218143" cy="162753"/>
          </a:xfrm>
          <a:custGeom>
            <a:avLst/>
            <a:gdLst/>
            <a:ahLst/>
            <a:cxnLst/>
            <a:rect l="0" t="0" r="0" b="0"/>
            <a:pathLst>
              <a:path w="218143" h="162753">
                <a:moveTo>
                  <a:pt x="118130" y="13859"/>
                </a:moveTo>
                <a:lnTo>
                  <a:pt x="103695" y="13859"/>
                </a:lnTo>
                <a:lnTo>
                  <a:pt x="100569" y="14653"/>
                </a:lnTo>
                <a:lnTo>
                  <a:pt x="94979" y="17652"/>
                </a:lnTo>
                <a:lnTo>
                  <a:pt x="89849" y="21630"/>
                </a:lnTo>
                <a:lnTo>
                  <a:pt x="87369" y="23802"/>
                </a:lnTo>
                <a:lnTo>
                  <a:pt x="83335" y="26044"/>
                </a:lnTo>
                <a:lnTo>
                  <a:pt x="78264" y="28333"/>
                </a:lnTo>
                <a:lnTo>
                  <a:pt x="72503" y="30652"/>
                </a:lnTo>
                <a:lnTo>
                  <a:pt x="67868" y="32992"/>
                </a:lnTo>
                <a:lnTo>
                  <a:pt x="63985" y="35346"/>
                </a:lnTo>
                <a:lnTo>
                  <a:pt x="60602" y="37708"/>
                </a:lnTo>
                <a:lnTo>
                  <a:pt x="56759" y="40871"/>
                </a:lnTo>
                <a:lnTo>
                  <a:pt x="52609" y="44567"/>
                </a:lnTo>
                <a:lnTo>
                  <a:pt x="43766" y="52907"/>
                </a:lnTo>
                <a:lnTo>
                  <a:pt x="24219" y="72104"/>
                </a:lnTo>
                <a:lnTo>
                  <a:pt x="21391" y="75708"/>
                </a:lnTo>
                <a:lnTo>
                  <a:pt x="18712" y="79698"/>
                </a:lnTo>
                <a:lnTo>
                  <a:pt x="16133" y="83945"/>
                </a:lnTo>
                <a:lnTo>
                  <a:pt x="13619" y="88365"/>
                </a:lnTo>
                <a:lnTo>
                  <a:pt x="8710" y="97508"/>
                </a:lnTo>
                <a:lnTo>
                  <a:pt x="7083" y="102169"/>
                </a:lnTo>
                <a:lnTo>
                  <a:pt x="5998" y="106864"/>
                </a:lnTo>
                <a:lnTo>
                  <a:pt x="5275" y="111581"/>
                </a:lnTo>
                <a:lnTo>
                  <a:pt x="3999" y="115520"/>
                </a:lnTo>
                <a:lnTo>
                  <a:pt x="2356" y="118939"/>
                </a:lnTo>
                <a:lnTo>
                  <a:pt x="465" y="122013"/>
                </a:lnTo>
                <a:lnTo>
                  <a:pt x="0" y="125649"/>
                </a:lnTo>
                <a:lnTo>
                  <a:pt x="482" y="129661"/>
                </a:lnTo>
                <a:lnTo>
                  <a:pt x="1598" y="133923"/>
                </a:lnTo>
                <a:lnTo>
                  <a:pt x="2342" y="137558"/>
                </a:lnTo>
                <a:lnTo>
                  <a:pt x="2838" y="140775"/>
                </a:lnTo>
                <a:lnTo>
                  <a:pt x="3168" y="143713"/>
                </a:lnTo>
                <a:lnTo>
                  <a:pt x="3389" y="146466"/>
                </a:lnTo>
                <a:lnTo>
                  <a:pt x="3536" y="149095"/>
                </a:lnTo>
                <a:lnTo>
                  <a:pt x="3633" y="151642"/>
                </a:lnTo>
                <a:lnTo>
                  <a:pt x="4493" y="153339"/>
                </a:lnTo>
                <a:lnTo>
                  <a:pt x="5859" y="154471"/>
                </a:lnTo>
                <a:lnTo>
                  <a:pt x="7563" y="155225"/>
                </a:lnTo>
                <a:lnTo>
                  <a:pt x="13755" y="160080"/>
                </a:lnTo>
                <a:lnTo>
                  <a:pt x="16003" y="161346"/>
                </a:lnTo>
                <a:lnTo>
                  <a:pt x="20617" y="162752"/>
                </a:lnTo>
                <a:lnTo>
                  <a:pt x="23752" y="162334"/>
                </a:lnTo>
                <a:lnTo>
                  <a:pt x="27430" y="161261"/>
                </a:lnTo>
                <a:lnTo>
                  <a:pt x="31470" y="159752"/>
                </a:lnTo>
                <a:lnTo>
                  <a:pt x="38075" y="155959"/>
                </a:lnTo>
                <a:lnTo>
                  <a:pt x="44450" y="151627"/>
                </a:lnTo>
                <a:lnTo>
                  <a:pt x="48372" y="149361"/>
                </a:lnTo>
                <a:lnTo>
                  <a:pt x="56963" y="144726"/>
                </a:lnTo>
                <a:lnTo>
                  <a:pt x="66074" y="140020"/>
                </a:lnTo>
                <a:lnTo>
                  <a:pt x="70726" y="136860"/>
                </a:lnTo>
                <a:lnTo>
                  <a:pt x="75414" y="133166"/>
                </a:lnTo>
                <a:lnTo>
                  <a:pt x="80128" y="129116"/>
                </a:lnTo>
                <a:lnTo>
                  <a:pt x="84063" y="125622"/>
                </a:lnTo>
                <a:lnTo>
                  <a:pt x="90554" y="119623"/>
                </a:lnTo>
                <a:lnTo>
                  <a:pt x="93396" y="116119"/>
                </a:lnTo>
                <a:lnTo>
                  <a:pt x="96084" y="112195"/>
                </a:lnTo>
                <a:lnTo>
                  <a:pt x="98670" y="107991"/>
                </a:lnTo>
                <a:lnTo>
                  <a:pt x="100394" y="103601"/>
                </a:lnTo>
                <a:lnTo>
                  <a:pt x="101544" y="99087"/>
                </a:lnTo>
                <a:lnTo>
                  <a:pt x="102310" y="94490"/>
                </a:lnTo>
                <a:lnTo>
                  <a:pt x="102820" y="89838"/>
                </a:lnTo>
                <a:lnTo>
                  <a:pt x="103161" y="85150"/>
                </a:lnTo>
                <a:lnTo>
                  <a:pt x="103389" y="80436"/>
                </a:lnTo>
                <a:lnTo>
                  <a:pt x="103640" y="70966"/>
                </a:lnTo>
                <a:lnTo>
                  <a:pt x="103842" y="1740"/>
                </a:lnTo>
                <a:lnTo>
                  <a:pt x="103842" y="0"/>
                </a:lnTo>
                <a:lnTo>
                  <a:pt x="103842" y="3491"/>
                </a:lnTo>
                <a:lnTo>
                  <a:pt x="104636" y="5360"/>
                </a:lnTo>
                <a:lnTo>
                  <a:pt x="107635" y="9553"/>
                </a:lnTo>
                <a:lnTo>
                  <a:pt x="108752" y="12576"/>
                </a:lnTo>
                <a:lnTo>
                  <a:pt x="109496" y="16178"/>
                </a:lnTo>
                <a:lnTo>
                  <a:pt x="109993" y="20168"/>
                </a:lnTo>
                <a:lnTo>
                  <a:pt x="110324" y="23621"/>
                </a:lnTo>
                <a:lnTo>
                  <a:pt x="110545" y="26717"/>
                </a:lnTo>
                <a:lnTo>
                  <a:pt x="110692" y="29575"/>
                </a:lnTo>
                <a:lnTo>
                  <a:pt x="110856" y="36984"/>
                </a:lnTo>
                <a:lnTo>
                  <a:pt x="110899" y="41182"/>
                </a:lnTo>
                <a:lnTo>
                  <a:pt x="111721" y="45568"/>
                </a:lnTo>
                <a:lnTo>
                  <a:pt x="113064" y="50080"/>
                </a:lnTo>
                <a:lnTo>
                  <a:pt x="114752" y="54675"/>
                </a:lnTo>
                <a:lnTo>
                  <a:pt x="116672" y="59326"/>
                </a:lnTo>
                <a:lnTo>
                  <a:pt x="118745" y="64014"/>
                </a:lnTo>
                <a:lnTo>
                  <a:pt x="123166" y="73457"/>
                </a:lnTo>
                <a:lnTo>
                  <a:pt x="127776" y="82945"/>
                </a:lnTo>
                <a:lnTo>
                  <a:pt x="129323" y="87697"/>
                </a:lnTo>
                <a:lnTo>
                  <a:pt x="130354" y="92454"/>
                </a:lnTo>
                <a:lnTo>
                  <a:pt x="131042" y="97212"/>
                </a:lnTo>
                <a:lnTo>
                  <a:pt x="132294" y="101178"/>
                </a:lnTo>
                <a:lnTo>
                  <a:pt x="133922" y="104615"/>
                </a:lnTo>
                <a:lnTo>
                  <a:pt x="135802" y="107701"/>
                </a:lnTo>
                <a:lnTo>
                  <a:pt x="137848" y="111345"/>
                </a:lnTo>
                <a:lnTo>
                  <a:pt x="142239" y="119628"/>
                </a:lnTo>
                <a:lnTo>
                  <a:pt x="145315" y="123266"/>
                </a:lnTo>
                <a:lnTo>
                  <a:pt x="148953" y="126484"/>
                </a:lnTo>
                <a:lnTo>
                  <a:pt x="152966" y="129424"/>
                </a:lnTo>
                <a:lnTo>
                  <a:pt x="159542" y="132690"/>
                </a:lnTo>
                <a:lnTo>
                  <a:pt x="165904" y="134935"/>
                </a:lnTo>
                <a:lnTo>
                  <a:pt x="169822" y="136646"/>
                </a:lnTo>
                <a:lnTo>
                  <a:pt x="174023" y="138579"/>
                </a:lnTo>
                <a:lnTo>
                  <a:pt x="180806" y="140728"/>
                </a:lnTo>
                <a:lnTo>
                  <a:pt x="186467" y="141683"/>
                </a:lnTo>
                <a:lnTo>
                  <a:pt x="191629" y="142107"/>
                </a:lnTo>
                <a:lnTo>
                  <a:pt x="194910" y="141427"/>
                </a:lnTo>
                <a:lnTo>
                  <a:pt x="198686" y="140179"/>
                </a:lnTo>
                <a:lnTo>
                  <a:pt x="202790" y="138554"/>
                </a:lnTo>
                <a:lnTo>
                  <a:pt x="209467" y="134631"/>
                </a:lnTo>
                <a:lnTo>
                  <a:pt x="218142" y="12815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770"/>
          <p:cNvSpPr/>
          <p:nvPr/>
        </p:nvSpPr>
        <p:spPr>
          <a:xfrm>
            <a:off x="7165181" y="1828800"/>
            <a:ext cx="214161" cy="263986"/>
          </a:xfrm>
          <a:custGeom>
            <a:avLst/>
            <a:gdLst/>
            <a:ahLst/>
            <a:cxnLst/>
            <a:rect l="0" t="0" r="0" b="0"/>
            <a:pathLst>
              <a:path w="214161" h="263986">
                <a:moveTo>
                  <a:pt x="0" y="0"/>
                </a:moveTo>
                <a:lnTo>
                  <a:pt x="0" y="9943"/>
                </a:lnTo>
                <a:lnTo>
                  <a:pt x="2117" y="16590"/>
                </a:lnTo>
                <a:lnTo>
                  <a:pt x="4910" y="24835"/>
                </a:lnTo>
                <a:lnTo>
                  <a:pt x="5654" y="29257"/>
                </a:lnTo>
                <a:lnTo>
                  <a:pt x="6151" y="33792"/>
                </a:lnTo>
                <a:lnTo>
                  <a:pt x="7275" y="38403"/>
                </a:lnTo>
                <a:lnTo>
                  <a:pt x="8819" y="43064"/>
                </a:lnTo>
                <a:lnTo>
                  <a:pt x="10643" y="47759"/>
                </a:lnTo>
                <a:lnTo>
                  <a:pt x="11857" y="53271"/>
                </a:lnTo>
                <a:lnTo>
                  <a:pt x="12667" y="59326"/>
                </a:lnTo>
                <a:lnTo>
                  <a:pt x="13207" y="65744"/>
                </a:lnTo>
                <a:lnTo>
                  <a:pt x="13567" y="71611"/>
                </a:lnTo>
                <a:lnTo>
                  <a:pt x="13967" y="82362"/>
                </a:lnTo>
                <a:lnTo>
                  <a:pt x="14193" y="101132"/>
                </a:lnTo>
                <a:lnTo>
                  <a:pt x="15018" y="107109"/>
                </a:lnTo>
                <a:lnTo>
                  <a:pt x="16362" y="112681"/>
                </a:lnTo>
                <a:lnTo>
                  <a:pt x="18052" y="117983"/>
                </a:lnTo>
                <a:lnTo>
                  <a:pt x="19972" y="123105"/>
                </a:lnTo>
                <a:lnTo>
                  <a:pt x="22046" y="128107"/>
                </a:lnTo>
                <a:lnTo>
                  <a:pt x="24222" y="133030"/>
                </a:lnTo>
                <a:lnTo>
                  <a:pt x="25673" y="137899"/>
                </a:lnTo>
                <a:lnTo>
                  <a:pt x="26640" y="142732"/>
                </a:lnTo>
                <a:lnTo>
                  <a:pt x="27285" y="147542"/>
                </a:lnTo>
                <a:lnTo>
                  <a:pt x="28508" y="152336"/>
                </a:lnTo>
                <a:lnTo>
                  <a:pt x="30118" y="157120"/>
                </a:lnTo>
                <a:lnTo>
                  <a:pt x="31985" y="161897"/>
                </a:lnTo>
                <a:lnTo>
                  <a:pt x="34023" y="166668"/>
                </a:lnTo>
                <a:lnTo>
                  <a:pt x="38405" y="176204"/>
                </a:lnTo>
                <a:lnTo>
                  <a:pt x="40882" y="183617"/>
                </a:lnTo>
                <a:lnTo>
                  <a:pt x="41541" y="186705"/>
                </a:lnTo>
                <a:lnTo>
                  <a:pt x="44392" y="192252"/>
                </a:lnTo>
                <a:lnTo>
                  <a:pt x="46264" y="194843"/>
                </a:lnTo>
                <a:lnTo>
                  <a:pt x="48343" y="199838"/>
                </a:lnTo>
                <a:lnTo>
                  <a:pt x="49513" y="207113"/>
                </a:lnTo>
                <a:lnTo>
                  <a:pt x="49909" y="212890"/>
                </a:lnTo>
                <a:lnTo>
                  <a:pt x="52080" y="215797"/>
                </a:lnTo>
                <a:lnTo>
                  <a:pt x="56148" y="220338"/>
                </a:lnTo>
                <a:lnTo>
                  <a:pt x="56482" y="219917"/>
                </a:lnTo>
                <a:lnTo>
                  <a:pt x="57062" y="215207"/>
                </a:lnTo>
                <a:lnTo>
                  <a:pt x="57124" y="210785"/>
                </a:lnTo>
                <a:lnTo>
                  <a:pt x="56339" y="209579"/>
                </a:lnTo>
                <a:lnTo>
                  <a:pt x="55021" y="208776"/>
                </a:lnTo>
                <a:lnTo>
                  <a:pt x="53350" y="208240"/>
                </a:lnTo>
                <a:lnTo>
                  <a:pt x="52235" y="207089"/>
                </a:lnTo>
                <a:lnTo>
                  <a:pt x="51493" y="205528"/>
                </a:lnTo>
                <a:lnTo>
                  <a:pt x="50666" y="201677"/>
                </a:lnTo>
                <a:lnTo>
                  <a:pt x="50300" y="197319"/>
                </a:lnTo>
                <a:lnTo>
                  <a:pt x="52253" y="190620"/>
                </a:lnTo>
                <a:lnTo>
                  <a:pt x="55767" y="183145"/>
                </a:lnTo>
                <a:lnTo>
                  <a:pt x="59975" y="177177"/>
                </a:lnTo>
                <a:lnTo>
                  <a:pt x="64491" y="171878"/>
                </a:lnTo>
                <a:lnTo>
                  <a:pt x="66807" y="169354"/>
                </a:lnTo>
                <a:lnTo>
                  <a:pt x="69938" y="166878"/>
                </a:lnTo>
                <a:lnTo>
                  <a:pt x="73612" y="164433"/>
                </a:lnTo>
                <a:lnTo>
                  <a:pt x="77649" y="162009"/>
                </a:lnTo>
                <a:lnTo>
                  <a:pt x="81929" y="159600"/>
                </a:lnTo>
                <a:lnTo>
                  <a:pt x="90917" y="154806"/>
                </a:lnTo>
                <a:lnTo>
                  <a:pt x="119100" y="140495"/>
                </a:lnTo>
                <a:lnTo>
                  <a:pt x="123850" y="138907"/>
                </a:lnTo>
                <a:lnTo>
                  <a:pt x="128604" y="137848"/>
                </a:lnTo>
                <a:lnTo>
                  <a:pt x="133361" y="137143"/>
                </a:lnTo>
                <a:lnTo>
                  <a:pt x="138120" y="136672"/>
                </a:lnTo>
                <a:lnTo>
                  <a:pt x="142880" y="136358"/>
                </a:lnTo>
                <a:lnTo>
                  <a:pt x="147641" y="136149"/>
                </a:lnTo>
                <a:lnTo>
                  <a:pt x="157164" y="135917"/>
                </a:lnTo>
                <a:lnTo>
                  <a:pt x="176213" y="135767"/>
                </a:lnTo>
                <a:lnTo>
                  <a:pt x="180182" y="136549"/>
                </a:lnTo>
                <a:lnTo>
                  <a:pt x="186708" y="139534"/>
                </a:lnTo>
                <a:lnTo>
                  <a:pt x="198636" y="145677"/>
                </a:lnTo>
                <a:lnTo>
                  <a:pt x="202274" y="148712"/>
                </a:lnTo>
                <a:lnTo>
                  <a:pt x="208433" y="156317"/>
                </a:lnTo>
                <a:lnTo>
                  <a:pt x="211700" y="162872"/>
                </a:lnTo>
                <a:lnTo>
                  <a:pt x="213151" y="169225"/>
                </a:lnTo>
                <a:lnTo>
                  <a:pt x="213796" y="177340"/>
                </a:lnTo>
                <a:lnTo>
                  <a:pt x="214083" y="184122"/>
                </a:lnTo>
                <a:lnTo>
                  <a:pt x="214160" y="187041"/>
                </a:lnTo>
                <a:lnTo>
                  <a:pt x="212128" y="194519"/>
                </a:lnTo>
                <a:lnTo>
                  <a:pt x="210474" y="198735"/>
                </a:lnTo>
                <a:lnTo>
                  <a:pt x="208578" y="203134"/>
                </a:lnTo>
                <a:lnTo>
                  <a:pt x="204356" y="212254"/>
                </a:lnTo>
                <a:lnTo>
                  <a:pt x="199833" y="219483"/>
                </a:lnTo>
                <a:lnTo>
                  <a:pt x="194383" y="226135"/>
                </a:lnTo>
                <a:lnTo>
                  <a:pt x="190707" y="230132"/>
                </a:lnTo>
                <a:lnTo>
                  <a:pt x="186670" y="234383"/>
                </a:lnTo>
                <a:lnTo>
                  <a:pt x="182390" y="238012"/>
                </a:lnTo>
                <a:lnTo>
                  <a:pt x="177950" y="241224"/>
                </a:lnTo>
                <a:lnTo>
                  <a:pt x="173402" y="244160"/>
                </a:lnTo>
                <a:lnTo>
                  <a:pt x="168782" y="246911"/>
                </a:lnTo>
                <a:lnTo>
                  <a:pt x="164115" y="249538"/>
                </a:lnTo>
                <a:lnTo>
                  <a:pt x="159416" y="252084"/>
                </a:lnTo>
                <a:lnTo>
                  <a:pt x="154696" y="253781"/>
                </a:lnTo>
                <a:lnTo>
                  <a:pt x="149962" y="254912"/>
                </a:lnTo>
                <a:lnTo>
                  <a:pt x="145218" y="255666"/>
                </a:lnTo>
                <a:lnTo>
                  <a:pt x="141262" y="256962"/>
                </a:lnTo>
                <a:lnTo>
                  <a:pt x="134750" y="260520"/>
                </a:lnTo>
                <a:lnTo>
                  <a:pt x="129210" y="262630"/>
                </a:lnTo>
                <a:lnTo>
                  <a:pt x="123308" y="263568"/>
                </a:lnTo>
                <a:lnTo>
                  <a:pt x="119512" y="263818"/>
                </a:lnTo>
                <a:lnTo>
                  <a:pt x="115393" y="263985"/>
                </a:lnTo>
                <a:lnTo>
                  <a:pt x="111853" y="263302"/>
                </a:lnTo>
                <a:lnTo>
                  <a:pt x="105804" y="260427"/>
                </a:lnTo>
                <a:lnTo>
                  <a:pt x="101728" y="258138"/>
                </a:lnTo>
                <a:lnTo>
                  <a:pt x="96728" y="253668"/>
                </a:lnTo>
                <a:lnTo>
                  <a:pt x="95442" y="251662"/>
                </a:lnTo>
                <a:lnTo>
                  <a:pt x="94012" y="247316"/>
                </a:lnTo>
                <a:lnTo>
                  <a:pt x="93208" y="240407"/>
                </a:lnTo>
                <a:lnTo>
                  <a:pt x="92869" y="2357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771"/>
          <p:cNvSpPr/>
          <p:nvPr/>
        </p:nvSpPr>
        <p:spPr>
          <a:xfrm>
            <a:off x="7408068" y="1835943"/>
            <a:ext cx="64295" cy="228601"/>
          </a:xfrm>
          <a:custGeom>
            <a:avLst/>
            <a:gdLst/>
            <a:ahLst/>
            <a:cxnLst/>
            <a:rect l="0" t="0" r="0" b="0"/>
            <a:pathLst>
              <a:path w="64295" h="228601">
                <a:moveTo>
                  <a:pt x="0" y="0"/>
                </a:moveTo>
                <a:lnTo>
                  <a:pt x="0" y="3793"/>
                </a:lnTo>
                <a:lnTo>
                  <a:pt x="794" y="4910"/>
                </a:lnTo>
                <a:lnTo>
                  <a:pt x="2116" y="5655"/>
                </a:lnTo>
                <a:lnTo>
                  <a:pt x="3793" y="6151"/>
                </a:lnTo>
                <a:lnTo>
                  <a:pt x="5704" y="7276"/>
                </a:lnTo>
                <a:lnTo>
                  <a:pt x="7771" y="8819"/>
                </a:lnTo>
                <a:lnTo>
                  <a:pt x="9943" y="10642"/>
                </a:lnTo>
                <a:lnTo>
                  <a:pt x="11392" y="13445"/>
                </a:lnTo>
                <a:lnTo>
                  <a:pt x="12357" y="16901"/>
                </a:lnTo>
                <a:lnTo>
                  <a:pt x="13001" y="20792"/>
                </a:lnTo>
                <a:lnTo>
                  <a:pt x="14223" y="24180"/>
                </a:lnTo>
                <a:lnTo>
                  <a:pt x="15832" y="27233"/>
                </a:lnTo>
                <a:lnTo>
                  <a:pt x="17699" y="30062"/>
                </a:lnTo>
                <a:lnTo>
                  <a:pt x="18943" y="33535"/>
                </a:lnTo>
                <a:lnTo>
                  <a:pt x="19773" y="37438"/>
                </a:lnTo>
                <a:lnTo>
                  <a:pt x="20326" y="41628"/>
                </a:lnTo>
                <a:lnTo>
                  <a:pt x="20694" y="46802"/>
                </a:lnTo>
                <a:lnTo>
                  <a:pt x="20941" y="52633"/>
                </a:lnTo>
                <a:lnTo>
                  <a:pt x="21286" y="70099"/>
                </a:lnTo>
                <a:lnTo>
                  <a:pt x="21335" y="75308"/>
                </a:lnTo>
                <a:lnTo>
                  <a:pt x="22160" y="80368"/>
                </a:lnTo>
                <a:lnTo>
                  <a:pt x="23505" y="85329"/>
                </a:lnTo>
                <a:lnTo>
                  <a:pt x="25196" y="90223"/>
                </a:lnTo>
                <a:lnTo>
                  <a:pt x="26322" y="95868"/>
                </a:lnTo>
                <a:lnTo>
                  <a:pt x="27073" y="102012"/>
                </a:lnTo>
                <a:lnTo>
                  <a:pt x="27574" y="108489"/>
                </a:lnTo>
                <a:lnTo>
                  <a:pt x="27907" y="114395"/>
                </a:lnTo>
                <a:lnTo>
                  <a:pt x="28279" y="125190"/>
                </a:lnTo>
                <a:lnTo>
                  <a:pt x="29172" y="130292"/>
                </a:lnTo>
                <a:lnTo>
                  <a:pt x="30560" y="135280"/>
                </a:lnTo>
                <a:lnTo>
                  <a:pt x="32280" y="140193"/>
                </a:lnTo>
                <a:lnTo>
                  <a:pt x="33426" y="145056"/>
                </a:lnTo>
                <a:lnTo>
                  <a:pt x="34190" y="149885"/>
                </a:lnTo>
                <a:lnTo>
                  <a:pt x="34700" y="154692"/>
                </a:lnTo>
                <a:lnTo>
                  <a:pt x="35833" y="159485"/>
                </a:lnTo>
                <a:lnTo>
                  <a:pt x="37382" y="164267"/>
                </a:lnTo>
                <a:lnTo>
                  <a:pt x="39209" y="169043"/>
                </a:lnTo>
                <a:lnTo>
                  <a:pt x="40427" y="173814"/>
                </a:lnTo>
                <a:lnTo>
                  <a:pt x="41239" y="178582"/>
                </a:lnTo>
                <a:lnTo>
                  <a:pt x="41781" y="183349"/>
                </a:lnTo>
                <a:lnTo>
                  <a:pt x="42935" y="187320"/>
                </a:lnTo>
                <a:lnTo>
                  <a:pt x="44498" y="190761"/>
                </a:lnTo>
                <a:lnTo>
                  <a:pt x="46335" y="193849"/>
                </a:lnTo>
                <a:lnTo>
                  <a:pt x="48352" y="196702"/>
                </a:lnTo>
                <a:lnTo>
                  <a:pt x="50492" y="199397"/>
                </a:lnTo>
                <a:lnTo>
                  <a:pt x="52711" y="201988"/>
                </a:lnTo>
                <a:lnTo>
                  <a:pt x="54191" y="204509"/>
                </a:lnTo>
                <a:lnTo>
                  <a:pt x="55836" y="209426"/>
                </a:lnTo>
                <a:lnTo>
                  <a:pt x="57067" y="211849"/>
                </a:lnTo>
                <a:lnTo>
                  <a:pt x="58683" y="214258"/>
                </a:lnTo>
                <a:lnTo>
                  <a:pt x="60553" y="216657"/>
                </a:lnTo>
                <a:lnTo>
                  <a:pt x="61800" y="219051"/>
                </a:lnTo>
                <a:lnTo>
                  <a:pt x="63555" y="225418"/>
                </a:lnTo>
                <a:lnTo>
                  <a:pt x="64294" y="2286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772"/>
          <p:cNvSpPr/>
          <p:nvPr/>
        </p:nvSpPr>
        <p:spPr>
          <a:xfrm>
            <a:off x="7493793" y="1907712"/>
            <a:ext cx="192883" cy="149556"/>
          </a:xfrm>
          <a:custGeom>
            <a:avLst/>
            <a:gdLst/>
            <a:ahLst/>
            <a:cxnLst/>
            <a:rect l="0" t="0" r="0" b="0"/>
            <a:pathLst>
              <a:path w="192883" h="149556">
                <a:moveTo>
                  <a:pt x="0" y="85394"/>
                </a:moveTo>
                <a:lnTo>
                  <a:pt x="10910" y="74483"/>
                </a:lnTo>
                <a:lnTo>
                  <a:pt x="12830" y="73358"/>
                </a:lnTo>
                <a:lnTo>
                  <a:pt x="17079" y="72107"/>
                </a:lnTo>
                <a:lnTo>
                  <a:pt x="20118" y="71773"/>
                </a:lnTo>
                <a:lnTo>
                  <a:pt x="23731" y="71551"/>
                </a:lnTo>
                <a:lnTo>
                  <a:pt x="31184" y="71304"/>
                </a:lnTo>
                <a:lnTo>
                  <a:pt x="40637" y="71165"/>
                </a:lnTo>
                <a:lnTo>
                  <a:pt x="48752" y="71132"/>
                </a:lnTo>
                <a:lnTo>
                  <a:pt x="53140" y="70330"/>
                </a:lnTo>
                <a:lnTo>
                  <a:pt x="57652" y="69001"/>
                </a:lnTo>
                <a:lnTo>
                  <a:pt x="62248" y="67322"/>
                </a:lnTo>
                <a:lnTo>
                  <a:pt x="66105" y="66202"/>
                </a:lnTo>
                <a:lnTo>
                  <a:pt x="69470" y="65455"/>
                </a:lnTo>
                <a:lnTo>
                  <a:pt x="72507" y="64958"/>
                </a:lnTo>
                <a:lnTo>
                  <a:pt x="76120" y="64626"/>
                </a:lnTo>
                <a:lnTo>
                  <a:pt x="80116" y="64405"/>
                </a:lnTo>
                <a:lnTo>
                  <a:pt x="84366" y="64257"/>
                </a:lnTo>
                <a:lnTo>
                  <a:pt x="88788" y="63365"/>
                </a:lnTo>
                <a:lnTo>
                  <a:pt x="93323" y="61977"/>
                </a:lnTo>
                <a:lnTo>
                  <a:pt x="97935" y="60258"/>
                </a:lnTo>
                <a:lnTo>
                  <a:pt x="101802" y="58317"/>
                </a:lnTo>
                <a:lnTo>
                  <a:pt x="105174" y="56231"/>
                </a:lnTo>
                <a:lnTo>
                  <a:pt x="108216" y="54045"/>
                </a:lnTo>
                <a:lnTo>
                  <a:pt x="111831" y="52588"/>
                </a:lnTo>
                <a:lnTo>
                  <a:pt x="115830" y="51618"/>
                </a:lnTo>
                <a:lnTo>
                  <a:pt x="120083" y="50970"/>
                </a:lnTo>
                <a:lnTo>
                  <a:pt x="123711" y="49745"/>
                </a:lnTo>
                <a:lnTo>
                  <a:pt x="126925" y="48134"/>
                </a:lnTo>
                <a:lnTo>
                  <a:pt x="132612" y="44228"/>
                </a:lnTo>
                <a:lnTo>
                  <a:pt x="137784" y="39846"/>
                </a:lnTo>
                <a:lnTo>
                  <a:pt x="139482" y="37566"/>
                </a:lnTo>
                <a:lnTo>
                  <a:pt x="141367" y="32916"/>
                </a:lnTo>
                <a:lnTo>
                  <a:pt x="142664" y="30565"/>
                </a:lnTo>
                <a:lnTo>
                  <a:pt x="144322" y="28204"/>
                </a:lnTo>
                <a:lnTo>
                  <a:pt x="146222" y="25836"/>
                </a:lnTo>
                <a:lnTo>
                  <a:pt x="147487" y="23463"/>
                </a:lnTo>
                <a:lnTo>
                  <a:pt x="148331" y="21088"/>
                </a:lnTo>
                <a:lnTo>
                  <a:pt x="148893" y="18711"/>
                </a:lnTo>
                <a:lnTo>
                  <a:pt x="148475" y="16332"/>
                </a:lnTo>
                <a:lnTo>
                  <a:pt x="147402" y="13953"/>
                </a:lnTo>
                <a:lnTo>
                  <a:pt x="145894" y="11573"/>
                </a:lnTo>
                <a:lnTo>
                  <a:pt x="144094" y="9986"/>
                </a:lnTo>
                <a:lnTo>
                  <a:pt x="142100" y="8928"/>
                </a:lnTo>
                <a:lnTo>
                  <a:pt x="136974" y="6959"/>
                </a:lnTo>
                <a:lnTo>
                  <a:pt x="133385" y="5323"/>
                </a:lnTo>
                <a:lnTo>
                  <a:pt x="129405" y="3438"/>
                </a:lnTo>
                <a:lnTo>
                  <a:pt x="125958" y="2182"/>
                </a:lnTo>
                <a:lnTo>
                  <a:pt x="120010" y="786"/>
                </a:lnTo>
                <a:lnTo>
                  <a:pt x="116519" y="413"/>
                </a:lnTo>
                <a:lnTo>
                  <a:pt x="112605" y="165"/>
                </a:lnTo>
                <a:lnTo>
                  <a:pt x="108408" y="0"/>
                </a:lnTo>
                <a:lnTo>
                  <a:pt x="104816" y="683"/>
                </a:lnTo>
                <a:lnTo>
                  <a:pt x="101627" y="1933"/>
                </a:lnTo>
                <a:lnTo>
                  <a:pt x="95968" y="4644"/>
                </a:lnTo>
                <a:lnTo>
                  <a:pt x="90806" y="5849"/>
                </a:lnTo>
                <a:lnTo>
                  <a:pt x="85867" y="8501"/>
                </a:lnTo>
                <a:lnTo>
                  <a:pt x="80233" y="13119"/>
                </a:lnTo>
                <a:lnTo>
                  <a:pt x="76507" y="16573"/>
                </a:lnTo>
                <a:lnTo>
                  <a:pt x="72436" y="20463"/>
                </a:lnTo>
                <a:lnTo>
                  <a:pt x="69722" y="23851"/>
                </a:lnTo>
                <a:lnTo>
                  <a:pt x="67913" y="26903"/>
                </a:lnTo>
                <a:lnTo>
                  <a:pt x="66707" y="29731"/>
                </a:lnTo>
                <a:lnTo>
                  <a:pt x="63250" y="37107"/>
                </a:lnTo>
                <a:lnTo>
                  <a:pt x="54563" y="54777"/>
                </a:lnTo>
                <a:lnTo>
                  <a:pt x="53044" y="60220"/>
                </a:lnTo>
                <a:lnTo>
                  <a:pt x="52031" y="66230"/>
                </a:lnTo>
                <a:lnTo>
                  <a:pt x="51358" y="72618"/>
                </a:lnTo>
                <a:lnTo>
                  <a:pt x="50113" y="78464"/>
                </a:lnTo>
                <a:lnTo>
                  <a:pt x="48490" y="83949"/>
                </a:lnTo>
                <a:lnTo>
                  <a:pt x="46614" y="89193"/>
                </a:lnTo>
                <a:lnTo>
                  <a:pt x="45363" y="94277"/>
                </a:lnTo>
                <a:lnTo>
                  <a:pt x="44530" y="99253"/>
                </a:lnTo>
                <a:lnTo>
                  <a:pt x="43974" y="104158"/>
                </a:lnTo>
                <a:lnTo>
                  <a:pt x="43604" y="108222"/>
                </a:lnTo>
                <a:lnTo>
                  <a:pt x="43357" y="111725"/>
                </a:lnTo>
                <a:lnTo>
                  <a:pt x="43192" y="114854"/>
                </a:lnTo>
                <a:lnTo>
                  <a:pt x="43009" y="122564"/>
                </a:lnTo>
                <a:lnTo>
                  <a:pt x="42891" y="136657"/>
                </a:lnTo>
                <a:lnTo>
                  <a:pt x="43675" y="139413"/>
                </a:lnTo>
                <a:lnTo>
                  <a:pt x="44992" y="142044"/>
                </a:lnTo>
                <a:lnTo>
                  <a:pt x="46664" y="144592"/>
                </a:lnTo>
                <a:lnTo>
                  <a:pt x="49365" y="146290"/>
                </a:lnTo>
                <a:lnTo>
                  <a:pt x="52754" y="147423"/>
                </a:lnTo>
                <a:lnTo>
                  <a:pt x="56601" y="148178"/>
                </a:lnTo>
                <a:lnTo>
                  <a:pt x="59959" y="148681"/>
                </a:lnTo>
                <a:lnTo>
                  <a:pt x="65807" y="149240"/>
                </a:lnTo>
                <a:lnTo>
                  <a:pt x="69272" y="149389"/>
                </a:lnTo>
                <a:lnTo>
                  <a:pt x="77354" y="149555"/>
                </a:lnTo>
                <a:lnTo>
                  <a:pt x="81732" y="148805"/>
                </a:lnTo>
                <a:lnTo>
                  <a:pt x="86238" y="147512"/>
                </a:lnTo>
                <a:lnTo>
                  <a:pt x="90830" y="145856"/>
                </a:lnTo>
                <a:lnTo>
                  <a:pt x="95478" y="144752"/>
                </a:lnTo>
                <a:lnTo>
                  <a:pt x="100165" y="144016"/>
                </a:lnTo>
                <a:lnTo>
                  <a:pt x="104877" y="143525"/>
                </a:lnTo>
                <a:lnTo>
                  <a:pt x="110399" y="142404"/>
                </a:lnTo>
                <a:lnTo>
                  <a:pt x="116462" y="140863"/>
                </a:lnTo>
                <a:lnTo>
                  <a:pt x="122886" y="139042"/>
                </a:lnTo>
                <a:lnTo>
                  <a:pt x="128755" y="137034"/>
                </a:lnTo>
                <a:lnTo>
                  <a:pt x="134255" y="134902"/>
                </a:lnTo>
                <a:lnTo>
                  <a:pt x="139510" y="132687"/>
                </a:lnTo>
                <a:lnTo>
                  <a:pt x="145394" y="131210"/>
                </a:lnTo>
                <a:lnTo>
                  <a:pt x="151699" y="130226"/>
                </a:lnTo>
                <a:lnTo>
                  <a:pt x="158282" y="129569"/>
                </a:lnTo>
                <a:lnTo>
                  <a:pt x="164259" y="128338"/>
                </a:lnTo>
                <a:lnTo>
                  <a:pt x="169832" y="126723"/>
                </a:lnTo>
                <a:lnTo>
                  <a:pt x="182596" y="122221"/>
                </a:lnTo>
                <a:lnTo>
                  <a:pt x="186458" y="119488"/>
                </a:lnTo>
                <a:lnTo>
                  <a:pt x="192882" y="1139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773"/>
          <p:cNvSpPr/>
          <p:nvPr/>
        </p:nvSpPr>
        <p:spPr>
          <a:xfrm>
            <a:off x="7843837" y="1921668"/>
            <a:ext cx="57151" cy="121445"/>
          </a:xfrm>
          <a:custGeom>
            <a:avLst/>
            <a:gdLst/>
            <a:ahLst/>
            <a:cxnLst/>
            <a:rect l="0" t="0" r="0" b="0"/>
            <a:pathLst>
              <a:path w="57151" h="121445">
                <a:moveTo>
                  <a:pt x="0" y="0"/>
                </a:moveTo>
                <a:lnTo>
                  <a:pt x="0" y="17699"/>
                </a:lnTo>
                <a:lnTo>
                  <a:pt x="794" y="19737"/>
                </a:lnTo>
                <a:lnTo>
                  <a:pt x="2116" y="21889"/>
                </a:lnTo>
                <a:lnTo>
                  <a:pt x="3793" y="24118"/>
                </a:lnTo>
                <a:lnTo>
                  <a:pt x="4910" y="27191"/>
                </a:lnTo>
                <a:lnTo>
                  <a:pt x="5654" y="30827"/>
                </a:lnTo>
                <a:lnTo>
                  <a:pt x="6152" y="34839"/>
                </a:lnTo>
                <a:lnTo>
                  <a:pt x="7276" y="38308"/>
                </a:lnTo>
                <a:lnTo>
                  <a:pt x="8819" y="41413"/>
                </a:lnTo>
                <a:lnTo>
                  <a:pt x="10643" y="44278"/>
                </a:lnTo>
                <a:lnTo>
                  <a:pt x="12652" y="47775"/>
                </a:lnTo>
                <a:lnTo>
                  <a:pt x="17001" y="55894"/>
                </a:lnTo>
                <a:lnTo>
                  <a:pt x="19271" y="59488"/>
                </a:lnTo>
                <a:lnTo>
                  <a:pt x="21579" y="62677"/>
                </a:lnTo>
                <a:lnTo>
                  <a:pt x="23910" y="65597"/>
                </a:lnTo>
                <a:lnTo>
                  <a:pt x="26259" y="69132"/>
                </a:lnTo>
                <a:lnTo>
                  <a:pt x="28618" y="73075"/>
                </a:lnTo>
                <a:lnTo>
                  <a:pt x="30986" y="77292"/>
                </a:lnTo>
                <a:lnTo>
                  <a:pt x="32563" y="80897"/>
                </a:lnTo>
                <a:lnTo>
                  <a:pt x="33615" y="84094"/>
                </a:lnTo>
                <a:lnTo>
                  <a:pt x="34317" y="87019"/>
                </a:lnTo>
                <a:lnTo>
                  <a:pt x="35578" y="89763"/>
                </a:lnTo>
                <a:lnTo>
                  <a:pt x="37212" y="92386"/>
                </a:lnTo>
                <a:lnTo>
                  <a:pt x="39096" y="94928"/>
                </a:lnTo>
                <a:lnTo>
                  <a:pt x="40351" y="97417"/>
                </a:lnTo>
                <a:lnTo>
                  <a:pt x="41188" y="99870"/>
                </a:lnTo>
                <a:lnTo>
                  <a:pt x="41746" y="102299"/>
                </a:lnTo>
                <a:lnTo>
                  <a:pt x="42912" y="104711"/>
                </a:lnTo>
                <a:lnTo>
                  <a:pt x="44483" y="107114"/>
                </a:lnTo>
                <a:lnTo>
                  <a:pt x="46324" y="109509"/>
                </a:lnTo>
                <a:lnTo>
                  <a:pt x="48345" y="111900"/>
                </a:lnTo>
                <a:lnTo>
                  <a:pt x="50487" y="114288"/>
                </a:lnTo>
                <a:lnTo>
                  <a:pt x="57150" y="1214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774"/>
          <p:cNvSpPr/>
          <p:nvPr/>
        </p:nvSpPr>
        <p:spPr>
          <a:xfrm>
            <a:off x="7822406" y="1821656"/>
            <a:ext cx="7145" cy="7145"/>
          </a:xfrm>
          <a:custGeom>
            <a:avLst/>
            <a:gdLst/>
            <a:ahLst/>
            <a:cxnLst/>
            <a:rect l="0" t="0" r="0" b="0"/>
            <a:pathLst>
              <a:path w="7145" h="7145">
                <a:moveTo>
                  <a:pt x="7144" y="7144"/>
                </a:moveTo>
                <a:lnTo>
                  <a:pt x="7144" y="3351"/>
                </a:lnTo>
                <a:lnTo>
                  <a:pt x="6350" y="2234"/>
                </a:lnTo>
                <a:lnTo>
                  <a:pt x="5027" y="1489"/>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775"/>
          <p:cNvSpPr/>
          <p:nvPr/>
        </p:nvSpPr>
        <p:spPr>
          <a:xfrm>
            <a:off x="7958467" y="1871662"/>
            <a:ext cx="105613" cy="185739"/>
          </a:xfrm>
          <a:custGeom>
            <a:avLst/>
            <a:gdLst/>
            <a:ahLst/>
            <a:cxnLst/>
            <a:rect l="0" t="0" r="0" b="0"/>
            <a:pathLst>
              <a:path w="105613" h="185739">
                <a:moveTo>
                  <a:pt x="63964" y="0"/>
                </a:moveTo>
                <a:lnTo>
                  <a:pt x="25854" y="38110"/>
                </a:lnTo>
                <a:lnTo>
                  <a:pt x="23476" y="41282"/>
                </a:lnTo>
                <a:lnTo>
                  <a:pt x="21097" y="44984"/>
                </a:lnTo>
                <a:lnTo>
                  <a:pt x="18717" y="49039"/>
                </a:lnTo>
                <a:lnTo>
                  <a:pt x="16336" y="52537"/>
                </a:lnTo>
                <a:lnTo>
                  <a:pt x="13957" y="55662"/>
                </a:lnTo>
                <a:lnTo>
                  <a:pt x="11575" y="58539"/>
                </a:lnTo>
                <a:lnTo>
                  <a:pt x="8930" y="63853"/>
                </a:lnTo>
                <a:lnTo>
                  <a:pt x="8225" y="66381"/>
                </a:lnTo>
                <a:lnTo>
                  <a:pt x="5324" y="71307"/>
                </a:lnTo>
                <a:lnTo>
                  <a:pt x="3439" y="73732"/>
                </a:lnTo>
                <a:lnTo>
                  <a:pt x="1345" y="78543"/>
                </a:lnTo>
                <a:lnTo>
                  <a:pt x="415" y="83327"/>
                </a:lnTo>
                <a:lnTo>
                  <a:pt x="0" y="88099"/>
                </a:lnTo>
                <a:lnTo>
                  <a:pt x="684" y="90482"/>
                </a:lnTo>
                <a:lnTo>
                  <a:pt x="3560" y="95248"/>
                </a:lnTo>
                <a:lnTo>
                  <a:pt x="6232" y="96836"/>
                </a:lnTo>
                <a:lnTo>
                  <a:pt x="9601" y="97895"/>
                </a:lnTo>
                <a:lnTo>
                  <a:pt x="13434" y="98601"/>
                </a:lnTo>
                <a:lnTo>
                  <a:pt x="16784" y="99865"/>
                </a:lnTo>
                <a:lnTo>
                  <a:pt x="19811" y="101502"/>
                </a:lnTo>
                <a:lnTo>
                  <a:pt x="22622" y="103387"/>
                </a:lnTo>
                <a:lnTo>
                  <a:pt x="26084" y="104643"/>
                </a:lnTo>
                <a:lnTo>
                  <a:pt x="29980" y="105481"/>
                </a:lnTo>
                <a:lnTo>
                  <a:pt x="34163" y="106039"/>
                </a:lnTo>
                <a:lnTo>
                  <a:pt x="37747" y="106412"/>
                </a:lnTo>
                <a:lnTo>
                  <a:pt x="40929" y="106660"/>
                </a:lnTo>
                <a:lnTo>
                  <a:pt x="43845" y="106825"/>
                </a:lnTo>
                <a:lnTo>
                  <a:pt x="47376" y="107729"/>
                </a:lnTo>
                <a:lnTo>
                  <a:pt x="51318" y="109126"/>
                </a:lnTo>
                <a:lnTo>
                  <a:pt x="55534" y="110851"/>
                </a:lnTo>
                <a:lnTo>
                  <a:pt x="59931" y="112001"/>
                </a:lnTo>
                <a:lnTo>
                  <a:pt x="64451" y="112767"/>
                </a:lnTo>
                <a:lnTo>
                  <a:pt x="69051" y="113278"/>
                </a:lnTo>
                <a:lnTo>
                  <a:pt x="72912" y="114412"/>
                </a:lnTo>
                <a:lnTo>
                  <a:pt x="76279" y="115962"/>
                </a:lnTo>
                <a:lnTo>
                  <a:pt x="79318" y="117790"/>
                </a:lnTo>
                <a:lnTo>
                  <a:pt x="82931" y="119008"/>
                </a:lnTo>
                <a:lnTo>
                  <a:pt x="86927" y="119820"/>
                </a:lnTo>
                <a:lnTo>
                  <a:pt x="91179" y="120361"/>
                </a:lnTo>
                <a:lnTo>
                  <a:pt x="94013" y="121516"/>
                </a:lnTo>
                <a:lnTo>
                  <a:pt x="95903" y="123079"/>
                </a:lnTo>
                <a:lnTo>
                  <a:pt x="98797" y="126933"/>
                </a:lnTo>
                <a:lnTo>
                  <a:pt x="100679" y="129072"/>
                </a:lnTo>
                <a:lnTo>
                  <a:pt x="102729" y="131292"/>
                </a:lnTo>
                <a:lnTo>
                  <a:pt x="104094" y="133565"/>
                </a:lnTo>
                <a:lnTo>
                  <a:pt x="105612" y="138208"/>
                </a:lnTo>
                <a:lnTo>
                  <a:pt x="105222" y="140558"/>
                </a:lnTo>
                <a:lnTo>
                  <a:pt x="102675" y="145285"/>
                </a:lnTo>
                <a:lnTo>
                  <a:pt x="100883" y="147656"/>
                </a:lnTo>
                <a:lnTo>
                  <a:pt x="98896" y="150031"/>
                </a:lnTo>
                <a:lnTo>
                  <a:pt x="96777" y="152408"/>
                </a:lnTo>
                <a:lnTo>
                  <a:pt x="94570" y="155581"/>
                </a:lnTo>
                <a:lnTo>
                  <a:pt x="92306" y="159283"/>
                </a:lnTo>
                <a:lnTo>
                  <a:pt x="90002" y="163339"/>
                </a:lnTo>
                <a:lnTo>
                  <a:pt x="86879" y="166043"/>
                </a:lnTo>
                <a:lnTo>
                  <a:pt x="83210" y="167845"/>
                </a:lnTo>
                <a:lnTo>
                  <a:pt x="79175" y="169047"/>
                </a:lnTo>
                <a:lnTo>
                  <a:pt x="75692" y="170642"/>
                </a:lnTo>
                <a:lnTo>
                  <a:pt x="72577" y="172499"/>
                </a:lnTo>
                <a:lnTo>
                  <a:pt x="69705" y="174530"/>
                </a:lnTo>
                <a:lnTo>
                  <a:pt x="66204" y="176679"/>
                </a:lnTo>
                <a:lnTo>
                  <a:pt x="62282" y="178904"/>
                </a:lnTo>
                <a:lnTo>
                  <a:pt x="58080" y="181182"/>
                </a:lnTo>
                <a:lnTo>
                  <a:pt x="54485" y="182701"/>
                </a:lnTo>
                <a:lnTo>
                  <a:pt x="51295" y="183713"/>
                </a:lnTo>
                <a:lnTo>
                  <a:pt x="48374" y="184388"/>
                </a:lnTo>
                <a:lnTo>
                  <a:pt x="45633" y="184838"/>
                </a:lnTo>
                <a:lnTo>
                  <a:pt x="43012" y="185138"/>
                </a:lnTo>
                <a:lnTo>
                  <a:pt x="40471" y="185338"/>
                </a:lnTo>
                <a:lnTo>
                  <a:pt x="37983" y="185471"/>
                </a:lnTo>
                <a:lnTo>
                  <a:pt x="33102" y="185619"/>
                </a:lnTo>
                <a:lnTo>
                  <a:pt x="21101" y="18573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776"/>
          <p:cNvSpPr/>
          <p:nvPr/>
        </p:nvSpPr>
        <p:spPr>
          <a:xfrm>
            <a:off x="8108156" y="1907381"/>
            <a:ext cx="78449" cy="134318"/>
          </a:xfrm>
          <a:custGeom>
            <a:avLst/>
            <a:gdLst/>
            <a:ahLst/>
            <a:cxnLst/>
            <a:rect l="0" t="0" r="0" b="0"/>
            <a:pathLst>
              <a:path w="78449" h="134318">
                <a:moveTo>
                  <a:pt x="14287" y="7144"/>
                </a:moveTo>
                <a:lnTo>
                  <a:pt x="14287" y="13294"/>
                </a:lnTo>
                <a:lnTo>
                  <a:pt x="12171" y="15963"/>
                </a:lnTo>
                <a:lnTo>
                  <a:pt x="10494" y="17785"/>
                </a:lnTo>
                <a:lnTo>
                  <a:pt x="9377" y="19794"/>
                </a:lnTo>
                <a:lnTo>
                  <a:pt x="8633" y="21927"/>
                </a:lnTo>
                <a:lnTo>
                  <a:pt x="8136" y="24143"/>
                </a:lnTo>
                <a:lnTo>
                  <a:pt x="7805" y="27208"/>
                </a:lnTo>
                <a:lnTo>
                  <a:pt x="7585" y="30839"/>
                </a:lnTo>
                <a:lnTo>
                  <a:pt x="7438" y="34846"/>
                </a:lnTo>
                <a:lnTo>
                  <a:pt x="6546" y="39106"/>
                </a:lnTo>
                <a:lnTo>
                  <a:pt x="5158" y="43533"/>
                </a:lnTo>
                <a:lnTo>
                  <a:pt x="3438" y="48072"/>
                </a:lnTo>
                <a:lnTo>
                  <a:pt x="2293" y="52685"/>
                </a:lnTo>
                <a:lnTo>
                  <a:pt x="1528" y="57349"/>
                </a:lnTo>
                <a:lnTo>
                  <a:pt x="1019" y="62045"/>
                </a:lnTo>
                <a:lnTo>
                  <a:pt x="679" y="66763"/>
                </a:lnTo>
                <a:lnTo>
                  <a:pt x="453" y="71496"/>
                </a:lnTo>
                <a:lnTo>
                  <a:pt x="201" y="80988"/>
                </a:lnTo>
                <a:lnTo>
                  <a:pt x="1" y="130958"/>
                </a:lnTo>
                <a:lnTo>
                  <a:pt x="794" y="132549"/>
                </a:lnTo>
                <a:lnTo>
                  <a:pt x="2117" y="133610"/>
                </a:lnTo>
                <a:lnTo>
                  <a:pt x="3793" y="134317"/>
                </a:lnTo>
                <a:lnTo>
                  <a:pt x="6497" y="133994"/>
                </a:lnTo>
                <a:lnTo>
                  <a:pt x="9888" y="132986"/>
                </a:lnTo>
                <a:lnTo>
                  <a:pt x="13735" y="131520"/>
                </a:lnTo>
                <a:lnTo>
                  <a:pt x="17094" y="130542"/>
                </a:lnTo>
                <a:lnTo>
                  <a:pt x="20127" y="129890"/>
                </a:lnTo>
                <a:lnTo>
                  <a:pt x="22943" y="129456"/>
                </a:lnTo>
                <a:lnTo>
                  <a:pt x="25614" y="128373"/>
                </a:lnTo>
                <a:lnTo>
                  <a:pt x="28189" y="126857"/>
                </a:lnTo>
                <a:lnTo>
                  <a:pt x="30699" y="125052"/>
                </a:lnTo>
                <a:lnTo>
                  <a:pt x="33960" y="122262"/>
                </a:lnTo>
                <a:lnTo>
                  <a:pt x="37721" y="118814"/>
                </a:lnTo>
                <a:lnTo>
                  <a:pt x="41816" y="114928"/>
                </a:lnTo>
                <a:lnTo>
                  <a:pt x="46133" y="111544"/>
                </a:lnTo>
                <a:lnTo>
                  <a:pt x="50599" y="108494"/>
                </a:lnTo>
                <a:lnTo>
                  <a:pt x="55164" y="105666"/>
                </a:lnTo>
                <a:lnTo>
                  <a:pt x="59001" y="102194"/>
                </a:lnTo>
                <a:lnTo>
                  <a:pt x="62353" y="98292"/>
                </a:lnTo>
                <a:lnTo>
                  <a:pt x="65381" y="94103"/>
                </a:lnTo>
                <a:lnTo>
                  <a:pt x="68193" y="89723"/>
                </a:lnTo>
                <a:lnTo>
                  <a:pt x="70863" y="85215"/>
                </a:lnTo>
                <a:lnTo>
                  <a:pt x="73435" y="80622"/>
                </a:lnTo>
                <a:lnTo>
                  <a:pt x="75150" y="76767"/>
                </a:lnTo>
                <a:lnTo>
                  <a:pt x="76294" y="73403"/>
                </a:lnTo>
                <a:lnTo>
                  <a:pt x="77057" y="70366"/>
                </a:lnTo>
                <a:lnTo>
                  <a:pt x="77565" y="67548"/>
                </a:lnTo>
                <a:lnTo>
                  <a:pt x="77904" y="64876"/>
                </a:lnTo>
                <a:lnTo>
                  <a:pt x="78129" y="62300"/>
                </a:lnTo>
                <a:lnTo>
                  <a:pt x="78280" y="58996"/>
                </a:lnTo>
                <a:lnTo>
                  <a:pt x="78448" y="51091"/>
                </a:lnTo>
                <a:lnTo>
                  <a:pt x="77699" y="47554"/>
                </a:lnTo>
                <a:lnTo>
                  <a:pt x="76405" y="44403"/>
                </a:lnTo>
                <a:lnTo>
                  <a:pt x="74749" y="41508"/>
                </a:lnTo>
                <a:lnTo>
                  <a:pt x="73645" y="38784"/>
                </a:lnTo>
                <a:lnTo>
                  <a:pt x="72909" y="36175"/>
                </a:lnTo>
                <a:lnTo>
                  <a:pt x="72419" y="33642"/>
                </a:lnTo>
                <a:lnTo>
                  <a:pt x="70504" y="31159"/>
                </a:lnTo>
                <a:lnTo>
                  <a:pt x="67641" y="28710"/>
                </a:lnTo>
                <a:lnTo>
                  <a:pt x="64143" y="26284"/>
                </a:lnTo>
                <a:lnTo>
                  <a:pt x="61018" y="24666"/>
                </a:lnTo>
                <a:lnTo>
                  <a:pt x="58141" y="23588"/>
                </a:lnTo>
                <a:lnTo>
                  <a:pt x="55429" y="22869"/>
                </a:lnTo>
                <a:lnTo>
                  <a:pt x="52828" y="21596"/>
                </a:lnTo>
                <a:lnTo>
                  <a:pt x="50300" y="19953"/>
                </a:lnTo>
                <a:lnTo>
                  <a:pt x="47821" y="18065"/>
                </a:lnTo>
                <a:lnTo>
                  <a:pt x="44580" y="16012"/>
                </a:lnTo>
                <a:lnTo>
                  <a:pt x="40833" y="13849"/>
                </a:lnTo>
                <a:lnTo>
                  <a:pt x="36746" y="11614"/>
                </a:lnTo>
                <a:lnTo>
                  <a:pt x="33229" y="10124"/>
                </a:lnTo>
                <a:lnTo>
                  <a:pt x="30090" y="9130"/>
                </a:lnTo>
                <a:lnTo>
                  <a:pt x="27204" y="8468"/>
                </a:lnTo>
                <a:lnTo>
                  <a:pt x="24486" y="7233"/>
                </a:lnTo>
                <a:lnTo>
                  <a:pt x="21880" y="5615"/>
                </a:lnTo>
                <a:lnTo>
                  <a:pt x="19350" y="3744"/>
                </a:lnTo>
                <a:lnTo>
                  <a:pt x="16074" y="2496"/>
                </a:lnTo>
                <a:lnTo>
                  <a:pt x="12304" y="1664"/>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777"/>
          <p:cNvSpPr/>
          <p:nvPr/>
        </p:nvSpPr>
        <p:spPr>
          <a:xfrm>
            <a:off x="8236770" y="1778793"/>
            <a:ext cx="28549" cy="292895"/>
          </a:xfrm>
          <a:custGeom>
            <a:avLst/>
            <a:gdLst/>
            <a:ahLst/>
            <a:cxnLst/>
            <a:rect l="0" t="0" r="0" b="0"/>
            <a:pathLst>
              <a:path w="28549" h="292895">
                <a:moveTo>
                  <a:pt x="7117" y="0"/>
                </a:moveTo>
                <a:lnTo>
                  <a:pt x="268" y="0"/>
                </a:lnTo>
                <a:lnTo>
                  <a:pt x="13" y="7771"/>
                </a:lnTo>
                <a:lnTo>
                  <a:pt x="0" y="9943"/>
                </a:lnTo>
                <a:lnTo>
                  <a:pt x="784" y="12979"/>
                </a:lnTo>
                <a:lnTo>
                  <a:pt x="2102" y="16590"/>
                </a:lnTo>
                <a:lnTo>
                  <a:pt x="3774" y="20585"/>
                </a:lnTo>
                <a:lnTo>
                  <a:pt x="5681" y="24836"/>
                </a:lnTo>
                <a:lnTo>
                  <a:pt x="9919" y="33793"/>
                </a:lnTo>
                <a:lnTo>
                  <a:pt x="11366" y="38404"/>
                </a:lnTo>
                <a:lnTo>
                  <a:pt x="12331" y="43065"/>
                </a:lnTo>
                <a:lnTo>
                  <a:pt x="12975" y="47760"/>
                </a:lnTo>
                <a:lnTo>
                  <a:pt x="13403" y="52478"/>
                </a:lnTo>
                <a:lnTo>
                  <a:pt x="13689" y="57210"/>
                </a:lnTo>
                <a:lnTo>
                  <a:pt x="13879" y="61953"/>
                </a:lnTo>
                <a:lnTo>
                  <a:pt x="14092" y="73572"/>
                </a:lnTo>
                <a:lnTo>
                  <a:pt x="14148" y="80004"/>
                </a:lnTo>
                <a:lnTo>
                  <a:pt x="14979" y="85880"/>
                </a:lnTo>
                <a:lnTo>
                  <a:pt x="16327" y="91385"/>
                </a:lnTo>
                <a:lnTo>
                  <a:pt x="18020" y="96642"/>
                </a:lnTo>
                <a:lnTo>
                  <a:pt x="19147" y="102528"/>
                </a:lnTo>
                <a:lnTo>
                  <a:pt x="19900" y="108834"/>
                </a:lnTo>
                <a:lnTo>
                  <a:pt x="20401" y="115418"/>
                </a:lnTo>
                <a:lnTo>
                  <a:pt x="20736" y="122189"/>
                </a:lnTo>
                <a:lnTo>
                  <a:pt x="21107" y="136063"/>
                </a:lnTo>
                <a:lnTo>
                  <a:pt x="21405" y="288007"/>
                </a:lnTo>
                <a:lnTo>
                  <a:pt x="22198" y="289636"/>
                </a:lnTo>
                <a:lnTo>
                  <a:pt x="23521" y="290722"/>
                </a:lnTo>
                <a:lnTo>
                  <a:pt x="28548" y="2928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778"/>
          <p:cNvSpPr/>
          <p:nvPr/>
        </p:nvSpPr>
        <p:spPr>
          <a:xfrm>
            <a:off x="8308306" y="1893433"/>
            <a:ext cx="107032" cy="185399"/>
          </a:xfrm>
          <a:custGeom>
            <a:avLst/>
            <a:gdLst/>
            <a:ahLst/>
            <a:cxnLst/>
            <a:rect l="0" t="0" r="0" b="0"/>
            <a:pathLst>
              <a:path w="107032" h="185399">
                <a:moveTo>
                  <a:pt x="78456" y="13948"/>
                </a:moveTo>
                <a:lnTo>
                  <a:pt x="74663" y="13948"/>
                </a:lnTo>
                <a:lnTo>
                  <a:pt x="73546" y="13154"/>
                </a:lnTo>
                <a:lnTo>
                  <a:pt x="72802" y="11831"/>
                </a:lnTo>
                <a:lnTo>
                  <a:pt x="71607" y="7797"/>
                </a:lnTo>
                <a:lnTo>
                  <a:pt x="70715" y="7466"/>
                </a:lnTo>
                <a:lnTo>
                  <a:pt x="67607" y="7098"/>
                </a:lnTo>
                <a:lnTo>
                  <a:pt x="65668" y="7000"/>
                </a:lnTo>
                <a:lnTo>
                  <a:pt x="61395" y="6891"/>
                </a:lnTo>
                <a:lnTo>
                  <a:pt x="59939" y="7656"/>
                </a:lnTo>
                <a:lnTo>
                  <a:pt x="58967" y="8959"/>
                </a:lnTo>
                <a:lnTo>
                  <a:pt x="58320" y="10622"/>
                </a:lnTo>
                <a:lnTo>
                  <a:pt x="55484" y="14586"/>
                </a:lnTo>
                <a:lnTo>
                  <a:pt x="53616" y="16755"/>
                </a:lnTo>
                <a:lnTo>
                  <a:pt x="51577" y="18994"/>
                </a:lnTo>
                <a:lnTo>
                  <a:pt x="47195" y="23599"/>
                </a:lnTo>
                <a:lnTo>
                  <a:pt x="44122" y="25938"/>
                </a:lnTo>
                <a:lnTo>
                  <a:pt x="40485" y="28291"/>
                </a:lnTo>
                <a:lnTo>
                  <a:pt x="36473" y="30654"/>
                </a:lnTo>
                <a:lnTo>
                  <a:pt x="33005" y="33816"/>
                </a:lnTo>
                <a:lnTo>
                  <a:pt x="29899" y="37512"/>
                </a:lnTo>
                <a:lnTo>
                  <a:pt x="27035" y="41564"/>
                </a:lnTo>
                <a:lnTo>
                  <a:pt x="24332" y="45852"/>
                </a:lnTo>
                <a:lnTo>
                  <a:pt x="21736" y="50299"/>
                </a:lnTo>
                <a:lnTo>
                  <a:pt x="19212" y="54850"/>
                </a:lnTo>
                <a:lnTo>
                  <a:pt x="14289" y="64141"/>
                </a:lnTo>
                <a:lnTo>
                  <a:pt x="4662" y="83041"/>
                </a:lnTo>
                <a:lnTo>
                  <a:pt x="3067" y="88585"/>
                </a:lnTo>
                <a:lnTo>
                  <a:pt x="2003" y="94662"/>
                </a:lnTo>
                <a:lnTo>
                  <a:pt x="1293" y="101095"/>
                </a:lnTo>
                <a:lnTo>
                  <a:pt x="821" y="106177"/>
                </a:lnTo>
                <a:lnTo>
                  <a:pt x="505" y="110359"/>
                </a:lnTo>
                <a:lnTo>
                  <a:pt x="295" y="113941"/>
                </a:lnTo>
                <a:lnTo>
                  <a:pt x="62" y="120037"/>
                </a:lnTo>
                <a:lnTo>
                  <a:pt x="0" y="122774"/>
                </a:lnTo>
                <a:lnTo>
                  <a:pt x="752" y="126186"/>
                </a:lnTo>
                <a:lnTo>
                  <a:pt x="2047" y="130048"/>
                </a:lnTo>
                <a:lnTo>
                  <a:pt x="6036" y="140069"/>
                </a:lnTo>
                <a:lnTo>
                  <a:pt x="8699" y="143556"/>
                </a:lnTo>
                <a:lnTo>
                  <a:pt x="13083" y="148469"/>
                </a:lnTo>
                <a:lnTo>
                  <a:pt x="14237" y="148873"/>
                </a:lnTo>
                <a:lnTo>
                  <a:pt x="15799" y="149141"/>
                </a:lnTo>
                <a:lnTo>
                  <a:pt x="17635" y="149320"/>
                </a:lnTo>
                <a:lnTo>
                  <a:pt x="19653" y="149440"/>
                </a:lnTo>
                <a:lnTo>
                  <a:pt x="24011" y="149573"/>
                </a:lnTo>
                <a:lnTo>
                  <a:pt x="26285" y="148814"/>
                </a:lnTo>
                <a:lnTo>
                  <a:pt x="28594" y="147515"/>
                </a:lnTo>
                <a:lnTo>
                  <a:pt x="30927" y="145855"/>
                </a:lnTo>
                <a:lnTo>
                  <a:pt x="33277" y="143955"/>
                </a:lnTo>
                <a:lnTo>
                  <a:pt x="35636" y="141894"/>
                </a:lnTo>
                <a:lnTo>
                  <a:pt x="38003" y="139727"/>
                </a:lnTo>
                <a:lnTo>
                  <a:pt x="41168" y="137488"/>
                </a:lnTo>
                <a:lnTo>
                  <a:pt x="44867" y="135202"/>
                </a:lnTo>
                <a:lnTo>
                  <a:pt x="48919" y="132884"/>
                </a:lnTo>
                <a:lnTo>
                  <a:pt x="52415" y="129751"/>
                </a:lnTo>
                <a:lnTo>
                  <a:pt x="55539" y="126075"/>
                </a:lnTo>
                <a:lnTo>
                  <a:pt x="58415" y="122037"/>
                </a:lnTo>
                <a:lnTo>
                  <a:pt x="61127" y="118551"/>
                </a:lnTo>
                <a:lnTo>
                  <a:pt x="63728" y="115433"/>
                </a:lnTo>
                <a:lnTo>
                  <a:pt x="66256" y="112561"/>
                </a:lnTo>
                <a:lnTo>
                  <a:pt x="68736" y="109059"/>
                </a:lnTo>
                <a:lnTo>
                  <a:pt x="71182" y="105136"/>
                </a:lnTo>
                <a:lnTo>
                  <a:pt x="73607" y="100934"/>
                </a:lnTo>
                <a:lnTo>
                  <a:pt x="75224" y="97339"/>
                </a:lnTo>
                <a:lnTo>
                  <a:pt x="76301" y="94148"/>
                </a:lnTo>
                <a:lnTo>
                  <a:pt x="77020" y="91227"/>
                </a:lnTo>
                <a:lnTo>
                  <a:pt x="78292" y="87692"/>
                </a:lnTo>
                <a:lnTo>
                  <a:pt x="79934" y="83748"/>
                </a:lnTo>
                <a:lnTo>
                  <a:pt x="81823" y="79532"/>
                </a:lnTo>
                <a:lnTo>
                  <a:pt x="83082" y="75927"/>
                </a:lnTo>
                <a:lnTo>
                  <a:pt x="83921" y="72729"/>
                </a:lnTo>
                <a:lnTo>
                  <a:pt x="84481" y="69804"/>
                </a:lnTo>
                <a:lnTo>
                  <a:pt x="84853" y="66267"/>
                </a:lnTo>
                <a:lnTo>
                  <a:pt x="85103" y="62321"/>
                </a:lnTo>
                <a:lnTo>
                  <a:pt x="85268" y="58103"/>
                </a:lnTo>
                <a:lnTo>
                  <a:pt x="85452" y="49182"/>
                </a:lnTo>
                <a:lnTo>
                  <a:pt x="85591" y="22451"/>
                </a:lnTo>
                <a:lnTo>
                  <a:pt x="86388" y="18823"/>
                </a:lnTo>
                <a:lnTo>
                  <a:pt x="87713" y="15610"/>
                </a:lnTo>
                <a:lnTo>
                  <a:pt x="91751" y="8543"/>
                </a:lnTo>
                <a:lnTo>
                  <a:pt x="91287" y="7170"/>
                </a:lnTo>
                <a:lnTo>
                  <a:pt x="88657" y="3527"/>
                </a:lnTo>
                <a:lnTo>
                  <a:pt x="85868" y="0"/>
                </a:lnTo>
                <a:lnTo>
                  <a:pt x="85635" y="5359"/>
                </a:lnTo>
                <a:lnTo>
                  <a:pt x="85607" y="10311"/>
                </a:lnTo>
                <a:lnTo>
                  <a:pt x="85600" y="40589"/>
                </a:lnTo>
                <a:lnTo>
                  <a:pt x="86394" y="45202"/>
                </a:lnTo>
                <a:lnTo>
                  <a:pt x="87716" y="49865"/>
                </a:lnTo>
                <a:lnTo>
                  <a:pt x="89393" y="54562"/>
                </a:lnTo>
                <a:lnTo>
                  <a:pt x="89716" y="60074"/>
                </a:lnTo>
                <a:lnTo>
                  <a:pt x="89138" y="66129"/>
                </a:lnTo>
                <a:lnTo>
                  <a:pt x="87959" y="72548"/>
                </a:lnTo>
                <a:lnTo>
                  <a:pt x="87172" y="78415"/>
                </a:lnTo>
                <a:lnTo>
                  <a:pt x="86648" y="83913"/>
                </a:lnTo>
                <a:lnTo>
                  <a:pt x="86298" y="89166"/>
                </a:lnTo>
                <a:lnTo>
                  <a:pt x="86066" y="94256"/>
                </a:lnTo>
                <a:lnTo>
                  <a:pt x="85807" y="104144"/>
                </a:lnTo>
                <a:lnTo>
                  <a:pt x="85602" y="151165"/>
                </a:lnTo>
                <a:lnTo>
                  <a:pt x="85601" y="155432"/>
                </a:lnTo>
                <a:lnTo>
                  <a:pt x="86394" y="159071"/>
                </a:lnTo>
                <a:lnTo>
                  <a:pt x="87717" y="162290"/>
                </a:lnTo>
                <a:lnTo>
                  <a:pt x="90510" y="167984"/>
                </a:lnTo>
                <a:lnTo>
                  <a:pt x="91751" y="173161"/>
                </a:lnTo>
                <a:lnTo>
                  <a:pt x="94419" y="178107"/>
                </a:lnTo>
                <a:lnTo>
                  <a:pt x="98807" y="183958"/>
                </a:lnTo>
                <a:lnTo>
                  <a:pt x="99962" y="184438"/>
                </a:lnTo>
                <a:lnTo>
                  <a:pt x="101524" y="184758"/>
                </a:lnTo>
                <a:lnTo>
                  <a:pt x="107031" y="18539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779"/>
          <p:cNvSpPr/>
          <p:nvPr/>
        </p:nvSpPr>
        <p:spPr>
          <a:xfrm>
            <a:off x="8465343" y="1822649"/>
            <a:ext cx="14289" cy="249039"/>
          </a:xfrm>
          <a:custGeom>
            <a:avLst/>
            <a:gdLst/>
            <a:ahLst/>
            <a:cxnLst/>
            <a:rect l="0" t="0" r="0" b="0"/>
            <a:pathLst>
              <a:path w="14289" h="249039">
                <a:moveTo>
                  <a:pt x="0" y="6151"/>
                </a:moveTo>
                <a:lnTo>
                  <a:pt x="0" y="0"/>
                </a:lnTo>
                <a:lnTo>
                  <a:pt x="0" y="174219"/>
                </a:lnTo>
                <a:lnTo>
                  <a:pt x="794" y="179315"/>
                </a:lnTo>
                <a:lnTo>
                  <a:pt x="2116" y="184300"/>
                </a:lnTo>
                <a:lnTo>
                  <a:pt x="3793" y="189210"/>
                </a:lnTo>
                <a:lnTo>
                  <a:pt x="4910" y="193278"/>
                </a:lnTo>
                <a:lnTo>
                  <a:pt x="5654" y="196783"/>
                </a:lnTo>
                <a:lnTo>
                  <a:pt x="6152" y="199914"/>
                </a:lnTo>
                <a:lnTo>
                  <a:pt x="6482" y="202795"/>
                </a:lnTo>
                <a:lnTo>
                  <a:pt x="6850" y="208113"/>
                </a:lnTo>
                <a:lnTo>
                  <a:pt x="7013" y="215239"/>
                </a:lnTo>
                <a:lnTo>
                  <a:pt x="7136" y="233034"/>
                </a:lnTo>
                <a:lnTo>
                  <a:pt x="7932" y="234400"/>
                </a:lnTo>
                <a:lnTo>
                  <a:pt x="9257" y="236104"/>
                </a:lnTo>
                <a:lnTo>
                  <a:pt x="13295" y="240751"/>
                </a:lnTo>
                <a:lnTo>
                  <a:pt x="13625" y="241925"/>
                </a:lnTo>
                <a:lnTo>
                  <a:pt x="13993" y="245348"/>
                </a:lnTo>
                <a:lnTo>
                  <a:pt x="14288" y="24903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780"/>
          <p:cNvSpPr/>
          <p:nvPr/>
        </p:nvSpPr>
        <p:spPr>
          <a:xfrm>
            <a:off x="8386762" y="1950243"/>
            <a:ext cx="121445" cy="21433"/>
          </a:xfrm>
          <a:custGeom>
            <a:avLst/>
            <a:gdLst/>
            <a:ahLst/>
            <a:cxnLst/>
            <a:rect l="0" t="0" r="0" b="0"/>
            <a:pathLst>
              <a:path w="121445" h="21433">
                <a:moveTo>
                  <a:pt x="0" y="21432"/>
                </a:moveTo>
                <a:lnTo>
                  <a:pt x="9943" y="21432"/>
                </a:lnTo>
                <a:lnTo>
                  <a:pt x="12185" y="20638"/>
                </a:lnTo>
                <a:lnTo>
                  <a:pt x="14474" y="19315"/>
                </a:lnTo>
                <a:lnTo>
                  <a:pt x="16793" y="17639"/>
                </a:lnTo>
                <a:lnTo>
                  <a:pt x="19926" y="16522"/>
                </a:lnTo>
                <a:lnTo>
                  <a:pt x="23603" y="15777"/>
                </a:lnTo>
                <a:lnTo>
                  <a:pt x="27642" y="15281"/>
                </a:lnTo>
                <a:lnTo>
                  <a:pt x="31922" y="14156"/>
                </a:lnTo>
                <a:lnTo>
                  <a:pt x="36362" y="12612"/>
                </a:lnTo>
                <a:lnTo>
                  <a:pt x="40910" y="10790"/>
                </a:lnTo>
                <a:lnTo>
                  <a:pt x="45530" y="9574"/>
                </a:lnTo>
                <a:lnTo>
                  <a:pt x="50197" y="8764"/>
                </a:lnTo>
                <a:lnTo>
                  <a:pt x="54896" y="8224"/>
                </a:lnTo>
                <a:lnTo>
                  <a:pt x="59617" y="7864"/>
                </a:lnTo>
                <a:lnTo>
                  <a:pt x="64350" y="7624"/>
                </a:lnTo>
                <a:lnTo>
                  <a:pt x="69094" y="7464"/>
                </a:lnTo>
                <a:lnTo>
                  <a:pt x="73050" y="6564"/>
                </a:lnTo>
                <a:lnTo>
                  <a:pt x="76481" y="5170"/>
                </a:lnTo>
                <a:lnTo>
                  <a:pt x="79563" y="3446"/>
                </a:lnTo>
                <a:lnTo>
                  <a:pt x="83204" y="2298"/>
                </a:lnTo>
                <a:lnTo>
                  <a:pt x="87219" y="1532"/>
                </a:lnTo>
                <a:lnTo>
                  <a:pt x="91484" y="1022"/>
                </a:lnTo>
                <a:lnTo>
                  <a:pt x="95121" y="681"/>
                </a:lnTo>
                <a:lnTo>
                  <a:pt x="98339" y="454"/>
                </a:lnTo>
                <a:lnTo>
                  <a:pt x="105414" y="90"/>
                </a:lnTo>
                <a:lnTo>
                  <a:pt x="108499" y="40"/>
                </a:lnTo>
                <a:lnTo>
                  <a:pt x="12144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781"/>
          <p:cNvSpPr/>
          <p:nvPr/>
        </p:nvSpPr>
        <p:spPr>
          <a:xfrm>
            <a:off x="8501160" y="1935982"/>
            <a:ext cx="64197" cy="121419"/>
          </a:xfrm>
          <a:custGeom>
            <a:avLst/>
            <a:gdLst/>
            <a:ahLst/>
            <a:cxnLst/>
            <a:rect l="0" t="0" r="0" b="0"/>
            <a:pathLst>
              <a:path w="64197" h="121419">
                <a:moveTo>
                  <a:pt x="7046" y="71411"/>
                </a:moveTo>
                <a:lnTo>
                  <a:pt x="7046" y="60562"/>
                </a:lnTo>
                <a:lnTo>
                  <a:pt x="7840" y="59416"/>
                </a:lnTo>
                <a:lnTo>
                  <a:pt x="9162" y="58652"/>
                </a:lnTo>
                <a:lnTo>
                  <a:pt x="10839" y="58142"/>
                </a:lnTo>
                <a:lnTo>
                  <a:pt x="12749" y="57009"/>
                </a:lnTo>
                <a:lnTo>
                  <a:pt x="14817" y="55460"/>
                </a:lnTo>
                <a:lnTo>
                  <a:pt x="16989" y="53633"/>
                </a:lnTo>
                <a:lnTo>
                  <a:pt x="19231" y="52416"/>
                </a:lnTo>
                <a:lnTo>
                  <a:pt x="21519" y="51604"/>
                </a:lnTo>
                <a:lnTo>
                  <a:pt x="23839" y="51062"/>
                </a:lnTo>
                <a:lnTo>
                  <a:pt x="26178" y="49908"/>
                </a:lnTo>
                <a:lnTo>
                  <a:pt x="28532" y="48344"/>
                </a:lnTo>
                <a:lnTo>
                  <a:pt x="30895" y="46509"/>
                </a:lnTo>
                <a:lnTo>
                  <a:pt x="33264" y="44490"/>
                </a:lnTo>
                <a:lnTo>
                  <a:pt x="35637" y="42352"/>
                </a:lnTo>
                <a:lnTo>
                  <a:pt x="41357" y="37008"/>
                </a:lnTo>
                <a:lnTo>
                  <a:pt x="60452" y="18004"/>
                </a:lnTo>
                <a:lnTo>
                  <a:pt x="61700" y="15963"/>
                </a:lnTo>
                <a:lnTo>
                  <a:pt x="62532" y="13808"/>
                </a:lnTo>
                <a:lnTo>
                  <a:pt x="64099" y="7509"/>
                </a:lnTo>
                <a:lnTo>
                  <a:pt x="63338" y="6585"/>
                </a:lnTo>
                <a:lnTo>
                  <a:pt x="62035" y="5175"/>
                </a:lnTo>
                <a:lnTo>
                  <a:pt x="57344" y="278"/>
                </a:lnTo>
                <a:lnTo>
                  <a:pt x="56453" y="177"/>
                </a:lnTo>
                <a:lnTo>
                  <a:pt x="55065" y="109"/>
                </a:lnTo>
                <a:lnTo>
                  <a:pt x="50927" y="0"/>
                </a:lnTo>
                <a:lnTo>
                  <a:pt x="49794" y="785"/>
                </a:lnTo>
                <a:lnTo>
                  <a:pt x="48245" y="2102"/>
                </a:lnTo>
                <a:lnTo>
                  <a:pt x="46418" y="3774"/>
                </a:lnTo>
                <a:lnTo>
                  <a:pt x="44406" y="4889"/>
                </a:lnTo>
                <a:lnTo>
                  <a:pt x="42272" y="5632"/>
                </a:lnTo>
                <a:lnTo>
                  <a:pt x="40055" y="6127"/>
                </a:lnTo>
                <a:lnTo>
                  <a:pt x="37783" y="8045"/>
                </a:lnTo>
                <a:lnTo>
                  <a:pt x="35475" y="10911"/>
                </a:lnTo>
                <a:lnTo>
                  <a:pt x="33143" y="14409"/>
                </a:lnTo>
                <a:lnTo>
                  <a:pt x="30793" y="17534"/>
                </a:lnTo>
                <a:lnTo>
                  <a:pt x="28434" y="20412"/>
                </a:lnTo>
                <a:lnTo>
                  <a:pt x="26066" y="23124"/>
                </a:lnTo>
                <a:lnTo>
                  <a:pt x="23696" y="25726"/>
                </a:lnTo>
                <a:lnTo>
                  <a:pt x="18943" y="30734"/>
                </a:lnTo>
                <a:lnTo>
                  <a:pt x="11805" y="38016"/>
                </a:lnTo>
                <a:lnTo>
                  <a:pt x="10219" y="41210"/>
                </a:lnTo>
                <a:lnTo>
                  <a:pt x="9161" y="44927"/>
                </a:lnTo>
                <a:lnTo>
                  <a:pt x="8456" y="48993"/>
                </a:lnTo>
                <a:lnTo>
                  <a:pt x="7192" y="52497"/>
                </a:lnTo>
                <a:lnTo>
                  <a:pt x="5556" y="55627"/>
                </a:lnTo>
                <a:lnTo>
                  <a:pt x="3671" y="58507"/>
                </a:lnTo>
                <a:lnTo>
                  <a:pt x="2415" y="62015"/>
                </a:lnTo>
                <a:lnTo>
                  <a:pt x="1577" y="65940"/>
                </a:lnTo>
                <a:lnTo>
                  <a:pt x="1019" y="70145"/>
                </a:lnTo>
                <a:lnTo>
                  <a:pt x="647" y="73743"/>
                </a:lnTo>
                <a:lnTo>
                  <a:pt x="398" y="76934"/>
                </a:lnTo>
                <a:lnTo>
                  <a:pt x="232" y="79856"/>
                </a:lnTo>
                <a:lnTo>
                  <a:pt x="49" y="85219"/>
                </a:lnTo>
                <a:lnTo>
                  <a:pt x="0" y="87760"/>
                </a:lnTo>
                <a:lnTo>
                  <a:pt x="761" y="90248"/>
                </a:lnTo>
                <a:lnTo>
                  <a:pt x="2062" y="92700"/>
                </a:lnTo>
                <a:lnTo>
                  <a:pt x="6061" y="98547"/>
                </a:lnTo>
                <a:lnTo>
                  <a:pt x="7977" y="99821"/>
                </a:lnTo>
                <a:lnTo>
                  <a:pt x="10842" y="101463"/>
                </a:lnTo>
                <a:lnTo>
                  <a:pt x="14338" y="103352"/>
                </a:lnTo>
                <a:lnTo>
                  <a:pt x="16671" y="105405"/>
                </a:lnTo>
                <a:lnTo>
                  <a:pt x="18224" y="107568"/>
                </a:lnTo>
                <a:lnTo>
                  <a:pt x="19261" y="109803"/>
                </a:lnTo>
                <a:lnTo>
                  <a:pt x="20746" y="111293"/>
                </a:lnTo>
                <a:lnTo>
                  <a:pt x="22529" y="112287"/>
                </a:lnTo>
                <a:lnTo>
                  <a:pt x="24512" y="112949"/>
                </a:lnTo>
                <a:lnTo>
                  <a:pt x="26628" y="114184"/>
                </a:lnTo>
                <a:lnTo>
                  <a:pt x="28832" y="115802"/>
                </a:lnTo>
                <a:lnTo>
                  <a:pt x="31095" y="117674"/>
                </a:lnTo>
                <a:lnTo>
                  <a:pt x="33397" y="118922"/>
                </a:lnTo>
                <a:lnTo>
                  <a:pt x="35726" y="119754"/>
                </a:lnTo>
                <a:lnTo>
                  <a:pt x="38072" y="120308"/>
                </a:lnTo>
                <a:lnTo>
                  <a:pt x="41224" y="120678"/>
                </a:lnTo>
                <a:lnTo>
                  <a:pt x="44912" y="120925"/>
                </a:lnTo>
                <a:lnTo>
                  <a:pt x="52450" y="121198"/>
                </a:lnTo>
                <a:lnTo>
                  <a:pt x="64196" y="12141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782"/>
          <p:cNvSpPr/>
          <p:nvPr/>
        </p:nvSpPr>
        <p:spPr>
          <a:xfrm>
            <a:off x="8572505" y="1807493"/>
            <a:ext cx="135727" cy="256621"/>
          </a:xfrm>
          <a:custGeom>
            <a:avLst/>
            <a:gdLst/>
            <a:ahLst/>
            <a:cxnLst/>
            <a:rect l="0" t="0" r="0" b="0"/>
            <a:pathLst>
              <a:path w="135727" h="256621">
                <a:moveTo>
                  <a:pt x="71432" y="149894"/>
                </a:moveTo>
                <a:lnTo>
                  <a:pt x="54432" y="149894"/>
                </a:lnTo>
                <a:lnTo>
                  <a:pt x="52162" y="150688"/>
                </a:lnTo>
                <a:lnTo>
                  <a:pt x="49854" y="152011"/>
                </a:lnTo>
                <a:lnTo>
                  <a:pt x="47522" y="153686"/>
                </a:lnTo>
                <a:lnTo>
                  <a:pt x="45173" y="155597"/>
                </a:lnTo>
                <a:lnTo>
                  <a:pt x="42814" y="157665"/>
                </a:lnTo>
                <a:lnTo>
                  <a:pt x="37115" y="162894"/>
                </a:lnTo>
                <a:lnTo>
                  <a:pt x="19743" y="180162"/>
                </a:lnTo>
                <a:lnTo>
                  <a:pt x="17923" y="182773"/>
                </a:lnTo>
                <a:lnTo>
                  <a:pt x="15900" y="187790"/>
                </a:lnTo>
                <a:lnTo>
                  <a:pt x="13774" y="191033"/>
                </a:lnTo>
                <a:lnTo>
                  <a:pt x="10767" y="194783"/>
                </a:lnTo>
                <a:lnTo>
                  <a:pt x="7177" y="198870"/>
                </a:lnTo>
                <a:lnTo>
                  <a:pt x="3187" y="205528"/>
                </a:lnTo>
                <a:lnTo>
                  <a:pt x="1413" y="211133"/>
                </a:lnTo>
                <a:lnTo>
                  <a:pt x="625" y="216270"/>
                </a:lnTo>
                <a:lnTo>
                  <a:pt x="274" y="223315"/>
                </a:lnTo>
                <a:lnTo>
                  <a:pt x="11" y="241050"/>
                </a:lnTo>
                <a:lnTo>
                  <a:pt x="0" y="246047"/>
                </a:lnTo>
                <a:lnTo>
                  <a:pt x="1585" y="247334"/>
                </a:lnTo>
                <a:lnTo>
                  <a:pt x="4230" y="248191"/>
                </a:lnTo>
                <a:lnTo>
                  <a:pt x="7580" y="248763"/>
                </a:lnTo>
                <a:lnTo>
                  <a:pt x="9815" y="249938"/>
                </a:lnTo>
                <a:lnTo>
                  <a:pt x="11304" y="251515"/>
                </a:lnTo>
                <a:lnTo>
                  <a:pt x="12296" y="253360"/>
                </a:lnTo>
                <a:lnTo>
                  <a:pt x="13752" y="254590"/>
                </a:lnTo>
                <a:lnTo>
                  <a:pt x="15517" y="255410"/>
                </a:lnTo>
                <a:lnTo>
                  <a:pt x="17486" y="255957"/>
                </a:lnTo>
                <a:lnTo>
                  <a:pt x="19593" y="255528"/>
                </a:lnTo>
                <a:lnTo>
                  <a:pt x="21791" y="254448"/>
                </a:lnTo>
                <a:lnTo>
                  <a:pt x="27231" y="250803"/>
                </a:lnTo>
                <a:lnTo>
                  <a:pt x="30091" y="248189"/>
                </a:lnTo>
                <a:lnTo>
                  <a:pt x="38395" y="240042"/>
                </a:lnTo>
                <a:lnTo>
                  <a:pt x="45327" y="233137"/>
                </a:lnTo>
                <a:lnTo>
                  <a:pt x="47679" y="229996"/>
                </a:lnTo>
                <a:lnTo>
                  <a:pt x="50041" y="226314"/>
                </a:lnTo>
                <a:lnTo>
                  <a:pt x="52408" y="222272"/>
                </a:lnTo>
                <a:lnTo>
                  <a:pt x="54781" y="218783"/>
                </a:lnTo>
                <a:lnTo>
                  <a:pt x="57157" y="215664"/>
                </a:lnTo>
                <a:lnTo>
                  <a:pt x="59534" y="212791"/>
                </a:lnTo>
                <a:lnTo>
                  <a:pt x="61912" y="209287"/>
                </a:lnTo>
                <a:lnTo>
                  <a:pt x="64291" y="205365"/>
                </a:lnTo>
                <a:lnTo>
                  <a:pt x="66673" y="201162"/>
                </a:lnTo>
                <a:lnTo>
                  <a:pt x="69052" y="197566"/>
                </a:lnTo>
                <a:lnTo>
                  <a:pt x="71433" y="194376"/>
                </a:lnTo>
                <a:lnTo>
                  <a:pt x="73815" y="191455"/>
                </a:lnTo>
                <a:lnTo>
                  <a:pt x="75402" y="187920"/>
                </a:lnTo>
                <a:lnTo>
                  <a:pt x="76460" y="183976"/>
                </a:lnTo>
                <a:lnTo>
                  <a:pt x="77165" y="179759"/>
                </a:lnTo>
                <a:lnTo>
                  <a:pt x="77635" y="175360"/>
                </a:lnTo>
                <a:lnTo>
                  <a:pt x="77949" y="170840"/>
                </a:lnTo>
                <a:lnTo>
                  <a:pt x="78297" y="162378"/>
                </a:lnTo>
                <a:lnTo>
                  <a:pt x="78452" y="155972"/>
                </a:lnTo>
                <a:lnTo>
                  <a:pt x="78576" y="0"/>
                </a:lnTo>
                <a:lnTo>
                  <a:pt x="78576" y="52413"/>
                </a:lnTo>
                <a:lnTo>
                  <a:pt x="77782" y="57919"/>
                </a:lnTo>
                <a:lnTo>
                  <a:pt x="76460" y="63178"/>
                </a:lnTo>
                <a:lnTo>
                  <a:pt x="74783" y="68270"/>
                </a:lnTo>
                <a:lnTo>
                  <a:pt x="73666" y="74047"/>
                </a:lnTo>
                <a:lnTo>
                  <a:pt x="72922" y="80279"/>
                </a:lnTo>
                <a:lnTo>
                  <a:pt x="72425" y="86816"/>
                </a:lnTo>
                <a:lnTo>
                  <a:pt x="72094" y="93554"/>
                </a:lnTo>
                <a:lnTo>
                  <a:pt x="71727" y="107392"/>
                </a:lnTo>
                <a:lnTo>
                  <a:pt x="71434" y="192759"/>
                </a:lnTo>
                <a:lnTo>
                  <a:pt x="72227" y="199108"/>
                </a:lnTo>
                <a:lnTo>
                  <a:pt x="73550" y="204929"/>
                </a:lnTo>
                <a:lnTo>
                  <a:pt x="75226" y="210396"/>
                </a:lnTo>
                <a:lnTo>
                  <a:pt x="77136" y="215629"/>
                </a:lnTo>
                <a:lnTo>
                  <a:pt x="79204" y="220705"/>
                </a:lnTo>
                <a:lnTo>
                  <a:pt x="81376" y="225676"/>
                </a:lnTo>
                <a:lnTo>
                  <a:pt x="83617" y="229784"/>
                </a:lnTo>
                <a:lnTo>
                  <a:pt x="85906" y="233317"/>
                </a:lnTo>
                <a:lnTo>
                  <a:pt x="89771" y="239358"/>
                </a:lnTo>
                <a:lnTo>
                  <a:pt x="92741" y="247222"/>
                </a:lnTo>
                <a:lnTo>
                  <a:pt x="96248" y="252153"/>
                </a:lnTo>
                <a:lnTo>
                  <a:pt x="98893" y="255599"/>
                </a:lnTo>
                <a:lnTo>
                  <a:pt x="100058" y="256083"/>
                </a:lnTo>
                <a:lnTo>
                  <a:pt x="103469" y="256620"/>
                </a:lnTo>
                <a:lnTo>
                  <a:pt x="105490" y="255970"/>
                </a:lnTo>
                <a:lnTo>
                  <a:pt x="107631" y="254743"/>
                </a:lnTo>
                <a:lnTo>
                  <a:pt x="109852" y="253130"/>
                </a:lnTo>
                <a:lnTo>
                  <a:pt x="112126" y="252056"/>
                </a:lnTo>
                <a:lnTo>
                  <a:pt x="114436" y="251340"/>
                </a:lnTo>
                <a:lnTo>
                  <a:pt x="116771" y="250862"/>
                </a:lnTo>
                <a:lnTo>
                  <a:pt x="119121" y="249750"/>
                </a:lnTo>
                <a:lnTo>
                  <a:pt x="121481" y="248214"/>
                </a:lnTo>
                <a:lnTo>
                  <a:pt x="123847" y="246397"/>
                </a:lnTo>
                <a:lnTo>
                  <a:pt x="126219" y="245186"/>
                </a:lnTo>
                <a:lnTo>
                  <a:pt x="128595" y="244378"/>
                </a:lnTo>
                <a:lnTo>
                  <a:pt x="135726" y="2427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783"/>
          <p:cNvSpPr/>
          <p:nvPr/>
        </p:nvSpPr>
        <p:spPr>
          <a:xfrm>
            <a:off x="457522" y="1778880"/>
            <a:ext cx="92547" cy="221371"/>
          </a:xfrm>
          <a:custGeom>
            <a:avLst/>
            <a:gdLst/>
            <a:ahLst/>
            <a:cxnLst/>
            <a:rect l="0" t="0" r="0" b="0"/>
            <a:pathLst>
              <a:path w="92547" h="221371">
                <a:moveTo>
                  <a:pt x="21109" y="7057"/>
                </a:moveTo>
                <a:lnTo>
                  <a:pt x="10467" y="7057"/>
                </a:lnTo>
                <a:lnTo>
                  <a:pt x="9252" y="6263"/>
                </a:lnTo>
                <a:lnTo>
                  <a:pt x="8442" y="4940"/>
                </a:lnTo>
                <a:lnTo>
                  <a:pt x="7901" y="3265"/>
                </a:lnTo>
                <a:lnTo>
                  <a:pt x="6748" y="2148"/>
                </a:lnTo>
                <a:lnTo>
                  <a:pt x="5185" y="1403"/>
                </a:lnTo>
                <a:lnTo>
                  <a:pt x="0" y="0"/>
                </a:lnTo>
                <a:lnTo>
                  <a:pt x="1937" y="2069"/>
                </a:lnTo>
                <a:lnTo>
                  <a:pt x="5857" y="6072"/>
                </a:lnTo>
                <a:lnTo>
                  <a:pt x="6392" y="8736"/>
                </a:lnTo>
                <a:lnTo>
                  <a:pt x="6631" y="13359"/>
                </a:lnTo>
                <a:lnTo>
                  <a:pt x="6737" y="20706"/>
                </a:lnTo>
                <a:lnTo>
                  <a:pt x="7559" y="24888"/>
                </a:lnTo>
                <a:lnTo>
                  <a:pt x="8900" y="29263"/>
                </a:lnTo>
                <a:lnTo>
                  <a:pt x="10589" y="33767"/>
                </a:lnTo>
                <a:lnTo>
                  <a:pt x="12508" y="38358"/>
                </a:lnTo>
                <a:lnTo>
                  <a:pt x="14581" y="43005"/>
                </a:lnTo>
                <a:lnTo>
                  <a:pt x="16757" y="47691"/>
                </a:lnTo>
                <a:lnTo>
                  <a:pt x="18208" y="53196"/>
                </a:lnTo>
                <a:lnTo>
                  <a:pt x="19175" y="59248"/>
                </a:lnTo>
                <a:lnTo>
                  <a:pt x="19819" y="65664"/>
                </a:lnTo>
                <a:lnTo>
                  <a:pt x="21043" y="72322"/>
                </a:lnTo>
                <a:lnTo>
                  <a:pt x="22652" y="79142"/>
                </a:lnTo>
                <a:lnTo>
                  <a:pt x="24519" y="86070"/>
                </a:lnTo>
                <a:lnTo>
                  <a:pt x="25764" y="93070"/>
                </a:lnTo>
                <a:lnTo>
                  <a:pt x="26593" y="100118"/>
                </a:lnTo>
                <a:lnTo>
                  <a:pt x="27146" y="107197"/>
                </a:lnTo>
                <a:lnTo>
                  <a:pt x="29103" y="113505"/>
                </a:lnTo>
                <a:lnTo>
                  <a:pt x="31994" y="119297"/>
                </a:lnTo>
                <a:lnTo>
                  <a:pt x="35509" y="124746"/>
                </a:lnTo>
                <a:lnTo>
                  <a:pt x="38647" y="129967"/>
                </a:lnTo>
                <a:lnTo>
                  <a:pt x="41532" y="135034"/>
                </a:lnTo>
                <a:lnTo>
                  <a:pt x="44249" y="140000"/>
                </a:lnTo>
                <a:lnTo>
                  <a:pt x="46061" y="144898"/>
                </a:lnTo>
                <a:lnTo>
                  <a:pt x="47268" y="149751"/>
                </a:lnTo>
                <a:lnTo>
                  <a:pt x="48074" y="154574"/>
                </a:lnTo>
                <a:lnTo>
                  <a:pt x="49404" y="159377"/>
                </a:lnTo>
                <a:lnTo>
                  <a:pt x="51085" y="164166"/>
                </a:lnTo>
                <a:lnTo>
                  <a:pt x="52999" y="168946"/>
                </a:lnTo>
                <a:lnTo>
                  <a:pt x="55069" y="172927"/>
                </a:lnTo>
                <a:lnTo>
                  <a:pt x="57243" y="176374"/>
                </a:lnTo>
                <a:lnTo>
                  <a:pt x="59486" y="179467"/>
                </a:lnTo>
                <a:lnTo>
                  <a:pt x="61775" y="182322"/>
                </a:lnTo>
                <a:lnTo>
                  <a:pt x="64094" y="185019"/>
                </a:lnTo>
                <a:lnTo>
                  <a:pt x="66434" y="187611"/>
                </a:lnTo>
                <a:lnTo>
                  <a:pt x="68788" y="190926"/>
                </a:lnTo>
                <a:lnTo>
                  <a:pt x="71151" y="194724"/>
                </a:lnTo>
                <a:lnTo>
                  <a:pt x="76855" y="204641"/>
                </a:lnTo>
                <a:lnTo>
                  <a:pt x="77635" y="208114"/>
                </a:lnTo>
                <a:lnTo>
                  <a:pt x="78074" y="214531"/>
                </a:lnTo>
                <a:lnTo>
                  <a:pt x="78222" y="220019"/>
                </a:lnTo>
                <a:lnTo>
                  <a:pt x="79028" y="220469"/>
                </a:lnTo>
                <a:lnTo>
                  <a:pt x="80359" y="220769"/>
                </a:lnTo>
                <a:lnTo>
                  <a:pt x="84406" y="221251"/>
                </a:lnTo>
                <a:lnTo>
                  <a:pt x="87076" y="221317"/>
                </a:lnTo>
                <a:lnTo>
                  <a:pt x="92546" y="22137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784"/>
          <p:cNvSpPr/>
          <p:nvPr/>
        </p:nvSpPr>
        <p:spPr>
          <a:xfrm>
            <a:off x="364357" y="1857375"/>
            <a:ext cx="257150" cy="21432"/>
          </a:xfrm>
          <a:custGeom>
            <a:avLst/>
            <a:gdLst/>
            <a:ahLst/>
            <a:cxnLst/>
            <a:rect l="0" t="0" r="0" b="0"/>
            <a:pathLst>
              <a:path w="257150" h="21432">
                <a:moveTo>
                  <a:pt x="7118" y="21431"/>
                </a:moveTo>
                <a:lnTo>
                  <a:pt x="0" y="21431"/>
                </a:lnTo>
                <a:lnTo>
                  <a:pt x="45375" y="21431"/>
                </a:lnTo>
                <a:lnTo>
                  <a:pt x="51673" y="20637"/>
                </a:lnTo>
                <a:lnTo>
                  <a:pt x="58252" y="19314"/>
                </a:lnTo>
                <a:lnTo>
                  <a:pt x="65020" y="17639"/>
                </a:lnTo>
                <a:lnTo>
                  <a:pt x="72707" y="16521"/>
                </a:lnTo>
                <a:lnTo>
                  <a:pt x="81006" y="15776"/>
                </a:lnTo>
                <a:lnTo>
                  <a:pt x="89714" y="15280"/>
                </a:lnTo>
                <a:lnTo>
                  <a:pt x="97901" y="14155"/>
                </a:lnTo>
                <a:lnTo>
                  <a:pt x="105740" y="12612"/>
                </a:lnTo>
                <a:lnTo>
                  <a:pt x="113347" y="10789"/>
                </a:lnTo>
                <a:lnTo>
                  <a:pt x="121593" y="9574"/>
                </a:lnTo>
                <a:lnTo>
                  <a:pt x="130266" y="8763"/>
                </a:lnTo>
                <a:lnTo>
                  <a:pt x="139223" y="8223"/>
                </a:lnTo>
                <a:lnTo>
                  <a:pt x="148369" y="7070"/>
                </a:lnTo>
                <a:lnTo>
                  <a:pt x="157641" y="5507"/>
                </a:lnTo>
                <a:lnTo>
                  <a:pt x="166998" y="3671"/>
                </a:lnTo>
                <a:lnTo>
                  <a:pt x="175617" y="2447"/>
                </a:lnTo>
                <a:lnTo>
                  <a:pt x="183744" y="1631"/>
                </a:lnTo>
                <a:lnTo>
                  <a:pt x="191544" y="1087"/>
                </a:lnTo>
                <a:lnTo>
                  <a:pt x="199918" y="725"/>
                </a:lnTo>
                <a:lnTo>
                  <a:pt x="225287" y="214"/>
                </a:lnTo>
                <a:lnTo>
                  <a:pt x="257149"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785"/>
          <p:cNvSpPr/>
          <p:nvPr/>
        </p:nvSpPr>
        <p:spPr>
          <a:xfrm>
            <a:off x="485775" y="2143125"/>
            <a:ext cx="3471863" cy="71438"/>
          </a:xfrm>
          <a:custGeom>
            <a:avLst/>
            <a:gdLst/>
            <a:ahLst/>
            <a:cxnLst/>
            <a:rect l="0" t="0" r="0" b="0"/>
            <a:pathLst>
              <a:path w="3471863" h="71438">
                <a:moveTo>
                  <a:pt x="0" y="71437"/>
                </a:moveTo>
                <a:lnTo>
                  <a:pt x="6150" y="71437"/>
                </a:lnTo>
                <a:lnTo>
                  <a:pt x="6481" y="70643"/>
                </a:lnTo>
                <a:lnTo>
                  <a:pt x="6702" y="69320"/>
                </a:lnTo>
                <a:lnTo>
                  <a:pt x="6849" y="67645"/>
                </a:lnTo>
                <a:lnTo>
                  <a:pt x="7741" y="66527"/>
                </a:lnTo>
                <a:lnTo>
                  <a:pt x="9129" y="65783"/>
                </a:lnTo>
                <a:lnTo>
                  <a:pt x="12788" y="64955"/>
                </a:lnTo>
                <a:lnTo>
                  <a:pt x="108121" y="63500"/>
                </a:lnTo>
                <a:lnTo>
                  <a:pt x="114943" y="62177"/>
                </a:lnTo>
                <a:lnTo>
                  <a:pt x="121872" y="60501"/>
                </a:lnTo>
                <a:lnTo>
                  <a:pt x="135921" y="58639"/>
                </a:lnTo>
                <a:lnTo>
                  <a:pt x="210964" y="57175"/>
                </a:lnTo>
                <a:lnTo>
                  <a:pt x="227111" y="55044"/>
                </a:lnTo>
                <a:lnTo>
                  <a:pt x="234751" y="53365"/>
                </a:lnTo>
                <a:lnTo>
                  <a:pt x="249590" y="51499"/>
                </a:lnTo>
                <a:lnTo>
                  <a:pt x="264916" y="49876"/>
                </a:lnTo>
                <a:lnTo>
                  <a:pt x="273448" y="48331"/>
                </a:lnTo>
                <a:lnTo>
                  <a:pt x="282311" y="46508"/>
                </a:lnTo>
                <a:lnTo>
                  <a:pt x="302742" y="44483"/>
                </a:lnTo>
                <a:lnTo>
                  <a:pt x="325052" y="42789"/>
                </a:lnTo>
                <a:lnTo>
                  <a:pt x="336557" y="41226"/>
                </a:lnTo>
                <a:lnTo>
                  <a:pt x="348196" y="39390"/>
                </a:lnTo>
                <a:lnTo>
                  <a:pt x="371712" y="37350"/>
                </a:lnTo>
                <a:lnTo>
                  <a:pt x="394599" y="35650"/>
                </a:lnTo>
                <a:lnTo>
                  <a:pt x="405147" y="34085"/>
                </a:lnTo>
                <a:lnTo>
                  <a:pt x="415354" y="32248"/>
                </a:lnTo>
                <a:lnTo>
                  <a:pt x="437279" y="30207"/>
                </a:lnTo>
                <a:lnTo>
                  <a:pt x="495498" y="27996"/>
                </a:lnTo>
                <a:lnTo>
                  <a:pt x="507338" y="26601"/>
                </a:lnTo>
                <a:lnTo>
                  <a:pt x="519200" y="24878"/>
                </a:lnTo>
                <a:lnTo>
                  <a:pt x="542964" y="22963"/>
                </a:lnTo>
                <a:lnTo>
                  <a:pt x="566755" y="21318"/>
                </a:lnTo>
                <a:lnTo>
                  <a:pt x="578655" y="19768"/>
                </a:lnTo>
                <a:lnTo>
                  <a:pt x="590557" y="17941"/>
                </a:lnTo>
                <a:lnTo>
                  <a:pt x="614365" y="15911"/>
                </a:lnTo>
                <a:lnTo>
                  <a:pt x="673894" y="13707"/>
                </a:lnTo>
                <a:lnTo>
                  <a:pt x="685800" y="12313"/>
                </a:lnTo>
                <a:lnTo>
                  <a:pt x="697706" y="10590"/>
                </a:lnTo>
                <a:lnTo>
                  <a:pt x="723635" y="8675"/>
                </a:lnTo>
                <a:lnTo>
                  <a:pt x="817862" y="7233"/>
                </a:lnTo>
                <a:lnTo>
                  <a:pt x="844507" y="5066"/>
                </a:lnTo>
                <a:lnTo>
                  <a:pt x="858279" y="3378"/>
                </a:lnTo>
                <a:lnTo>
                  <a:pt x="884166" y="1501"/>
                </a:lnTo>
                <a:lnTo>
                  <a:pt x="979014" y="87"/>
                </a:lnTo>
                <a:lnTo>
                  <a:pt x="1425252" y="0"/>
                </a:lnTo>
                <a:lnTo>
                  <a:pt x="1449685" y="2116"/>
                </a:lnTo>
                <a:lnTo>
                  <a:pt x="1461756" y="3792"/>
                </a:lnTo>
                <a:lnTo>
                  <a:pt x="1485753" y="5654"/>
                </a:lnTo>
                <a:lnTo>
                  <a:pt x="1545411" y="7741"/>
                </a:lnTo>
                <a:lnTo>
                  <a:pt x="1557324" y="9129"/>
                </a:lnTo>
                <a:lnTo>
                  <a:pt x="1569235" y="10848"/>
                </a:lnTo>
                <a:lnTo>
                  <a:pt x="1593052" y="12759"/>
                </a:lnTo>
                <a:lnTo>
                  <a:pt x="1617660" y="14402"/>
                </a:lnTo>
                <a:lnTo>
                  <a:pt x="1630890" y="15951"/>
                </a:lnTo>
                <a:lnTo>
                  <a:pt x="1644472" y="17777"/>
                </a:lnTo>
                <a:lnTo>
                  <a:pt x="1670147" y="19807"/>
                </a:lnTo>
                <a:lnTo>
                  <a:pt x="1693994" y="21503"/>
                </a:lnTo>
                <a:lnTo>
                  <a:pt x="1704798" y="23066"/>
                </a:lnTo>
                <a:lnTo>
                  <a:pt x="1715175" y="24902"/>
                </a:lnTo>
                <a:lnTo>
                  <a:pt x="1737289" y="26942"/>
                </a:lnTo>
                <a:lnTo>
                  <a:pt x="1795641" y="29153"/>
                </a:lnTo>
                <a:lnTo>
                  <a:pt x="1807487" y="30548"/>
                </a:lnTo>
                <a:lnTo>
                  <a:pt x="1819354" y="32271"/>
                </a:lnTo>
                <a:lnTo>
                  <a:pt x="1843122" y="34186"/>
                </a:lnTo>
                <a:lnTo>
                  <a:pt x="1926433" y="35629"/>
                </a:lnTo>
                <a:lnTo>
                  <a:pt x="1950244" y="37795"/>
                </a:lnTo>
                <a:lnTo>
                  <a:pt x="1962150" y="39484"/>
                </a:lnTo>
                <a:lnTo>
                  <a:pt x="1985962" y="41361"/>
                </a:lnTo>
                <a:lnTo>
                  <a:pt x="2087694" y="42803"/>
                </a:lnTo>
                <a:lnTo>
                  <a:pt x="2171661" y="44975"/>
                </a:lnTo>
                <a:lnTo>
                  <a:pt x="2183580" y="46652"/>
                </a:lnTo>
                <a:lnTo>
                  <a:pt x="2207407" y="48515"/>
                </a:lnTo>
                <a:lnTo>
                  <a:pt x="2278855" y="47758"/>
                </a:lnTo>
                <a:lnTo>
                  <a:pt x="2290761" y="46126"/>
                </a:lnTo>
                <a:lnTo>
                  <a:pt x="2314574" y="44313"/>
                </a:lnTo>
                <a:lnTo>
                  <a:pt x="2416306" y="42919"/>
                </a:lnTo>
                <a:lnTo>
                  <a:pt x="3054055" y="42862"/>
                </a:lnTo>
                <a:lnTo>
                  <a:pt x="3078472" y="44979"/>
                </a:lnTo>
                <a:lnTo>
                  <a:pt x="3090540" y="46654"/>
                </a:lnTo>
                <a:lnTo>
                  <a:pt x="3114531" y="48516"/>
                </a:lnTo>
                <a:lnTo>
                  <a:pt x="3209125" y="50741"/>
                </a:lnTo>
                <a:lnTo>
                  <a:pt x="3219710" y="52084"/>
                </a:lnTo>
                <a:lnTo>
                  <a:pt x="3229942" y="53772"/>
                </a:lnTo>
                <a:lnTo>
                  <a:pt x="3251894" y="55648"/>
                </a:lnTo>
                <a:lnTo>
                  <a:pt x="3354984" y="57132"/>
                </a:lnTo>
                <a:lnTo>
                  <a:pt x="3410819" y="57149"/>
                </a:lnTo>
                <a:lnTo>
                  <a:pt x="3421184" y="59266"/>
                </a:lnTo>
                <a:lnTo>
                  <a:pt x="3426170" y="60942"/>
                </a:lnTo>
                <a:lnTo>
                  <a:pt x="3435944" y="62804"/>
                </a:lnTo>
                <a:lnTo>
                  <a:pt x="3471862" y="6429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786"/>
          <p:cNvSpPr/>
          <p:nvPr/>
        </p:nvSpPr>
        <p:spPr>
          <a:xfrm>
            <a:off x="1971675" y="2293143"/>
            <a:ext cx="207169" cy="235639"/>
          </a:xfrm>
          <a:custGeom>
            <a:avLst/>
            <a:gdLst/>
            <a:ahLst/>
            <a:cxnLst/>
            <a:rect l="0" t="0" r="0" b="0"/>
            <a:pathLst>
              <a:path w="207169" h="235639">
                <a:moveTo>
                  <a:pt x="207168" y="0"/>
                </a:moveTo>
                <a:lnTo>
                  <a:pt x="151973" y="0"/>
                </a:lnTo>
                <a:lnTo>
                  <a:pt x="147353" y="794"/>
                </a:lnTo>
                <a:lnTo>
                  <a:pt x="142685" y="2117"/>
                </a:lnTo>
                <a:lnTo>
                  <a:pt x="137986" y="3793"/>
                </a:lnTo>
                <a:lnTo>
                  <a:pt x="132471" y="4910"/>
                </a:lnTo>
                <a:lnTo>
                  <a:pt x="126414" y="5655"/>
                </a:lnTo>
                <a:lnTo>
                  <a:pt x="114921" y="6482"/>
                </a:lnTo>
                <a:lnTo>
                  <a:pt x="107168" y="6850"/>
                </a:lnTo>
                <a:lnTo>
                  <a:pt x="90755" y="7057"/>
                </a:lnTo>
                <a:lnTo>
                  <a:pt x="29604" y="7144"/>
                </a:lnTo>
                <a:lnTo>
                  <a:pt x="29261" y="7938"/>
                </a:lnTo>
                <a:lnTo>
                  <a:pt x="28710" y="14915"/>
                </a:lnTo>
                <a:lnTo>
                  <a:pt x="28615" y="21618"/>
                </a:lnTo>
                <a:lnTo>
                  <a:pt x="28575" y="49040"/>
                </a:lnTo>
                <a:lnTo>
                  <a:pt x="27781" y="53331"/>
                </a:lnTo>
                <a:lnTo>
                  <a:pt x="26458" y="57779"/>
                </a:lnTo>
                <a:lnTo>
                  <a:pt x="24782" y="62332"/>
                </a:lnTo>
                <a:lnTo>
                  <a:pt x="22920" y="69507"/>
                </a:lnTo>
                <a:lnTo>
                  <a:pt x="22424" y="72532"/>
                </a:lnTo>
                <a:lnTo>
                  <a:pt x="19756" y="78010"/>
                </a:lnTo>
                <a:lnTo>
                  <a:pt x="15924" y="83884"/>
                </a:lnTo>
                <a:lnTo>
                  <a:pt x="13791" y="87672"/>
                </a:lnTo>
                <a:lnTo>
                  <a:pt x="11575" y="91786"/>
                </a:lnTo>
                <a:lnTo>
                  <a:pt x="9113" y="98473"/>
                </a:lnTo>
                <a:lnTo>
                  <a:pt x="8019" y="104091"/>
                </a:lnTo>
                <a:lnTo>
                  <a:pt x="7532" y="109234"/>
                </a:lnTo>
                <a:lnTo>
                  <a:pt x="6609" y="110923"/>
                </a:lnTo>
                <a:lnTo>
                  <a:pt x="5200" y="112048"/>
                </a:lnTo>
                <a:lnTo>
                  <a:pt x="3466" y="112799"/>
                </a:lnTo>
                <a:lnTo>
                  <a:pt x="3104" y="114093"/>
                </a:lnTo>
                <a:lnTo>
                  <a:pt x="3657" y="115750"/>
                </a:lnTo>
                <a:lnTo>
                  <a:pt x="6455" y="120319"/>
                </a:lnTo>
                <a:lnTo>
                  <a:pt x="6939" y="124903"/>
                </a:lnTo>
                <a:lnTo>
                  <a:pt x="7801" y="126132"/>
                </a:lnTo>
                <a:lnTo>
                  <a:pt x="9169" y="126950"/>
                </a:lnTo>
                <a:lnTo>
                  <a:pt x="12806" y="127860"/>
                </a:lnTo>
                <a:lnTo>
                  <a:pt x="17069" y="128264"/>
                </a:lnTo>
                <a:lnTo>
                  <a:pt x="19316" y="127578"/>
                </a:lnTo>
                <a:lnTo>
                  <a:pt x="25479" y="123614"/>
                </a:lnTo>
                <a:lnTo>
                  <a:pt x="29245" y="121293"/>
                </a:lnTo>
                <a:lnTo>
                  <a:pt x="35752" y="117938"/>
                </a:lnTo>
                <a:lnTo>
                  <a:pt x="41819" y="115917"/>
                </a:lnTo>
                <a:lnTo>
                  <a:pt x="47955" y="114225"/>
                </a:lnTo>
                <a:lnTo>
                  <a:pt x="51813" y="112663"/>
                </a:lnTo>
                <a:lnTo>
                  <a:pt x="55973" y="110827"/>
                </a:lnTo>
                <a:lnTo>
                  <a:pt x="60334" y="109604"/>
                </a:lnTo>
                <a:lnTo>
                  <a:pt x="64829" y="108788"/>
                </a:lnTo>
                <a:lnTo>
                  <a:pt x="69413" y="108244"/>
                </a:lnTo>
                <a:lnTo>
                  <a:pt x="74850" y="107088"/>
                </a:lnTo>
                <a:lnTo>
                  <a:pt x="80856" y="105523"/>
                </a:lnTo>
                <a:lnTo>
                  <a:pt x="87241" y="103686"/>
                </a:lnTo>
                <a:lnTo>
                  <a:pt x="93086" y="102462"/>
                </a:lnTo>
                <a:lnTo>
                  <a:pt x="98570" y="101645"/>
                </a:lnTo>
                <a:lnTo>
                  <a:pt x="103813" y="101101"/>
                </a:lnTo>
                <a:lnTo>
                  <a:pt x="108896" y="101532"/>
                </a:lnTo>
                <a:lnTo>
                  <a:pt x="113872" y="102613"/>
                </a:lnTo>
                <a:lnTo>
                  <a:pt x="118777" y="104128"/>
                </a:lnTo>
                <a:lnTo>
                  <a:pt x="123635" y="105137"/>
                </a:lnTo>
                <a:lnTo>
                  <a:pt x="128460" y="105810"/>
                </a:lnTo>
                <a:lnTo>
                  <a:pt x="133265" y="106259"/>
                </a:lnTo>
                <a:lnTo>
                  <a:pt x="138056" y="107352"/>
                </a:lnTo>
                <a:lnTo>
                  <a:pt x="142837" y="108874"/>
                </a:lnTo>
                <a:lnTo>
                  <a:pt x="147612" y="110683"/>
                </a:lnTo>
                <a:lnTo>
                  <a:pt x="152383" y="112682"/>
                </a:lnTo>
                <a:lnTo>
                  <a:pt x="157151" y="114809"/>
                </a:lnTo>
                <a:lnTo>
                  <a:pt x="161917" y="117021"/>
                </a:lnTo>
                <a:lnTo>
                  <a:pt x="165888" y="119289"/>
                </a:lnTo>
                <a:lnTo>
                  <a:pt x="169329" y="121595"/>
                </a:lnTo>
                <a:lnTo>
                  <a:pt x="172417" y="123926"/>
                </a:lnTo>
                <a:lnTo>
                  <a:pt x="177965" y="130749"/>
                </a:lnTo>
                <a:lnTo>
                  <a:pt x="180556" y="134791"/>
                </a:lnTo>
                <a:lnTo>
                  <a:pt x="183434" y="141399"/>
                </a:lnTo>
                <a:lnTo>
                  <a:pt x="184714" y="147776"/>
                </a:lnTo>
                <a:lnTo>
                  <a:pt x="185055" y="151698"/>
                </a:lnTo>
                <a:lnTo>
                  <a:pt x="185434" y="159497"/>
                </a:lnTo>
                <a:lnTo>
                  <a:pt x="185602" y="165608"/>
                </a:lnTo>
                <a:lnTo>
                  <a:pt x="185697" y="177304"/>
                </a:lnTo>
                <a:lnTo>
                  <a:pt x="184917" y="180909"/>
                </a:lnTo>
                <a:lnTo>
                  <a:pt x="181933" y="187031"/>
                </a:lnTo>
                <a:lnTo>
                  <a:pt x="177961" y="194515"/>
                </a:lnTo>
                <a:lnTo>
                  <a:pt x="175791" y="198733"/>
                </a:lnTo>
                <a:lnTo>
                  <a:pt x="172756" y="202338"/>
                </a:lnTo>
                <a:lnTo>
                  <a:pt x="169146" y="205536"/>
                </a:lnTo>
                <a:lnTo>
                  <a:pt x="165151" y="208462"/>
                </a:lnTo>
                <a:lnTo>
                  <a:pt x="161694" y="212000"/>
                </a:lnTo>
                <a:lnTo>
                  <a:pt x="158596" y="215946"/>
                </a:lnTo>
                <a:lnTo>
                  <a:pt x="155737" y="220164"/>
                </a:lnTo>
                <a:lnTo>
                  <a:pt x="152243" y="222976"/>
                </a:lnTo>
                <a:lnTo>
                  <a:pt x="148326" y="224851"/>
                </a:lnTo>
                <a:lnTo>
                  <a:pt x="144128" y="226101"/>
                </a:lnTo>
                <a:lnTo>
                  <a:pt x="139742" y="227728"/>
                </a:lnTo>
                <a:lnTo>
                  <a:pt x="135230" y="229606"/>
                </a:lnTo>
                <a:lnTo>
                  <a:pt x="130634" y="231652"/>
                </a:lnTo>
                <a:lnTo>
                  <a:pt x="125189" y="233016"/>
                </a:lnTo>
                <a:lnTo>
                  <a:pt x="119178" y="233925"/>
                </a:lnTo>
                <a:lnTo>
                  <a:pt x="112789" y="234532"/>
                </a:lnTo>
                <a:lnTo>
                  <a:pt x="107737" y="234936"/>
                </a:lnTo>
                <a:lnTo>
                  <a:pt x="103574" y="235205"/>
                </a:lnTo>
                <a:lnTo>
                  <a:pt x="100005" y="235385"/>
                </a:lnTo>
                <a:lnTo>
                  <a:pt x="91807" y="235584"/>
                </a:lnTo>
                <a:lnTo>
                  <a:pt x="87398" y="235638"/>
                </a:lnTo>
                <a:lnTo>
                  <a:pt x="82872" y="234879"/>
                </a:lnTo>
                <a:lnTo>
                  <a:pt x="78266" y="233580"/>
                </a:lnTo>
                <a:lnTo>
                  <a:pt x="73609" y="231920"/>
                </a:lnTo>
                <a:lnTo>
                  <a:pt x="69710" y="230813"/>
                </a:lnTo>
                <a:lnTo>
                  <a:pt x="63261" y="229584"/>
                </a:lnTo>
                <a:lnTo>
                  <a:pt x="59636" y="228462"/>
                </a:lnTo>
                <a:lnTo>
                  <a:pt x="55632" y="226921"/>
                </a:lnTo>
                <a:lnTo>
                  <a:pt x="51375" y="225099"/>
                </a:lnTo>
                <a:lnTo>
                  <a:pt x="47744" y="223885"/>
                </a:lnTo>
                <a:lnTo>
                  <a:pt x="41592" y="222536"/>
                </a:lnTo>
                <a:lnTo>
                  <a:pt x="36212" y="219820"/>
                </a:lnTo>
                <a:lnTo>
                  <a:pt x="31175" y="215967"/>
                </a:lnTo>
                <a:lnTo>
                  <a:pt x="26291" y="211608"/>
                </a:lnTo>
                <a:lnTo>
                  <a:pt x="23877" y="210129"/>
                </a:lnTo>
                <a:lnTo>
                  <a:pt x="19078" y="208484"/>
                </a:lnTo>
                <a:lnTo>
                  <a:pt x="17481" y="207252"/>
                </a:lnTo>
                <a:lnTo>
                  <a:pt x="16417" y="205637"/>
                </a:lnTo>
                <a:lnTo>
                  <a:pt x="15707" y="203766"/>
                </a:lnTo>
                <a:lnTo>
                  <a:pt x="14440" y="202519"/>
                </a:lnTo>
                <a:lnTo>
                  <a:pt x="12801" y="201688"/>
                </a:lnTo>
                <a:lnTo>
                  <a:pt x="10915" y="201134"/>
                </a:lnTo>
                <a:lnTo>
                  <a:pt x="9658" y="199971"/>
                </a:lnTo>
                <a:lnTo>
                  <a:pt x="8820" y="198401"/>
                </a:lnTo>
                <a:lnTo>
                  <a:pt x="8261" y="196561"/>
                </a:lnTo>
                <a:lnTo>
                  <a:pt x="7095" y="195335"/>
                </a:lnTo>
                <a:lnTo>
                  <a:pt x="5523" y="194517"/>
                </a:lnTo>
                <a:lnTo>
                  <a:pt x="0" y="19288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787"/>
          <p:cNvSpPr/>
          <p:nvPr/>
        </p:nvSpPr>
        <p:spPr>
          <a:xfrm>
            <a:off x="2193131" y="2386049"/>
            <a:ext cx="242790" cy="392449"/>
          </a:xfrm>
          <a:custGeom>
            <a:avLst/>
            <a:gdLst/>
            <a:ahLst/>
            <a:cxnLst/>
            <a:rect l="0" t="0" r="0" b="0"/>
            <a:pathLst>
              <a:path w="242790" h="392449">
                <a:moveTo>
                  <a:pt x="21431" y="14251"/>
                </a:moveTo>
                <a:lnTo>
                  <a:pt x="27582" y="14251"/>
                </a:lnTo>
                <a:lnTo>
                  <a:pt x="34638" y="20401"/>
                </a:lnTo>
                <a:lnTo>
                  <a:pt x="39191" y="24892"/>
                </a:lnTo>
                <a:lnTo>
                  <a:pt x="40415" y="26901"/>
                </a:lnTo>
                <a:lnTo>
                  <a:pt x="44495" y="37946"/>
                </a:lnTo>
                <a:lnTo>
                  <a:pt x="47557" y="45419"/>
                </a:lnTo>
                <a:lnTo>
                  <a:pt x="49280" y="54089"/>
                </a:lnTo>
                <a:lnTo>
                  <a:pt x="49684" y="59209"/>
                </a:lnTo>
                <a:lnTo>
                  <a:pt x="53703" y="70346"/>
                </a:lnTo>
                <a:lnTo>
                  <a:pt x="56128" y="79908"/>
                </a:lnTo>
                <a:lnTo>
                  <a:pt x="56847" y="91560"/>
                </a:lnTo>
                <a:lnTo>
                  <a:pt x="59132" y="100469"/>
                </a:lnTo>
                <a:lnTo>
                  <a:pt x="62793" y="108926"/>
                </a:lnTo>
                <a:lnTo>
                  <a:pt x="69317" y="118150"/>
                </a:lnTo>
                <a:lnTo>
                  <a:pt x="76277" y="125910"/>
                </a:lnTo>
                <a:lnTo>
                  <a:pt x="80997" y="130816"/>
                </a:lnTo>
                <a:lnTo>
                  <a:pt x="82573" y="133236"/>
                </a:lnTo>
                <a:lnTo>
                  <a:pt x="85585" y="140434"/>
                </a:lnTo>
                <a:lnTo>
                  <a:pt x="91151" y="147594"/>
                </a:lnTo>
                <a:lnTo>
                  <a:pt x="98688" y="155714"/>
                </a:lnTo>
                <a:lnTo>
                  <a:pt x="99923" y="156184"/>
                </a:lnTo>
                <a:lnTo>
                  <a:pt x="103413" y="156707"/>
                </a:lnTo>
                <a:lnTo>
                  <a:pt x="105454" y="156053"/>
                </a:lnTo>
                <a:lnTo>
                  <a:pt x="112120" y="152134"/>
                </a:lnTo>
                <a:lnTo>
                  <a:pt x="116771" y="150938"/>
                </a:lnTo>
                <a:lnTo>
                  <a:pt x="123600" y="148290"/>
                </a:lnTo>
                <a:lnTo>
                  <a:pt x="127644" y="146473"/>
                </a:lnTo>
                <a:lnTo>
                  <a:pt x="131133" y="143674"/>
                </a:lnTo>
                <a:lnTo>
                  <a:pt x="137127" y="136330"/>
                </a:lnTo>
                <a:lnTo>
                  <a:pt x="142437" y="129892"/>
                </a:lnTo>
                <a:lnTo>
                  <a:pt x="149889" y="121804"/>
                </a:lnTo>
                <a:lnTo>
                  <a:pt x="154723" y="116027"/>
                </a:lnTo>
                <a:lnTo>
                  <a:pt x="161908" y="104643"/>
                </a:lnTo>
                <a:lnTo>
                  <a:pt x="166680" y="98610"/>
                </a:lnTo>
                <a:lnTo>
                  <a:pt x="168270" y="95097"/>
                </a:lnTo>
                <a:lnTo>
                  <a:pt x="170036" y="86959"/>
                </a:lnTo>
                <a:lnTo>
                  <a:pt x="172938" y="78051"/>
                </a:lnTo>
                <a:lnTo>
                  <a:pt x="176080" y="68800"/>
                </a:lnTo>
                <a:lnTo>
                  <a:pt x="177477" y="59397"/>
                </a:lnTo>
                <a:lnTo>
                  <a:pt x="178263" y="48970"/>
                </a:lnTo>
                <a:lnTo>
                  <a:pt x="178495" y="37062"/>
                </a:lnTo>
                <a:lnTo>
                  <a:pt x="178593" y="1383"/>
                </a:lnTo>
                <a:lnTo>
                  <a:pt x="177800" y="909"/>
                </a:lnTo>
                <a:lnTo>
                  <a:pt x="171744" y="0"/>
                </a:lnTo>
                <a:lnTo>
                  <a:pt x="171467" y="12150"/>
                </a:lnTo>
                <a:lnTo>
                  <a:pt x="171457" y="16757"/>
                </a:lnTo>
                <a:lnTo>
                  <a:pt x="172249" y="19096"/>
                </a:lnTo>
                <a:lnTo>
                  <a:pt x="175244" y="23812"/>
                </a:lnTo>
                <a:lnTo>
                  <a:pt x="177105" y="30671"/>
                </a:lnTo>
                <a:lnTo>
                  <a:pt x="178726" y="39011"/>
                </a:lnTo>
                <a:lnTo>
                  <a:pt x="182092" y="48009"/>
                </a:lnTo>
                <a:lnTo>
                  <a:pt x="186234" y="57300"/>
                </a:lnTo>
                <a:lnTo>
                  <a:pt x="193028" y="71456"/>
                </a:lnTo>
                <a:lnTo>
                  <a:pt x="196915" y="80950"/>
                </a:lnTo>
                <a:lnTo>
                  <a:pt x="198643" y="90462"/>
                </a:lnTo>
                <a:lnTo>
                  <a:pt x="201527" y="99981"/>
                </a:lnTo>
                <a:lnTo>
                  <a:pt x="206249" y="110297"/>
                </a:lnTo>
                <a:lnTo>
                  <a:pt x="209730" y="116381"/>
                </a:lnTo>
                <a:lnTo>
                  <a:pt x="213639" y="122819"/>
                </a:lnTo>
                <a:lnTo>
                  <a:pt x="220099" y="134205"/>
                </a:lnTo>
                <a:lnTo>
                  <a:pt x="225615" y="145351"/>
                </a:lnTo>
                <a:lnTo>
                  <a:pt x="228197" y="151657"/>
                </a:lnTo>
                <a:lnTo>
                  <a:pt x="230713" y="158242"/>
                </a:lnTo>
                <a:lnTo>
                  <a:pt x="232390" y="165014"/>
                </a:lnTo>
                <a:lnTo>
                  <a:pt x="233508" y="171909"/>
                </a:lnTo>
                <a:lnTo>
                  <a:pt x="234253" y="178888"/>
                </a:lnTo>
                <a:lnTo>
                  <a:pt x="237198" y="190875"/>
                </a:lnTo>
                <a:lnTo>
                  <a:pt x="240359" y="202288"/>
                </a:lnTo>
                <a:lnTo>
                  <a:pt x="241201" y="208665"/>
                </a:lnTo>
                <a:lnTo>
                  <a:pt x="241763" y="215298"/>
                </a:lnTo>
                <a:lnTo>
                  <a:pt x="242138" y="222101"/>
                </a:lnTo>
                <a:lnTo>
                  <a:pt x="242554" y="236010"/>
                </a:lnTo>
                <a:lnTo>
                  <a:pt x="242789" y="257228"/>
                </a:lnTo>
                <a:lnTo>
                  <a:pt x="240727" y="269349"/>
                </a:lnTo>
                <a:lnTo>
                  <a:pt x="237165" y="280821"/>
                </a:lnTo>
                <a:lnTo>
                  <a:pt x="232936" y="293858"/>
                </a:lnTo>
                <a:lnTo>
                  <a:pt x="228410" y="305473"/>
                </a:lnTo>
                <a:lnTo>
                  <a:pt x="226092" y="310792"/>
                </a:lnTo>
                <a:lnTo>
                  <a:pt x="222165" y="316720"/>
                </a:lnTo>
                <a:lnTo>
                  <a:pt x="217166" y="323053"/>
                </a:lnTo>
                <a:lnTo>
                  <a:pt x="206850" y="334852"/>
                </a:lnTo>
                <a:lnTo>
                  <a:pt x="199618" y="342742"/>
                </a:lnTo>
                <a:lnTo>
                  <a:pt x="194991" y="346752"/>
                </a:lnTo>
                <a:lnTo>
                  <a:pt x="189525" y="351012"/>
                </a:lnTo>
                <a:lnTo>
                  <a:pt x="183500" y="355439"/>
                </a:lnTo>
                <a:lnTo>
                  <a:pt x="177896" y="359184"/>
                </a:lnTo>
                <a:lnTo>
                  <a:pt x="172572" y="362475"/>
                </a:lnTo>
                <a:lnTo>
                  <a:pt x="167435" y="365463"/>
                </a:lnTo>
                <a:lnTo>
                  <a:pt x="157495" y="370899"/>
                </a:lnTo>
                <a:lnTo>
                  <a:pt x="138178" y="380856"/>
                </a:lnTo>
                <a:lnTo>
                  <a:pt x="123844" y="388075"/>
                </a:lnTo>
                <a:lnTo>
                  <a:pt x="118281" y="389673"/>
                </a:lnTo>
                <a:lnTo>
                  <a:pt x="112192" y="390739"/>
                </a:lnTo>
                <a:lnTo>
                  <a:pt x="105751" y="391449"/>
                </a:lnTo>
                <a:lnTo>
                  <a:pt x="100663" y="391922"/>
                </a:lnTo>
                <a:lnTo>
                  <a:pt x="96477" y="392238"/>
                </a:lnTo>
                <a:lnTo>
                  <a:pt x="92893" y="392448"/>
                </a:lnTo>
                <a:lnTo>
                  <a:pt x="88122" y="391795"/>
                </a:lnTo>
                <a:lnTo>
                  <a:pt x="82561" y="390566"/>
                </a:lnTo>
                <a:lnTo>
                  <a:pt x="76471" y="388952"/>
                </a:lnTo>
                <a:lnTo>
                  <a:pt x="71618" y="387877"/>
                </a:lnTo>
                <a:lnTo>
                  <a:pt x="64109" y="386681"/>
                </a:lnTo>
                <a:lnTo>
                  <a:pt x="59408" y="386363"/>
                </a:lnTo>
                <a:lnTo>
                  <a:pt x="53893" y="386150"/>
                </a:lnTo>
                <a:lnTo>
                  <a:pt x="47835" y="386009"/>
                </a:lnTo>
                <a:lnTo>
                  <a:pt x="43002" y="385121"/>
                </a:lnTo>
                <a:lnTo>
                  <a:pt x="35516" y="382017"/>
                </a:lnTo>
                <a:lnTo>
                  <a:pt x="29543" y="377992"/>
                </a:lnTo>
                <a:lnTo>
                  <a:pt x="23449" y="373557"/>
                </a:lnTo>
                <a:lnTo>
                  <a:pt x="19601" y="371263"/>
                </a:lnTo>
                <a:lnTo>
                  <a:pt x="15449" y="368940"/>
                </a:lnTo>
                <a:lnTo>
                  <a:pt x="12680" y="366598"/>
                </a:lnTo>
                <a:lnTo>
                  <a:pt x="10835" y="364243"/>
                </a:lnTo>
                <a:lnTo>
                  <a:pt x="8784" y="359509"/>
                </a:lnTo>
                <a:lnTo>
                  <a:pt x="7873" y="354759"/>
                </a:lnTo>
                <a:lnTo>
                  <a:pt x="6836" y="353175"/>
                </a:lnTo>
                <a:lnTo>
                  <a:pt x="5351" y="352119"/>
                </a:lnTo>
                <a:lnTo>
                  <a:pt x="0" y="35000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788"/>
          <p:cNvSpPr/>
          <p:nvPr/>
        </p:nvSpPr>
        <p:spPr>
          <a:xfrm>
            <a:off x="2543175" y="2428875"/>
            <a:ext cx="135732" cy="14288"/>
          </a:xfrm>
          <a:custGeom>
            <a:avLst/>
            <a:gdLst/>
            <a:ahLst/>
            <a:cxnLst/>
            <a:rect l="0" t="0" r="0" b="0"/>
            <a:pathLst>
              <a:path w="135732" h="14288">
                <a:moveTo>
                  <a:pt x="0" y="0"/>
                </a:moveTo>
                <a:lnTo>
                  <a:pt x="6849" y="0"/>
                </a:lnTo>
                <a:lnTo>
                  <a:pt x="7741" y="793"/>
                </a:lnTo>
                <a:lnTo>
                  <a:pt x="10848" y="3792"/>
                </a:lnTo>
                <a:lnTo>
                  <a:pt x="12788" y="4909"/>
                </a:lnTo>
                <a:lnTo>
                  <a:pt x="14875" y="5654"/>
                </a:lnTo>
                <a:lnTo>
                  <a:pt x="17060" y="6150"/>
                </a:lnTo>
                <a:lnTo>
                  <a:pt x="19311" y="6481"/>
                </a:lnTo>
                <a:lnTo>
                  <a:pt x="21605" y="6702"/>
                </a:lnTo>
                <a:lnTo>
                  <a:pt x="23928" y="6849"/>
                </a:lnTo>
                <a:lnTo>
                  <a:pt x="26271" y="6947"/>
                </a:lnTo>
                <a:lnTo>
                  <a:pt x="30990" y="7056"/>
                </a:lnTo>
                <a:lnTo>
                  <a:pt x="90792" y="7143"/>
                </a:lnTo>
                <a:lnTo>
                  <a:pt x="94659" y="7937"/>
                </a:lnTo>
                <a:lnTo>
                  <a:pt x="98031" y="9260"/>
                </a:lnTo>
                <a:lnTo>
                  <a:pt x="101073" y="10935"/>
                </a:lnTo>
                <a:lnTo>
                  <a:pt x="104688" y="12053"/>
                </a:lnTo>
                <a:lnTo>
                  <a:pt x="108686" y="12798"/>
                </a:lnTo>
                <a:lnTo>
                  <a:pt x="112938" y="13294"/>
                </a:lnTo>
                <a:lnTo>
                  <a:pt x="116567" y="13625"/>
                </a:lnTo>
                <a:lnTo>
                  <a:pt x="119780" y="13846"/>
                </a:lnTo>
                <a:lnTo>
                  <a:pt x="122716" y="13993"/>
                </a:lnTo>
                <a:lnTo>
                  <a:pt x="128094" y="14156"/>
                </a:lnTo>
                <a:lnTo>
                  <a:pt x="135731" y="142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789"/>
          <p:cNvSpPr/>
          <p:nvPr/>
        </p:nvSpPr>
        <p:spPr>
          <a:xfrm>
            <a:off x="2536031" y="2500312"/>
            <a:ext cx="192882" cy="14289"/>
          </a:xfrm>
          <a:custGeom>
            <a:avLst/>
            <a:gdLst/>
            <a:ahLst/>
            <a:cxnLst/>
            <a:rect l="0" t="0" r="0" b="0"/>
            <a:pathLst>
              <a:path w="192882" h="14289">
                <a:moveTo>
                  <a:pt x="0" y="14288"/>
                </a:moveTo>
                <a:lnTo>
                  <a:pt x="94222" y="14288"/>
                </a:lnTo>
                <a:lnTo>
                  <a:pt x="100121" y="13494"/>
                </a:lnTo>
                <a:lnTo>
                  <a:pt x="105641" y="12171"/>
                </a:lnTo>
                <a:lnTo>
                  <a:pt x="110909" y="10495"/>
                </a:lnTo>
                <a:lnTo>
                  <a:pt x="116008" y="9378"/>
                </a:lnTo>
                <a:lnTo>
                  <a:pt x="120995" y="8633"/>
                </a:lnTo>
                <a:lnTo>
                  <a:pt x="125907" y="8137"/>
                </a:lnTo>
                <a:lnTo>
                  <a:pt x="130769" y="7806"/>
                </a:lnTo>
                <a:lnTo>
                  <a:pt x="135598" y="7585"/>
                </a:lnTo>
                <a:lnTo>
                  <a:pt x="147862" y="7275"/>
                </a:lnTo>
                <a:lnTo>
                  <a:pt x="162910" y="7170"/>
                </a:lnTo>
                <a:lnTo>
                  <a:pt x="166550" y="6367"/>
                </a:lnTo>
                <a:lnTo>
                  <a:pt x="169771" y="5039"/>
                </a:lnTo>
                <a:lnTo>
                  <a:pt x="172712" y="3359"/>
                </a:lnTo>
                <a:lnTo>
                  <a:pt x="175466" y="2239"/>
                </a:lnTo>
                <a:lnTo>
                  <a:pt x="178096" y="1493"/>
                </a:lnTo>
                <a:lnTo>
                  <a:pt x="180643" y="995"/>
                </a:lnTo>
                <a:lnTo>
                  <a:pt x="183135" y="664"/>
                </a:lnTo>
                <a:lnTo>
                  <a:pt x="188020" y="295"/>
                </a:lnTo>
                <a:lnTo>
                  <a:pt x="192881"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790"/>
          <p:cNvSpPr/>
          <p:nvPr/>
        </p:nvSpPr>
        <p:spPr>
          <a:xfrm>
            <a:off x="3015656" y="2307431"/>
            <a:ext cx="310076" cy="250031"/>
          </a:xfrm>
          <a:custGeom>
            <a:avLst/>
            <a:gdLst/>
            <a:ahLst/>
            <a:cxnLst/>
            <a:rect l="0" t="0" r="0" b="0"/>
            <a:pathLst>
              <a:path w="310076" h="250031">
                <a:moveTo>
                  <a:pt x="270469" y="7144"/>
                </a:moveTo>
                <a:lnTo>
                  <a:pt x="270469" y="26"/>
                </a:lnTo>
                <a:lnTo>
                  <a:pt x="249884" y="0"/>
                </a:lnTo>
                <a:lnTo>
                  <a:pt x="246427" y="794"/>
                </a:lnTo>
                <a:lnTo>
                  <a:pt x="236975" y="4909"/>
                </a:lnTo>
                <a:lnTo>
                  <a:pt x="228860" y="6151"/>
                </a:lnTo>
                <a:lnTo>
                  <a:pt x="219961" y="6702"/>
                </a:lnTo>
                <a:lnTo>
                  <a:pt x="210715" y="6948"/>
                </a:lnTo>
                <a:lnTo>
                  <a:pt x="183303" y="7118"/>
                </a:lnTo>
                <a:lnTo>
                  <a:pt x="177433" y="7920"/>
                </a:lnTo>
                <a:lnTo>
                  <a:pt x="171933" y="9249"/>
                </a:lnTo>
                <a:lnTo>
                  <a:pt x="166678" y="10928"/>
                </a:lnTo>
                <a:lnTo>
                  <a:pt x="160794" y="12048"/>
                </a:lnTo>
                <a:lnTo>
                  <a:pt x="154489" y="12794"/>
                </a:lnTo>
                <a:lnTo>
                  <a:pt x="147905" y="13292"/>
                </a:lnTo>
                <a:lnTo>
                  <a:pt x="141135" y="14417"/>
                </a:lnTo>
                <a:lnTo>
                  <a:pt x="134240" y="15962"/>
                </a:lnTo>
                <a:lnTo>
                  <a:pt x="127262" y="17785"/>
                </a:lnTo>
                <a:lnTo>
                  <a:pt x="121022" y="19000"/>
                </a:lnTo>
                <a:lnTo>
                  <a:pt x="115275" y="19811"/>
                </a:lnTo>
                <a:lnTo>
                  <a:pt x="109856" y="20350"/>
                </a:lnTo>
                <a:lnTo>
                  <a:pt x="104656" y="20711"/>
                </a:lnTo>
                <a:lnTo>
                  <a:pt x="99602" y="20951"/>
                </a:lnTo>
                <a:lnTo>
                  <a:pt x="94645" y="21111"/>
                </a:lnTo>
                <a:lnTo>
                  <a:pt x="89753" y="22011"/>
                </a:lnTo>
                <a:lnTo>
                  <a:pt x="80084" y="25129"/>
                </a:lnTo>
                <a:lnTo>
                  <a:pt x="70495" y="27043"/>
                </a:lnTo>
                <a:lnTo>
                  <a:pt x="60941" y="27894"/>
                </a:lnTo>
                <a:lnTo>
                  <a:pt x="51404" y="28272"/>
                </a:lnTo>
                <a:lnTo>
                  <a:pt x="33139" y="28515"/>
                </a:lnTo>
                <a:lnTo>
                  <a:pt x="2360" y="28575"/>
                </a:lnTo>
                <a:lnTo>
                  <a:pt x="1242" y="29369"/>
                </a:lnTo>
                <a:lnTo>
                  <a:pt x="497" y="30691"/>
                </a:lnTo>
                <a:lnTo>
                  <a:pt x="0" y="32367"/>
                </a:lnTo>
                <a:lnTo>
                  <a:pt x="462" y="33484"/>
                </a:lnTo>
                <a:lnTo>
                  <a:pt x="1564" y="34229"/>
                </a:lnTo>
                <a:lnTo>
                  <a:pt x="3093" y="34726"/>
                </a:lnTo>
                <a:lnTo>
                  <a:pt x="4112" y="35850"/>
                </a:lnTo>
                <a:lnTo>
                  <a:pt x="4791" y="37394"/>
                </a:lnTo>
                <a:lnTo>
                  <a:pt x="5881" y="41782"/>
                </a:lnTo>
                <a:lnTo>
                  <a:pt x="6070" y="46335"/>
                </a:lnTo>
                <a:lnTo>
                  <a:pt x="6891" y="48352"/>
                </a:lnTo>
                <a:lnTo>
                  <a:pt x="11044" y="54984"/>
                </a:lnTo>
                <a:lnTo>
                  <a:pt x="12294" y="59627"/>
                </a:lnTo>
                <a:lnTo>
                  <a:pt x="12997" y="66703"/>
                </a:lnTo>
                <a:lnTo>
                  <a:pt x="13206" y="73827"/>
                </a:lnTo>
                <a:lnTo>
                  <a:pt x="14029" y="75412"/>
                </a:lnTo>
                <a:lnTo>
                  <a:pt x="15371" y="76468"/>
                </a:lnTo>
                <a:lnTo>
                  <a:pt x="17060" y="77172"/>
                </a:lnTo>
                <a:lnTo>
                  <a:pt x="17392" y="78436"/>
                </a:lnTo>
                <a:lnTo>
                  <a:pt x="16820" y="80072"/>
                </a:lnTo>
                <a:lnTo>
                  <a:pt x="15644" y="81956"/>
                </a:lnTo>
                <a:lnTo>
                  <a:pt x="14338" y="86166"/>
                </a:lnTo>
                <a:lnTo>
                  <a:pt x="13603" y="92999"/>
                </a:lnTo>
                <a:lnTo>
                  <a:pt x="13500" y="95337"/>
                </a:lnTo>
                <a:lnTo>
                  <a:pt x="14225" y="97689"/>
                </a:lnTo>
                <a:lnTo>
                  <a:pt x="18975" y="105051"/>
                </a:lnTo>
                <a:lnTo>
                  <a:pt x="20148" y="106740"/>
                </a:lnTo>
                <a:lnTo>
                  <a:pt x="27696" y="114407"/>
                </a:lnTo>
                <a:lnTo>
                  <a:pt x="31071" y="117787"/>
                </a:lnTo>
                <a:lnTo>
                  <a:pt x="33083" y="119006"/>
                </a:lnTo>
                <a:lnTo>
                  <a:pt x="40555" y="121122"/>
                </a:lnTo>
                <a:lnTo>
                  <a:pt x="41787" y="120436"/>
                </a:lnTo>
                <a:lnTo>
                  <a:pt x="45272" y="117556"/>
                </a:lnTo>
                <a:lnTo>
                  <a:pt x="47312" y="116471"/>
                </a:lnTo>
                <a:lnTo>
                  <a:pt x="54770" y="114149"/>
                </a:lnTo>
                <a:lnTo>
                  <a:pt x="62419" y="110793"/>
                </a:lnTo>
                <a:lnTo>
                  <a:pt x="71111" y="108773"/>
                </a:lnTo>
                <a:lnTo>
                  <a:pt x="80265" y="107081"/>
                </a:lnTo>
                <a:lnTo>
                  <a:pt x="89625" y="103683"/>
                </a:lnTo>
                <a:lnTo>
                  <a:pt x="99077" y="99527"/>
                </a:lnTo>
                <a:lnTo>
                  <a:pt x="103820" y="97308"/>
                </a:lnTo>
                <a:lnTo>
                  <a:pt x="109363" y="95828"/>
                </a:lnTo>
                <a:lnTo>
                  <a:pt x="115440" y="94841"/>
                </a:lnTo>
                <a:lnTo>
                  <a:pt x="121873" y="94184"/>
                </a:lnTo>
                <a:lnTo>
                  <a:pt x="128542" y="92952"/>
                </a:lnTo>
                <a:lnTo>
                  <a:pt x="135369" y="91337"/>
                </a:lnTo>
                <a:lnTo>
                  <a:pt x="142303" y="89466"/>
                </a:lnTo>
                <a:lnTo>
                  <a:pt x="148512" y="87425"/>
                </a:lnTo>
                <a:lnTo>
                  <a:pt x="154239" y="85271"/>
                </a:lnTo>
                <a:lnTo>
                  <a:pt x="159645" y="83041"/>
                </a:lnTo>
                <a:lnTo>
                  <a:pt x="165630" y="81554"/>
                </a:lnTo>
                <a:lnTo>
                  <a:pt x="172001" y="80563"/>
                </a:lnTo>
                <a:lnTo>
                  <a:pt x="178630" y="79903"/>
                </a:lnTo>
                <a:lnTo>
                  <a:pt x="184637" y="79462"/>
                </a:lnTo>
                <a:lnTo>
                  <a:pt x="190228" y="79168"/>
                </a:lnTo>
                <a:lnTo>
                  <a:pt x="195544" y="78972"/>
                </a:lnTo>
                <a:lnTo>
                  <a:pt x="200675" y="79636"/>
                </a:lnTo>
                <a:lnTo>
                  <a:pt x="205683" y="80872"/>
                </a:lnTo>
                <a:lnTo>
                  <a:pt x="210610" y="82489"/>
                </a:lnTo>
                <a:lnTo>
                  <a:pt x="215481" y="83568"/>
                </a:lnTo>
                <a:lnTo>
                  <a:pt x="225128" y="84766"/>
                </a:lnTo>
                <a:lnTo>
                  <a:pt x="234707" y="87415"/>
                </a:lnTo>
                <a:lnTo>
                  <a:pt x="244256" y="91239"/>
                </a:lnTo>
                <a:lnTo>
                  <a:pt x="253791" y="95584"/>
                </a:lnTo>
                <a:lnTo>
                  <a:pt x="272848" y="104841"/>
                </a:lnTo>
                <a:lnTo>
                  <a:pt x="282374" y="109567"/>
                </a:lnTo>
                <a:lnTo>
                  <a:pt x="286343" y="112732"/>
                </a:lnTo>
                <a:lnTo>
                  <a:pt x="292870" y="120482"/>
                </a:lnTo>
                <a:lnTo>
                  <a:pt x="296299" y="127102"/>
                </a:lnTo>
                <a:lnTo>
                  <a:pt x="298618" y="133483"/>
                </a:lnTo>
                <a:lnTo>
                  <a:pt x="300347" y="137407"/>
                </a:lnTo>
                <a:lnTo>
                  <a:pt x="303592" y="145208"/>
                </a:lnTo>
                <a:lnTo>
                  <a:pt x="305033" y="151320"/>
                </a:lnTo>
                <a:lnTo>
                  <a:pt x="307791" y="158799"/>
                </a:lnTo>
                <a:lnTo>
                  <a:pt x="309638" y="163016"/>
                </a:lnTo>
                <a:lnTo>
                  <a:pt x="310075" y="166621"/>
                </a:lnTo>
                <a:lnTo>
                  <a:pt x="309573" y="169818"/>
                </a:lnTo>
                <a:lnTo>
                  <a:pt x="308444" y="172743"/>
                </a:lnTo>
                <a:lnTo>
                  <a:pt x="307190" y="180227"/>
                </a:lnTo>
                <a:lnTo>
                  <a:pt x="306856" y="184445"/>
                </a:lnTo>
                <a:lnTo>
                  <a:pt x="305839" y="188050"/>
                </a:lnTo>
                <a:lnTo>
                  <a:pt x="302593" y="194174"/>
                </a:lnTo>
                <a:lnTo>
                  <a:pt x="298505" y="199541"/>
                </a:lnTo>
                <a:lnTo>
                  <a:pt x="291740" y="207025"/>
                </a:lnTo>
                <a:lnTo>
                  <a:pt x="286273" y="212661"/>
                </a:lnTo>
                <a:lnTo>
                  <a:pt x="278551" y="220458"/>
                </a:lnTo>
                <a:lnTo>
                  <a:pt x="271944" y="224981"/>
                </a:lnTo>
                <a:lnTo>
                  <a:pt x="264774" y="227785"/>
                </a:lnTo>
                <a:lnTo>
                  <a:pt x="253650" y="231677"/>
                </a:lnTo>
                <a:lnTo>
                  <a:pt x="248144" y="233827"/>
                </a:lnTo>
                <a:lnTo>
                  <a:pt x="242885" y="236053"/>
                </a:lnTo>
                <a:lnTo>
                  <a:pt x="232809" y="240644"/>
                </a:lnTo>
                <a:lnTo>
                  <a:pt x="223040" y="245330"/>
                </a:lnTo>
                <a:lnTo>
                  <a:pt x="213406" y="247942"/>
                </a:lnTo>
                <a:lnTo>
                  <a:pt x="208614" y="248638"/>
                </a:lnTo>
                <a:lnTo>
                  <a:pt x="203039" y="249103"/>
                </a:lnTo>
                <a:lnTo>
                  <a:pt x="196940" y="249412"/>
                </a:lnTo>
                <a:lnTo>
                  <a:pt x="184608" y="249756"/>
                </a:lnTo>
                <a:lnTo>
                  <a:pt x="158845" y="249995"/>
                </a:lnTo>
                <a:lnTo>
                  <a:pt x="125638" y="250030"/>
                </a:lnTo>
                <a:lnTo>
                  <a:pt x="118522" y="247914"/>
                </a:lnTo>
                <a:lnTo>
                  <a:pt x="110862" y="245121"/>
                </a:lnTo>
                <a:lnTo>
                  <a:pt x="104812" y="243880"/>
                </a:lnTo>
                <a:lnTo>
                  <a:pt x="99477" y="241212"/>
                </a:lnTo>
                <a:lnTo>
                  <a:pt x="96943" y="239389"/>
                </a:lnTo>
                <a:lnTo>
                  <a:pt x="95253" y="237380"/>
                </a:lnTo>
                <a:lnTo>
                  <a:pt x="94127" y="235247"/>
                </a:lnTo>
                <a:lnTo>
                  <a:pt x="93376" y="233031"/>
                </a:lnTo>
                <a:lnTo>
                  <a:pt x="91288" y="231554"/>
                </a:lnTo>
                <a:lnTo>
                  <a:pt x="84735" y="229913"/>
                </a:lnTo>
                <a:lnTo>
                  <a:pt x="82352" y="228682"/>
                </a:lnTo>
                <a:lnTo>
                  <a:pt x="80764" y="227067"/>
                </a:lnTo>
                <a:lnTo>
                  <a:pt x="79705" y="225196"/>
                </a:lnTo>
                <a:lnTo>
                  <a:pt x="78205" y="223950"/>
                </a:lnTo>
                <a:lnTo>
                  <a:pt x="76412" y="223118"/>
                </a:lnTo>
                <a:lnTo>
                  <a:pt x="74422" y="222564"/>
                </a:lnTo>
                <a:lnTo>
                  <a:pt x="73096" y="221401"/>
                </a:lnTo>
                <a:lnTo>
                  <a:pt x="72212" y="219832"/>
                </a:lnTo>
                <a:lnTo>
                  <a:pt x="71622" y="217992"/>
                </a:lnTo>
                <a:lnTo>
                  <a:pt x="70436" y="216766"/>
                </a:lnTo>
                <a:lnTo>
                  <a:pt x="68851" y="215948"/>
                </a:lnTo>
                <a:lnTo>
                  <a:pt x="63300" y="2143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791"/>
          <p:cNvSpPr/>
          <p:nvPr/>
        </p:nvSpPr>
        <p:spPr>
          <a:xfrm>
            <a:off x="1850233" y="2671762"/>
            <a:ext cx="692943" cy="21432"/>
          </a:xfrm>
          <a:custGeom>
            <a:avLst/>
            <a:gdLst/>
            <a:ahLst/>
            <a:cxnLst/>
            <a:rect l="0" t="0" r="0" b="0"/>
            <a:pathLst>
              <a:path w="692943" h="21432">
                <a:moveTo>
                  <a:pt x="7142" y="0"/>
                </a:moveTo>
                <a:lnTo>
                  <a:pt x="5" y="0"/>
                </a:lnTo>
                <a:lnTo>
                  <a:pt x="0" y="3792"/>
                </a:lnTo>
                <a:lnTo>
                  <a:pt x="793" y="4910"/>
                </a:lnTo>
                <a:lnTo>
                  <a:pt x="2115" y="5654"/>
                </a:lnTo>
                <a:lnTo>
                  <a:pt x="3791" y="6151"/>
                </a:lnTo>
                <a:lnTo>
                  <a:pt x="5701" y="7276"/>
                </a:lnTo>
                <a:lnTo>
                  <a:pt x="7769" y="8819"/>
                </a:lnTo>
                <a:lnTo>
                  <a:pt x="9941" y="10642"/>
                </a:lnTo>
                <a:lnTo>
                  <a:pt x="12977" y="11857"/>
                </a:lnTo>
                <a:lnTo>
                  <a:pt x="16588" y="12667"/>
                </a:lnTo>
                <a:lnTo>
                  <a:pt x="20583" y="13207"/>
                </a:lnTo>
                <a:lnTo>
                  <a:pt x="27139" y="13807"/>
                </a:lnTo>
                <a:lnTo>
                  <a:pt x="29998" y="13967"/>
                </a:lnTo>
                <a:lnTo>
                  <a:pt x="33491" y="14868"/>
                </a:lnTo>
                <a:lnTo>
                  <a:pt x="37408" y="16262"/>
                </a:lnTo>
                <a:lnTo>
                  <a:pt x="41607" y="17985"/>
                </a:lnTo>
                <a:lnTo>
                  <a:pt x="46787" y="19134"/>
                </a:lnTo>
                <a:lnTo>
                  <a:pt x="52622" y="19900"/>
                </a:lnTo>
                <a:lnTo>
                  <a:pt x="58893" y="20410"/>
                </a:lnTo>
                <a:lnTo>
                  <a:pt x="70094" y="20977"/>
                </a:lnTo>
                <a:lnTo>
                  <a:pt x="89559" y="21297"/>
                </a:lnTo>
                <a:lnTo>
                  <a:pt x="311774" y="21431"/>
                </a:lnTo>
                <a:lnTo>
                  <a:pt x="323736" y="20638"/>
                </a:lnTo>
                <a:lnTo>
                  <a:pt x="335680" y="19315"/>
                </a:lnTo>
                <a:lnTo>
                  <a:pt x="347611" y="17639"/>
                </a:lnTo>
                <a:lnTo>
                  <a:pt x="359533" y="16522"/>
                </a:lnTo>
                <a:lnTo>
                  <a:pt x="371451" y="15777"/>
                </a:lnTo>
                <a:lnTo>
                  <a:pt x="395276" y="14950"/>
                </a:lnTo>
                <a:lnTo>
                  <a:pt x="440792" y="14418"/>
                </a:lnTo>
                <a:lnTo>
                  <a:pt x="692942" y="142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792"/>
          <p:cNvSpPr/>
          <p:nvPr/>
        </p:nvSpPr>
        <p:spPr>
          <a:xfrm>
            <a:off x="2107798" y="2800350"/>
            <a:ext cx="239199" cy="221126"/>
          </a:xfrm>
          <a:custGeom>
            <a:avLst/>
            <a:gdLst/>
            <a:ahLst/>
            <a:cxnLst/>
            <a:rect l="0" t="0" r="0" b="0"/>
            <a:pathLst>
              <a:path w="239199" h="221126">
                <a:moveTo>
                  <a:pt x="199633" y="0"/>
                </a:moveTo>
                <a:lnTo>
                  <a:pt x="162223" y="0"/>
                </a:lnTo>
                <a:lnTo>
                  <a:pt x="154960" y="2116"/>
                </a:lnTo>
                <a:lnTo>
                  <a:pt x="150801" y="3792"/>
                </a:lnTo>
                <a:lnTo>
                  <a:pt x="146441" y="4909"/>
                </a:lnTo>
                <a:lnTo>
                  <a:pt x="141946" y="5654"/>
                </a:lnTo>
                <a:lnTo>
                  <a:pt x="137363" y="6150"/>
                </a:lnTo>
                <a:lnTo>
                  <a:pt x="132719" y="6481"/>
                </a:lnTo>
                <a:lnTo>
                  <a:pt x="128036" y="6702"/>
                </a:lnTo>
                <a:lnTo>
                  <a:pt x="118600" y="6947"/>
                </a:lnTo>
                <a:lnTo>
                  <a:pt x="36443" y="7143"/>
                </a:lnTo>
                <a:lnTo>
                  <a:pt x="36071" y="7937"/>
                </a:lnTo>
                <a:lnTo>
                  <a:pt x="35425" y="13294"/>
                </a:lnTo>
                <a:lnTo>
                  <a:pt x="35346" y="24703"/>
                </a:lnTo>
                <a:lnTo>
                  <a:pt x="35329" y="41696"/>
                </a:lnTo>
                <a:lnTo>
                  <a:pt x="34534" y="46053"/>
                </a:lnTo>
                <a:lnTo>
                  <a:pt x="33211" y="50546"/>
                </a:lnTo>
                <a:lnTo>
                  <a:pt x="31535" y="55128"/>
                </a:lnTo>
                <a:lnTo>
                  <a:pt x="29624" y="59771"/>
                </a:lnTo>
                <a:lnTo>
                  <a:pt x="27556" y="64453"/>
                </a:lnTo>
                <a:lnTo>
                  <a:pt x="23142" y="73889"/>
                </a:lnTo>
                <a:lnTo>
                  <a:pt x="18534" y="83375"/>
                </a:lnTo>
                <a:lnTo>
                  <a:pt x="16988" y="88127"/>
                </a:lnTo>
                <a:lnTo>
                  <a:pt x="15957" y="92882"/>
                </a:lnTo>
                <a:lnTo>
                  <a:pt x="15270" y="97640"/>
                </a:lnTo>
                <a:lnTo>
                  <a:pt x="14018" y="101606"/>
                </a:lnTo>
                <a:lnTo>
                  <a:pt x="10510" y="108129"/>
                </a:lnTo>
                <a:lnTo>
                  <a:pt x="6305" y="113674"/>
                </a:lnTo>
                <a:lnTo>
                  <a:pt x="4073" y="116264"/>
                </a:lnTo>
                <a:lnTo>
                  <a:pt x="2585" y="118784"/>
                </a:lnTo>
                <a:lnTo>
                  <a:pt x="490" y="125329"/>
                </a:lnTo>
                <a:lnTo>
                  <a:pt x="0" y="127139"/>
                </a:lnTo>
                <a:lnTo>
                  <a:pt x="663" y="128416"/>
                </a:lnTo>
                <a:lnTo>
                  <a:pt x="6326" y="135233"/>
                </a:lnTo>
                <a:lnTo>
                  <a:pt x="6468" y="135399"/>
                </a:lnTo>
                <a:lnTo>
                  <a:pt x="12399" y="135665"/>
                </a:lnTo>
                <a:lnTo>
                  <a:pt x="23537" y="135722"/>
                </a:lnTo>
                <a:lnTo>
                  <a:pt x="30351" y="133610"/>
                </a:lnTo>
                <a:lnTo>
                  <a:pt x="34391" y="131936"/>
                </a:lnTo>
                <a:lnTo>
                  <a:pt x="40996" y="127959"/>
                </a:lnTo>
                <a:lnTo>
                  <a:pt x="43869" y="125787"/>
                </a:lnTo>
                <a:lnTo>
                  <a:pt x="48165" y="123545"/>
                </a:lnTo>
                <a:lnTo>
                  <a:pt x="53411" y="121257"/>
                </a:lnTo>
                <a:lnTo>
                  <a:pt x="59289" y="118938"/>
                </a:lnTo>
                <a:lnTo>
                  <a:pt x="64795" y="117392"/>
                </a:lnTo>
                <a:lnTo>
                  <a:pt x="70053" y="116361"/>
                </a:lnTo>
                <a:lnTo>
                  <a:pt x="75147" y="115674"/>
                </a:lnTo>
                <a:lnTo>
                  <a:pt x="80923" y="114422"/>
                </a:lnTo>
                <a:lnTo>
                  <a:pt x="87156" y="112794"/>
                </a:lnTo>
                <a:lnTo>
                  <a:pt x="93692" y="110914"/>
                </a:lnTo>
                <a:lnTo>
                  <a:pt x="99637" y="108868"/>
                </a:lnTo>
                <a:lnTo>
                  <a:pt x="105187" y="106710"/>
                </a:lnTo>
                <a:lnTo>
                  <a:pt x="110475" y="104477"/>
                </a:lnTo>
                <a:lnTo>
                  <a:pt x="116382" y="102989"/>
                </a:lnTo>
                <a:lnTo>
                  <a:pt x="122701" y="101997"/>
                </a:lnTo>
                <a:lnTo>
                  <a:pt x="129295" y="101335"/>
                </a:lnTo>
                <a:lnTo>
                  <a:pt x="135278" y="100894"/>
                </a:lnTo>
                <a:lnTo>
                  <a:pt x="140855" y="100600"/>
                </a:lnTo>
                <a:lnTo>
                  <a:pt x="146160" y="100404"/>
                </a:lnTo>
                <a:lnTo>
                  <a:pt x="165004" y="100128"/>
                </a:lnTo>
                <a:lnTo>
                  <a:pt x="170990" y="100883"/>
                </a:lnTo>
                <a:lnTo>
                  <a:pt x="176569" y="102180"/>
                </a:lnTo>
                <a:lnTo>
                  <a:pt x="181876" y="103839"/>
                </a:lnTo>
                <a:lnTo>
                  <a:pt x="187001" y="105738"/>
                </a:lnTo>
                <a:lnTo>
                  <a:pt x="192005" y="107798"/>
                </a:lnTo>
                <a:lnTo>
                  <a:pt x="196929" y="109965"/>
                </a:lnTo>
                <a:lnTo>
                  <a:pt x="201799" y="111410"/>
                </a:lnTo>
                <a:lnTo>
                  <a:pt x="206633" y="112373"/>
                </a:lnTo>
                <a:lnTo>
                  <a:pt x="211443" y="113015"/>
                </a:lnTo>
                <a:lnTo>
                  <a:pt x="214650" y="114237"/>
                </a:lnTo>
                <a:lnTo>
                  <a:pt x="216788" y="115845"/>
                </a:lnTo>
                <a:lnTo>
                  <a:pt x="221914" y="121901"/>
                </a:lnTo>
                <a:lnTo>
                  <a:pt x="228459" y="128723"/>
                </a:lnTo>
                <a:lnTo>
                  <a:pt x="230757" y="131059"/>
                </a:lnTo>
                <a:lnTo>
                  <a:pt x="232289" y="133410"/>
                </a:lnTo>
                <a:lnTo>
                  <a:pt x="233990" y="138139"/>
                </a:lnTo>
                <a:lnTo>
                  <a:pt x="236863" y="142887"/>
                </a:lnTo>
                <a:lnTo>
                  <a:pt x="238740" y="145264"/>
                </a:lnTo>
                <a:lnTo>
                  <a:pt x="239198" y="148436"/>
                </a:lnTo>
                <a:lnTo>
                  <a:pt x="238710" y="152139"/>
                </a:lnTo>
                <a:lnTo>
                  <a:pt x="237591" y="156194"/>
                </a:lnTo>
                <a:lnTo>
                  <a:pt x="236346" y="162817"/>
                </a:lnTo>
                <a:lnTo>
                  <a:pt x="236015" y="165695"/>
                </a:lnTo>
                <a:lnTo>
                  <a:pt x="235000" y="168407"/>
                </a:lnTo>
                <a:lnTo>
                  <a:pt x="231756" y="173537"/>
                </a:lnTo>
                <a:lnTo>
                  <a:pt x="225551" y="178463"/>
                </a:lnTo>
                <a:lnTo>
                  <a:pt x="218296" y="183298"/>
                </a:lnTo>
                <a:lnTo>
                  <a:pt x="212425" y="188092"/>
                </a:lnTo>
                <a:lnTo>
                  <a:pt x="208161" y="190482"/>
                </a:lnTo>
                <a:lnTo>
                  <a:pt x="202937" y="192870"/>
                </a:lnTo>
                <a:lnTo>
                  <a:pt x="197073" y="195254"/>
                </a:lnTo>
                <a:lnTo>
                  <a:pt x="191576" y="197638"/>
                </a:lnTo>
                <a:lnTo>
                  <a:pt x="181236" y="202404"/>
                </a:lnTo>
                <a:lnTo>
                  <a:pt x="175462" y="204786"/>
                </a:lnTo>
                <a:lnTo>
                  <a:pt x="169231" y="207167"/>
                </a:lnTo>
                <a:lnTo>
                  <a:pt x="162696" y="209549"/>
                </a:lnTo>
                <a:lnTo>
                  <a:pt x="156752" y="211137"/>
                </a:lnTo>
                <a:lnTo>
                  <a:pt x="151202" y="212195"/>
                </a:lnTo>
                <a:lnTo>
                  <a:pt x="145915" y="212901"/>
                </a:lnTo>
                <a:lnTo>
                  <a:pt x="140008" y="214165"/>
                </a:lnTo>
                <a:lnTo>
                  <a:pt x="133689" y="215801"/>
                </a:lnTo>
                <a:lnTo>
                  <a:pt x="127095" y="217686"/>
                </a:lnTo>
                <a:lnTo>
                  <a:pt x="121112" y="218943"/>
                </a:lnTo>
                <a:lnTo>
                  <a:pt x="115536" y="219780"/>
                </a:lnTo>
                <a:lnTo>
                  <a:pt x="110231" y="220339"/>
                </a:lnTo>
                <a:lnTo>
                  <a:pt x="104312" y="220711"/>
                </a:lnTo>
                <a:lnTo>
                  <a:pt x="91387" y="221125"/>
                </a:lnTo>
                <a:lnTo>
                  <a:pt x="86194" y="220441"/>
                </a:lnTo>
                <a:lnTo>
                  <a:pt x="81938" y="219192"/>
                </a:lnTo>
                <a:lnTo>
                  <a:pt x="78307" y="217565"/>
                </a:lnTo>
                <a:lnTo>
                  <a:pt x="74299" y="216481"/>
                </a:lnTo>
                <a:lnTo>
                  <a:pt x="70039" y="215758"/>
                </a:lnTo>
                <a:lnTo>
                  <a:pt x="65612" y="215276"/>
                </a:lnTo>
                <a:lnTo>
                  <a:pt x="61073" y="214161"/>
                </a:lnTo>
                <a:lnTo>
                  <a:pt x="56460" y="212624"/>
                </a:lnTo>
                <a:lnTo>
                  <a:pt x="51796" y="210805"/>
                </a:lnTo>
                <a:lnTo>
                  <a:pt x="47100" y="209593"/>
                </a:lnTo>
                <a:lnTo>
                  <a:pt x="42382" y="208785"/>
                </a:lnTo>
                <a:lnTo>
                  <a:pt x="37649" y="208246"/>
                </a:lnTo>
                <a:lnTo>
                  <a:pt x="30273" y="207647"/>
                </a:lnTo>
                <a:lnTo>
                  <a:pt x="27195" y="207488"/>
                </a:lnTo>
                <a:lnTo>
                  <a:pt x="25143" y="206587"/>
                </a:lnTo>
                <a:lnTo>
                  <a:pt x="23775" y="205194"/>
                </a:lnTo>
                <a:lnTo>
                  <a:pt x="21039" y="2000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793"/>
          <p:cNvSpPr/>
          <p:nvPr/>
        </p:nvSpPr>
        <p:spPr>
          <a:xfrm>
            <a:off x="2971800" y="2643187"/>
            <a:ext cx="457201" cy="7145"/>
          </a:xfrm>
          <a:custGeom>
            <a:avLst/>
            <a:gdLst/>
            <a:ahLst/>
            <a:cxnLst/>
            <a:rect l="0" t="0" r="0" b="0"/>
            <a:pathLst>
              <a:path w="457201" h="7145">
                <a:moveTo>
                  <a:pt x="0" y="0"/>
                </a:moveTo>
                <a:lnTo>
                  <a:pt x="20792" y="0"/>
                </a:lnTo>
                <a:lnTo>
                  <a:pt x="24180" y="794"/>
                </a:lnTo>
                <a:lnTo>
                  <a:pt x="27232" y="2117"/>
                </a:lnTo>
                <a:lnTo>
                  <a:pt x="30061" y="3792"/>
                </a:lnTo>
                <a:lnTo>
                  <a:pt x="32741" y="4910"/>
                </a:lnTo>
                <a:lnTo>
                  <a:pt x="35321" y="5654"/>
                </a:lnTo>
                <a:lnTo>
                  <a:pt x="37834" y="6151"/>
                </a:lnTo>
                <a:lnTo>
                  <a:pt x="41098" y="6482"/>
                </a:lnTo>
                <a:lnTo>
                  <a:pt x="44861" y="6702"/>
                </a:lnTo>
                <a:lnTo>
                  <a:pt x="48957" y="6850"/>
                </a:lnTo>
                <a:lnTo>
                  <a:pt x="66099" y="7057"/>
                </a:lnTo>
                <a:lnTo>
                  <a:pt x="457200" y="71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794"/>
          <p:cNvSpPr/>
          <p:nvPr/>
        </p:nvSpPr>
        <p:spPr>
          <a:xfrm>
            <a:off x="3014665" y="2728912"/>
            <a:ext cx="228443" cy="199989"/>
          </a:xfrm>
          <a:custGeom>
            <a:avLst/>
            <a:gdLst/>
            <a:ahLst/>
            <a:cxnLst/>
            <a:rect l="0" t="0" r="0" b="0"/>
            <a:pathLst>
              <a:path w="228443" h="199989">
                <a:moveTo>
                  <a:pt x="207166" y="7144"/>
                </a:moveTo>
                <a:lnTo>
                  <a:pt x="200316" y="7144"/>
                </a:lnTo>
                <a:lnTo>
                  <a:pt x="200109" y="3352"/>
                </a:lnTo>
                <a:lnTo>
                  <a:pt x="199286" y="2234"/>
                </a:lnTo>
                <a:lnTo>
                  <a:pt x="197944" y="1489"/>
                </a:lnTo>
                <a:lnTo>
                  <a:pt x="194336" y="662"/>
                </a:lnTo>
                <a:lnTo>
                  <a:pt x="190087" y="294"/>
                </a:lnTo>
                <a:lnTo>
                  <a:pt x="183435" y="131"/>
                </a:lnTo>
                <a:lnTo>
                  <a:pt x="50014" y="0"/>
                </a:lnTo>
                <a:lnTo>
                  <a:pt x="50007" y="3792"/>
                </a:lnTo>
                <a:lnTo>
                  <a:pt x="49212" y="5703"/>
                </a:lnTo>
                <a:lnTo>
                  <a:pt x="46212" y="9943"/>
                </a:lnTo>
                <a:lnTo>
                  <a:pt x="45095" y="12185"/>
                </a:lnTo>
                <a:lnTo>
                  <a:pt x="43853" y="16793"/>
                </a:lnTo>
                <a:lnTo>
                  <a:pt x="41184" y="21486"/>
                </a:lnTo>
                <a:lnTo>
                  <a:pt x="37352" y="26218"/>
                </a:lnTo>
                <a:lnTo>
                  <a:pt x="33004" y="30967"/>
                </a:lnTo>
                <a:lnTo>
                  <a:pt x="30733" y="34139"/>
                </a:lnTo>
                <a:lnTo>
                  <a:pt x="28425" y="37840"/>
                </a:lnTo>
                <a:lnTo>
                  <a:pt x="26093" y="41896"/>
                </a:lnTo>
                <a:lnTo>
                  <a:pt x="23744" y="45393"/>
                </a:lnTo>
                <a:lnTo>
                  <a:pt x="19018" y="51395"/>
                </a:lnTo>
                <a:lnTo>
                  <a:pt x="17440" y="54901"/>
                </a:lnTo>
                <a:lnTo>
                  <a:pt x="16388" y="58826"/>
                </a:lnTo>
                <a:lnTo>
                  <a:pt x="15687" y="63030"/>
                </a:lnTo>
                <a:lnTo>
                  <a:pt x="14426" y="66626"/>
                </a:lnTo>
                <a:lnTo>
                  <a:pt x="10908" y="72739"/>
                </a:lnTo>
                <a:lnTo>
                  <a:pt x="6698" y="78101"/>
                </a:lnTo>
                <a:lnTo>
                  <a:pt x="4465" y="80643"/>
                </a:lnTo>
                <a:lnTo>
                  <a:pt x="2976" y="83130"/>
                </a:lnTo>
                <a:lnTo>
                  <a:pt x="1321" y="88011"/>
                </a:lnTo>
                <a:lnTo>
                  <a:pt x="389" y="91430"/>
                </a:lnTo>
                <a:lnTo>
                  <a:pt x="75" y="97494"/>
                </a:lnTo>
                <a:lnTo>
                  <a:pt x="0" y="99914"/>
                </a:lnTo>
                <a:lnTo>
                  <a:pt x="6148" y="100004"/>
                </a:lnTo>
                <a:lnTo>
                  <a:pt x="14431" y="100010"/>
                </a:lnTo>
                <a:lnTo>
                  <a:pt x="17558" y="99217"/>
                </a:lnTo>
                <a:lnTo>
                  <a:pt x="23148" y="96220"/>
                </a:lnTo>
                <a:lnTo>
                  <a:pt x="26543" y="94309"/>
                </a:lnTo>
                <a:lnTo>
                  <a:pt x="34550" y="90069"/>
                </a:lnTo>
                <a:lnTo>
                  <a:pt x="47982" y="83220"/>
                </a:lnTo>
                <a:lnTo>
                  <a:pt x="53418" y="80880"/>
                </a:lnTo>
                <a:lnTo>
                  <a:pt x="59424" y="78526"/>
                </a:lnTo>
                <a:lnTo>
                  <a:pt x="65808" y="76163"/>
                </a:lnTo>
                <a:lnTo>
                  <a:pt x="71653" y="74588"/>
                </a:lnTo>
                <a:lnTo>
                  <a:pt x="77136" y="73538"/>
                </a:lnTo>
                <a:lnTo>
                  <a:pt x="82380" y="72838"/>
                </a:lnTo>
                <a:lnTo>
                  <a:pt x="88256" y="71577"/>
                </a:lnTo>
                <a:lnTo>
                  <a:pt x="94555" y="69943"/>
                </a:lnTo>
                <a:lnTo>
                  <a:pt x="101136" y="68060"/>
                </a:lnTo>
                <a:lnTo>
                  <a:pt x="107110" y="66805"/>
                </a:lnTo>
                <a:lnTo>
                  <a:pt x="112681" y="65968"/>
                </a:lnTo>
                <a:lnTo>
                  <a:pt x="117982" y="65410"/>
                </a:lnTo>
                <a:lnTo>
                  <a:pt x="123898" y="65832"/>
                </a:lnTo>
                <a:lnTo>
                  <a:pt x="130222" y="66906"/>
                </a:lnTo>
                <a:lnTo>
                  <a:pt x="136820" y="68417"/>
                </a:lnTo>
                <a:lnTo>
                  <a:pt x="142806" y="69424"/>
                </a:lnTo>
                <a:lnTo>
                  <a:pt x="148384" y="70095"/>
                </a:lnTo>
                <a:lnTo>
                  <a:pt x="153691" y="70543"/>
                </a:lnTo>
                <a:lnTo>
                  <a:pt x="158816" y="71635"/>
                </a:lnTo>
                <a:lnTo>
                  <a:pt x="163820" y="73157"/>
                </a:lnTo>
                <a:lnTo>
                  <a:pt x="174407" y="76964"/>
                </a:lnTo>
                <a:lnTo>
                  <a:pt x="187050" y="81302"/>
                </a:lnTo>
                <a:lnTo>
                  <a:pt x="192168" y="83570"/>
                </a:lnTo>
                <a:lnTo>
                  <a:pt x="196373" y="85876"/>
                </a:lnTo>
                <a:lnTo>
                  <a:pt x="199971" y="88207"/>
                </a:lnTo>
                <a:lnTo>
                  <a:pt x="203957" y="90555"/>
                </a:lnTo>
                <a:lnTo>
                  <a:pt x="208201" y="92914"/>
                </a:lnTo>
                <a:lnTo>
                  <a:pt x="212619" y="95280"/>
                </a:lnTo>
                <a:lnTo>
                  <a:pt x="219643" y="100026"/>
                </a:lnTo>
                <a:lnTo>
                  <a:pt x="222628" y="102403"/>
                </a:lnTo>
                <a:lnTo>
                  <a:pt x="224618" y="105575"/>
                </a:lnTo>
                <a:lnTo>
                  <a:pt x="225944" y="109277"/>
                </a:lnTo>
                <a:lnTo>
                  <a:pt x="226829" y="113332"/>
                </a:lnTo>
                <a:lnTo>
                  <a:pt x="227418" y="116830"/>
                </a:lnTo>
                <a:lnTo>
                  <a:pt x="228073" y="122833"/>
                </a:lnTo>
                <a:lnTo>
                  <a:pt x="228248" y="126338"/>
                </a:lnTo>
                <a:lnTo>
                  <a:pt x="228442" y="134467"/>
                </a:lnTo>
                <a:lnTo>
                  <a:pt x="227700" y="138063"/>
                </a:lnTo>
                <a:lnTo>
                  <a:pt x="224759" y="144176"/>
                </a:lnTo>
                <a:lnTo>
                  <a:pt x="220806" y="151655"/>
                </a:lnTo>
                <a:lnTo>
                  <a:pt x="218640" y="155872"/>
                </a:lnTo>
                <a:lnTo>
                  <a:pt x="215609" y="159477"/>
                </a:lnTo>
                <a:lnTo>
                  <a:pt x="212001" y="162675"/>
                </a:lnTo>
                <a:lnTo>
                  <a:pt x="208008" y="165600"/>
                </a:lnTo>
                <a:lnTo>
                  <a:pt x="203758" y="168344"/>
                </a:lnTo>
                <a:lnTo>
                  <a:pt x="199338" y="170967"/>
                </a:lnTo>
                <a:lnTo>
                  <a:pt x="194804" y="173509"/>
                </a:lnTo>
                <a:lnTo>
                  <a:pt x="190987" y="175998"/>
                </a:lnTo>
                <a:lnTo>
                  <a:pt x="184629" y="180880"/>
                </a:lnTo>
                <a:lnTo>
                  <a:pt x="180235" y="183292"/>
                </a:lnTo>
                <a:lnTo>
                  <a:pt x="174925" y="185695"/>
                </a:lnTo>
                <a:lnTo>
                  <a:pt x="169003" y="188090"/>
                </a:lnTo>
                <a:lnTo>
                  <a:pt x="163468" y="190481"/>
                </a:lnTo>
                <a:lnTo>
                  <a:pt x="153084" y="195254"/>
                </a:lnTo>
                <a:lnTo>
                  <a:pt x="147299" y="196844"/>
                </a:lnTo>
                <a:lnTo>
                  <a:pt x="141061" y="197905"/>
                </a:lnTo>
                <a:lnTo>
                  <a:pt x="134521" y="198612"/>
                </a:lnTo>
                <a:lnTo>
                  <a:pt x="128573" y="199083"/>
                </a:lnTo>
                <a:lnTo>
                  <a:pt x="123021" y="199397"/>
                </a:lnTo>
                <a:lnTo>
                  <a:pt x="117731" y="199606"/>
                </a:lnTo>
                <a:lnTo>
                  <a:pt x="105505" y="199839"/>
                </a:lnTo>
                <a:lnTo>
                  <a:pt x="82045" y="199988"/>
                </a:lnTo>
                <a:lnTo>
                  <a:pt x="76921" y="199207"/>
                </a:lnTo>
                <a:lnTo>
                  <a:pt x="71917" y="197892"/>
                </a:lnTo>
                <a:lnTo>
                  <a:pt x="66994" y="196222"/>
                </a:lnTo>
                <a:lnTo>
                  <a:pt x="62124" y="195108"/>
                </a:lnTo>
                <a:lnTo>
                  <a:pt x="57290" y="194366"/>
                </a:lnTo>
                <a:lnTo>
                  <a:pt x="52480" y="193871"/>
                </a:lnTo>
                <a:lnTo>
                  <a:pt x="48479" y="192747"/>
                </a:lnTo>
                <a:lnTo>
                  <a:pt x="41918" y="189382"/>
                </a:lnTo>
                <a:lnTo>
                  <a:pt x="38263" y="188167"/>
                </a:lnTo>
                <a:lnTo>
                  <a:pt x="34239" y="187357"/>
                </a:lnTo>
                <a:lnTo>
                  <a:pt x="22178" y="185832"/>
                </a:lnTo>
                <a:lnTo>
                  <a:pt x="19645" y="185780"/>
                </a:lnTo>
                <a:lnTo>
                  <a:pt x="14285" y="18573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795"/>
          <p:cNvSpPr/>
          <p:nvPr/>
        </p:nvSpPr>
        <p:spPr>
          <a:xfrm>
            <a:off x="2107406" y="3207543"/>
            <a:ext cx="214283" cy="377499"/>
          </a:xfrm>
          <a:custGeom>
            <a:avLst/>
            <a:gdLst/>
            <a:ahLst/>
            <a:cxnLst/>
            <a:rect l="0" t="0" r="0" b="0"/>
            <a:pathLst>
              <a:path w="214283" h="377499">
                <a:moveTo>
                  <a:pt x="0" y="0"/>
                </a:moveTo>
                <a:lnTo>
                  <a:pt x="0" y="10849"/>
                </a:lnTo>
                <a:lnTo>
                  <a:pt x="794" y="12789"/>
                </a:lnTo>
                <a:lnTo>
                  <a:pt x="3792" y="17061"/>
                </a:lnTo>
                <a:lnTo>
                  <a:pt x="4909" y="20106"/>
                </a:lnTo>
                <a:lnTo>
                  <a:pt x="6151" y="27721"/>
                </a:lnTo>
                <a:lnTo>
                  <a:pt x="6702" y="36398"/>
                </a:lnTo>
                <a:lnTo>
                  <a:pt x="6948" y="45546"/>
                </a:lnTo>
                <a:lnTo>
                  <a:pt x="7143" y="104864"/>
                </a:lnTo>
                <a:lnTo>
                  <a:pt x="9260" y="114339"/>
                </a:lnTo>
                <a:lnTo>
                  <a:pt x="12053" y="123049"/>
                </a:lnTo>
                <a:lnTo>
                  <a:pt x="14419" y="133208"/>
                </a:lnTo>
                <a:lnTo>
                  <a:pt x="17785" y="141489"/>
                </a:lnTo>
                <a:lnTo>
                  <a:pt x="24143" y="151284"/>
                </a:lnTo>
                <a:lnTo>
                  <a:pt x="28722" y="156667"/>
                </a:lnTo>
                <a:lnTo>
                  <a:pt x="33403" y="161705"/>
                </a:lnTo>
                <a:lnTo>
                  <a:pt x="38129" y="166590"/>
                </a:lnTo>
                <a:lnTo>
                  <a:pt x="41294" y="169004"/>
                </a:lnTo>
                <a:lnTo>
                  <a:pt x="44992" y="171407"/>
                </a:lnTo>
                <a:lnTo>
                  <a:pt x="49044" y="173802"/>
                </a:lnTo>
                <a:lnTo>
                  <a:pt x="55664" y="176465"/>
                </a:lnTo>
                <a:lnTo>
                  <a:pt x="61252" y="177648"/>
                </a:lnTo>
                <a:lnTo>
                  <a:pt x="66381" y="178173"/>
                </a:lnTo>
                <a:lnTo>
                  <a:pt x="69654" y="178314"/>
                </a:lnTo>
                <a:lnTo>
                  <a:pt x="77524" y="178470"/>
                </a:lnTo>
                <a:lnTo>
                  <a:pt x="81051" y="177717"/>
                </a:lnTo>
                <a:lnTo>
                  <a:pt x="87087" y="174765"/>
                </a:lnTo>
                <a:lnTo>
                  <a:pt x="94532" y="170807"/>
                </a:lnTo>
                <a:lnTo>
                  <a:pt x="98740" y="168640"/>
                </a:lnTo>
                <a:lnTo>
                  <a:pt x="102339" y="166402"/>
                </a:lnTo>
                <a:lnTo>
                  <a:pt x="108455" y="161798"/>
                </a:lnTo>
                <a:lnTo>
                  <a:pt x="113819" y="157106"/>
                </a:lnTo>
                <a:lnTo>
                  <a:pt x="119642" y="151581"/>
                </a:lnTo>
                <a:lnTo>
                  <a:pt x="127522" y="143834"/>
                </a:lnTo>
                <a:lnTo>
                  <a:pt x="134199" y="135099"/>
                </a:lnTo>
                <a:lnTo>
                  <a:pt x="139813" y="126719"/>
                </a:lnTo>
                <a:lnTo>
                  <a:pt x="144953" y="120349"/>
                </a:lnTo>
                <a:lnTo>
                  <a:pt x="149884" y="112755"/>
                </a:lnTo>
                <a:lnTo>
                  <a:pt x="154721" y="103295"/>
                </a:lnTo>
                <a:lnTo>
                  <a:pt x="157122" y="97438"/>
                </a:lnTo>
                <a:lnTo>
                  <a:pt x="159517" y="91153"/>
                </a:lnTo>
                <a:lnTo>
                  <a:pt x="164294" y="79936"/>
                </a:lnTo>
                <a:lnTo>
                  <a:pt x="168269" y="70452"/>
                </a:lnTo>
                <a:lnTo>
                  <a:pt x="170036" y="63591"/>
                </a:lnTo>
                <a:lnTo>
                  <a:pt x="170822" y="55780"/>
                </a:lnTo>
                <a:lnTo>
                  <a:pt x="171031" y="51474"/>
                </a:lnTo>
                <a:lnTo>
                  <a:pt x="173380" y="42457"/>
                </a:lnTo>
                <a:lnTo>
                  <a:pt x="176277" y="33951"/>
                </a:lnTo>
                <a:lnTo>
                  <a:pt x="177907" y="24700"/>
                </a:lnTo>
                <a:lnTo>
                  <a:pt x="178458" y="14463"/>
                </a:lnTo>
                <a:lnTo>
                  <a:pt x="178567" y="4797"/>
                </a:lnTo>
                <a:lnTo>
                  <a:pt x="177782" y="3199"/>
                </a:lnTo>
                <a:lnTo>
                  <a:pt x="176465" y="2132"/>
                </a:lnTo>
                <a:lnTo>
                  <a:pt x="171537" y="37"/>
                </a:lnTo>
                <a:lnTo>
                  <a:pt x="171457" y="9947"/>
                </a:lnTo>
                <a:lnTo>
                  <a:pt x="171452" y="16794"/>
                </a:lnTo>
                <a:lnTo>
                  <a:pt x="176360" y="31922"/>
                </a:lnTo>
                <a:lnTo>
                  <a:pt x="177601" y="40911"/>
                </a:lnTo>
                <a:lnTo>
                  <a:pt x="178152" y="50197"/>
                </a:lnTo>
                <a:lnTo>
                  <a:pt x="178299" y="54896"/>
                </a:lnTo>
                <a:lnTo>
                  <a:pt x="180579" y="64351"/>
                </a:lnTo>
                <a:lnTo>
                  <a:pt x="183445" y="74638"/>
                </a:lnTo>
                <a:lnTo>
                  <a:pt x="184209" y="80715"/>
                </a:lnTo>
                <a:lnTo>
                  <a:pt x="184719" y="87148"/>
                </a:lnTo>
                <a:lnTo>
                  <a:pt x="187401" y="98528"/>
                </a:lnTo>
                <a:lnTo>
                  <a:pt x="190446" y="109672"/>
                </a:lnTo>
                <a:lnTo>
                  <a:pt x="191257" y="115977"/>
                </a:lnTo>
                <a:lnTo>
                  <a:pt x="191799" y="122562"/>
                </a:lnTo>
                <a:lnTo>
                  <a:pt x="193747" y="129333"/>
                </a:lnTo>
                <a:lnTo>
                  <a:pt x="196633" y="136228"/>
                </a:lnTo>
                <a:lnTo>
                  <a:pt x="200145" y="143207"/>
                </a:lnTo>
                <a:lnTo>
                  <a:pt x="202486" y="150240"/>
                </a:lnTo>
                <a:lnTo>
                  <a:pt x="204047" y="157310"/>
                </a:lnTo>
                <a:lnTo>
                  <a:pt x="205088" y="164405"/>
                </a:lnTo>
                <a:lnTo>
                  <a:pt x="206575" y="171516"/>
                </a:lnTo>
                <a:lnTo>
                  <a:pt x="208360" y="178637"/>
                </a:lnTo>
                <a:lnTo>
                  <a:pt x="210344" y="185767"/>
                </a:lnTo>
                <a:lnTo>
                  <a:pt x="211667" y="192901"/>
                </a:lnTo>
                <a:lnTo>
                  <a:pt x="212549" y="200038"/>
                </a:lnTo>
                <a:lnTo>
                  <a:pt x="213137" y="207178"/>
                </a:lnTo>
                <a:lnTo>
                  <a:pt x="213529" y="214319"/>
                </a:lnTo>
                <a:lnTo>
                  <a:pt x="213964" y="228603"/>
                </a:lnTo>
                <a:lnTo>
                  <a:pt x="214282" y="267671"/>
                </a:lnTo>
                <a:lnTo>
                  <a:pt x="213498" y="273697"/>
                </a:lnTo>
                <a:lnTo>
                  <a:pt x="212182" y="280096"/>
                </a:lnTo>
                <a:lnTo>
                  <a:pt x="210511" y="286744"/>
                </a:lnTo>
                <a:lnTo>
                  <a:pt x="206537" y="298363"/>
                </a:lnTo>
                <a:lnTo>
                  <a:pt x="202125" y="309612"/>
                </a:lnTo>
                <a:lnTo>
                  <a:pt x="197519" y="322549"/>
                </a:lnTo>
                <a:lnTo>
                  <a:pt x="194386" y="328539"/>
                </a:lnTo>
                <a:lnTo>
                  <a:pt x="190709" y="334120"/>
                </a:lnTo>
                <a:lnTo>
                  <a:pt x="186670" y="339428"/>
                </a:lnTo>
                <a:lnTo>
                  <a:pt x="182391" y="343761"/>
                </a:lnTo>
                <a:lnTo>
                  <a:pt x="177950" y="347443"/>
                </a:lnTo>
                <a:lnTo>
                  <a:pt x="173402" y="350691"/>
                </a:lnTo>
                <a:lnTo>
                  <a:pt x="168782" y="353650"/>
                </a:lnTo>
                <a:lnTo>
                  <a:pt x="164115" y="356417"/>
                </a:lnTo>
                <a:lnTo>
                  <a:pt x="159416" y="359055"/>
                </a:lnTo>
                <a:lnTo>
                  <a:pt x="149962" y="364103"/>
                </a:lnTo>
                <a:lnTo>
                  <a:pt x="145218" y="366561"/>
                </a:lnTo>
                <a:lnTo>
                  <a:pt x="139675" y="368199"/>
                </a:lnTo>
                <a:lnTo>
                  <a:pt x="133598" y="369291"/>
                </a:lnTo>
                <a:lnTo>
                  <a:pt x="127165" y="370019"/>
                </a:lnTo>
                <a:lnTo>
                  <a:pt x="121289" y="371298"/>
                </a:lnTo>
                <a:lnTo>
                  <a:pt x="115784" y="372945"/>
                </a:lnTo>
                <a:lnTo>
                  <a:pt x="110527" y="374836"/>
                </a:lnTo>
                <a:lnTo>
                  <a:pt x="105435" y="376097"/>
                </a:lnTo>
                <a:lnTo>
                  <a:pt x="100452" y="376938"/>
                </a:lnTo>
                <a:lnTo>
                  <a:pt x="95543" y="377498"/>
                </a:lnTo>
                <a:lnTo>
                  <a:pt x="89889" y="377078"/>
                </a:lnTo>
                <a:lnTo>
                  <a:pt x="83738" y="376004"/>
                </a:lnTo>
                <a:lnTo>
                  <a:pt x="77257" y="374494"/>
                </a:lnTo>
                <a:lnTo>
                  <a:pt x="71348" y="373488"/>
                </a:lnTo>
                <a:lnTo>
                  <a:pt x="65822" y="372817"/>
                </a:lnTo>
                <a:lnTo>
                  <a:pt x="60550" y="372370"/>
                </a:lnTo>
                <a:lnTo>
                  <a:pt x="55448" y="371278"/>
                </a:lnTo>
                <a:lnTo>
                  <a:pt x="50459" y="369756"/>
                </a:lnTo>
                <a:lnTo>
                  <a:pt x="45545" y="367948"/>
                </a:lnTo>
                <a:lnTo>
                  <a:pt x="41476" y="366743"/>
                </a:lnTo>
                <a:lnTo>
                  <a:pt x="34838" y="365403"/>
                </a:lnTo>
                <a:lnTo>
                  <a:pt x="31956" y="363458"/>
                </a:lnTo>
                <a:lnTo>
                  <a:pt x="26638" y="357065"/>
                </a:lnTo>
                <a:lnTo>
                  <a:pt x="24109" y="354724"/>
                </a:lnTo>
                <a:lnTo>
                  <a:pt x="21629" y="353164"/>
                </a:lnTo>
                <a:lnTo>
                  <a:pt x="19182" y="352124"/>
                </a:lnTo>
                <a:lnTo>
                  <a:pt x="17550" y="350637"/>
                </a:lnTo>
                <a:lnTo>
                  <a:pt x="16463" y="348852"/>
                </a:lnTo>
                <a:lnTo>
                  <a:pt x="14287" y="3429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796"/>
          <p:cNvSpPr/>
          <p:nvPr/>
        </p:nvSpPr>
        <p:spPr>
          <a:xfrm>
            <a:off x="2478881" y="3221831"/>
            <a:ext cx="150020" cy="20439"/>
          </a:xfrm>
          <a:custGeom>
            <a:avLst/>
            <a:gdLst/>
            <a:ahLst/>
            <a:cxnLst/>
            <a:rect l="0" t="0" r="0" b="0"/>
            <a:pathLst>
              <a:path w="150020" h="20439">
                <a:moveTo>
                  <a:pt x="0" y="14287"/>
                </a:moveTo>
                <a:lnTo>
                  <a:pt x="16999" y="14287"/>
                </a:lnTo>
                <a:lnTo>
                  <a:pt x="18477" y="15081"/>
                </a:lnTo>
                <a:lnTo>
                  <a:pt x="19462" y="16404"/>
                </a:lnTo>
                <a:lnTo>
                  <a:pt x="20118" y="18080"/>
                </a:lnTo>
                <a:lnTo>
                  <a:pt x="22143" y="19197"/>
                </a:lnTo>
                <a:lnTo>
                  <a:pt x="25081" y="19942"/>
                </a:lnTo>
                <a:lnTo>
                  <a:pt x="28627" y="20438"/>
                </a:lnTo>
                <a:lnTo>
                  <a:pt x="31784" y="19975"/>
                </a:lnTo>
                <a:lnTo>
                  <a:pt x="34683" y="18873"/>
                </a:lnTo>
                <a:lnTo>
                  <a:pt x="37410" y="17344"/>
                </a:lnTo>
                <a:lnTo>
                  <a:pt x="40815" y="16325"/>
                </a:lnTo>
                <a:lnTo>
                  <a:pt x="44672" y="15646"/>
                </a:lnTo>
                <a:lnTo>
                  <a:pt x="48831" y="15193"/>
                </a:lnTo>
                <a:lnTo>
                  <a:pt x="53192" y="14891"/>
                </a:lnTo>
                <a:lnTo>
                  <a:pt x="57686" y="14690"/>
                </a:lnTo>
                <a:lnTo>
                  <a:pt x="66913" y="14466"/>
                </a:lnTo>
                <a:lnTo>
                  <a:pt x="76306" y="14367"/>
                </a:lnTo>
                <a:lnTo>
                  <a:pt x="81033" y="13547"/>
                </a:lnTo>
                <a:lnTo>
                  <a:pt x="85772" y="12206"/>
                </a:lnTo>
                <a:lnTo>
                  <a:pt x="90519" y="10518"/>
                </a:lnTo>
                <a:lnTo>
                  <a:pt x="95271" y="9394"/>
                </a:lnTo>
                <a:lnTo>
                  <a:pt x="100026" y="8644"/>
                </a:lnTo>
                <a:lnTo>
                  <a:pt x="104784" y="8143"/>
                </a:lnTo>
                <a:lnTo>
                  <a:pt x="109543" y="7810"/>
                </a:lnTo>
                <a:lnTo>
                  <a:pt x="114304" y="7588"/>
                </a:lnTo>
                <a:lnTo>
                  <a:pt x="119065" y="7440"/>
                </a:lnTo>
                <a:lnTo>
                  <a:pt x="123033" y="6547"/>
                </a:lnTo>
                <a:lnTo>
                  <a:pt x="126472" y="5159"/>
                </a:lnTo>
                <a:lnTo>
                  <a:pt x="129558" y="3439"/>
                </a:lnTo>
                <a:lnTo>
                  <a:pt x="133203" y="2293"/>
                </a:lnTo>
                <a:lnTo>
                  <a:pt x="137221" y="1528"/>
                </a:lnTo>
                <a:lnTo>
                  <a:pt x="150019"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797"/>
          <p:cNvSpPr/>
          <p:nvPr/>
        </p:nvSpPr>
        <p:spPr>
          <a:xfrm>
            <a:off x="2486112" y="3300412"/>
            <a:ext cx="171364" cy="14289"/>
          </a:xfrm>
          <a:custGeom>
            <a:avLst/>
            <a:gdLst/>
            <a:ahLst/>
            <a:cxnLst/>
            <a:rect l="0" t="0" r="0" b="0"/>
            <a:pathLst>
              <a:path w="171364" h="14289">
                <a:moveTo>
                  <a:pt x="7056" y="0"/>
                </a:moveTo>
                <a:lnTo>
                  <a:pt x="0" y="0"/>
                </a:lnTo>
                <a:lnTo>
                  <a:pt x="104778" y="0"/>
                </a:lnTo>
                <a:lnTo>
                  <a:pt x="109510" y="794"/>
                </a:lnTo>
                <a:lnTo>
                  <a:pt x="114253" y="2117"/>
                </a:lnTo>
                <a:lnTo>
                  <a:pt x="119002" y="3792"/>
                </a:lnTo>
                <a:lnTo>
                  <a:pt x="123756" y="4909"/>
                </a:lnTo>
                <a:lnTo>
                  <a:pt x="128512" y="5654"/>
                </a:lnTo>
                <a:lnTo>
                  <a:pt x="133270" y="6151"/>
                </a:lnTo>
                <a:lnTo>
                  <a:pt x="138030" y="6482"/>
                </a:lnTo>
                <a:lnTo>
                  <a:pt x="142791" y="6703"/>
                </a:lnTo>
                <a:lnTo>
                  <a:pt x="154959" y="7013"/>
                </a:lnTo>
                <a:lnTo>
                  <a:pt x="158046" y="7057"/>
                </a:lnTo>
                <a:lnTo>
                  <a:pt x="160897" y="7879"/>
                </a:lnTo>
                <a:lnTo>
                  <a:pt x="163592" y="9222"/>
                </a:lnTo>
                <a:lnTo>
                  <a:pt x="171363" y="142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798"/>
          <p:cNvSpPr/>
          <p:nvPr/>
        </p:nvSpPr>
        <p:spPr>
          <a:xfrm>
            <a:off x="2836155" y="3114675"/>
            <a:ext cx="35607" cy="235744"/>
          </a:xfrm>
          <a:custGeom>
            <a:avLst/>
            <a:gdLst/>
            <a:ahLst/>
            <a:cxnLst/>
            <a:rect l="0" t="0" r="0" b="0"/>
            <a:pathLst>
              <a:path w="35607" h="235744">
                <a:moveTo>
                  <a:pt x="7057" y="0"/>
                </a:moveTo>
                <a:lnTo>
                  <a:pt x="0" y="0"/>
                </a:lnTo>
                <a:lnTo>
                  <a:pt x="2069" y="2116"/>
                </a:lnTo>
                <a:lnTo>
                  <a:pt x="3731" y="3792"/>
                </a:lnTo>
                <a:lnTo>
                  <a:pt x="4840" y="5703"/>
                </a:lnTo>
                <a:lnTo>
                  <a:pt x="5579" y="7771"/>
                </a:lnTo>
                <a:lnTo>
                  <a:pt x="6619" y="14473"/>
                </a:lnTo>
                <a:lnTo>
                  <a:pt x="6862" y="19926"/>
                </a:lnTo>
                <a:lnTo>
                  <a:pt x="7031" y="37117"/>
                </a:lnTo>
                <a:lnTo>
                  <a:pt x="7057" y="90516"/>
                </a:lnTo>
                <a:lnTo>
                  <a:pt x="7851" y="95269"/>
                </a:lnTo>
                <a:lnTo>
                  <a:pt x="9174" y="100025"/>
                </a:lnTo>
                <a:lnTo>
                  <a:pt x="10849" y="104783"/>
                </a:lnTo>
                <a:lnTo>
                  <a:pt x="11966" y="108749"/>
                </a:lnTo>
                <a:lnTo>
                  <a:pt x="12711" y="112187"/>
                </a:lnTo>
                <a:lnTo>
                  <a:pt x="13208" y="115272"/>
                </a:lnTo>
                <a:lnTo>
                  <a:pt x="14333" y="118917"/>
                </a:lnTo>
                <a:lnTo>
                  <a:pt x="15876" y="122934"/>
                </a:lnTo>
                <a:lnTo>
                  <a:pt x="17699" y="127199"/>
                </a:lnTo>
                <a:lnTo>
                  <a:pt x="18914" y="131631"/>
                </a:lnTo>
                <a:lnTo>
                  <a:pt x="19724" y="136172"/>
                </a:lnTo>
                <a:lnTo>
                  <a:pt x="20264" y="140788"/>
                </a:lnTo>
                <a:lnTo>
                  <a:pt x="21418" y="144658"/>
                </a:lnTo>
                <a:lnTo>
                  <a:pt x="22981" y="148032"/>
                </a:lnTo>
                <a:lnTo>
                  <a:pt x="24817" y="151076"/>
                </a:lnTo>
                <a:lnTo>
                  <a:pt x="26041" y="154692"/>
                </a:lnTo>
                <a:lnTo>
                  <a:pt x="26856" y="158690"/>
                </a:lnTo>
                <a:lnTo>
                  <a:pt x="27400" y="162943"/>
                </a:lnTo>
                <a:lnTo>
                  <a:pt x="27763" y="167366"/>
                </a:lnTo>
                <a:lnTo>
                  <a:pt x="28005" y="171902"/>
                </a:lnTo>
                <a:lnTo>
                  <a:pt x="28345" y="183755"/>
                </a:lnTo>
                <a:lnTo>
                  <a:pt x="28480" y="202290"/>
                </a:lnTo>
                <a:lnTo>
                  <a:pt x="29276" y="204710"/>
                </a:lnTo>
                <a:lnTo>
                  <a:pt x="30601" y="207117"/>
                </a:lnTo>
                <a:lnTo>
                  <a:pt x="32278" y="209515"/>
                </a:lnTo>
                <a:lnTo>
                  <a:pt x="33396" y="211908"/>
                </a:lnTo>
                <a:lnTo>
                  <a:pt x="34141" y="214297"/>
                </a:lnTo>
                <a:lnTo>
                  <a:pt x="35190" y="221451"/>
                </a:lnTo>
                <a:lnTo>
                  <a:pt x="35574" y="228452"/>
                </a:lnTo>
                <a:lnTo>
                  <a:pt x="35606" y="231973"/>
                </a:lnTo>
                <a:lnTo>
                  <a:pt x="34821" y="233230"/>
                </a:lnTo>
                <a:lnTo>
                  <a:pt x="33504" y="234068"/>
                </a:lnTo>
                <a:lnTo>
                  <a:pt x="28488" y="2357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799"/>
          <p:cNvSpPr/>
          <p:nvPr/>
        </p:nvSpPr>
        <p:spPr>
          <a:xfrm>
            <a:off x="1243038" y="3500437"/>
            <a:ext cx="235531" cy="307182"/>
          </a:xfrm>
          <a:custGeom>
            <a:avLst/>
            <a:gdLst/>
            <a:ahLst/>
            <a:cxnLst/>
            <a:rect l="0" t="0" r="0" b="0"/>
            <a:pathLst>
              <a:path w="235531" h="307182">
                <a:moveTo>
                  <a:pt x="214287" y="7144"/>
                </a:moveTo>
                <a:lnTo>
                  <a:pt x="87776" y="7144"/>
                </a:lnTo>
                <a:lnTo>
                  <a:pt x="83909" y="6350"/>
                </a:lnTo>
                <a:lnTo>
                  <a:pt x="77495" y="3351"/>
                </a:lnTo>
                <a:lnTo>
                  <a:pt x="73880" y="2234"/>
                </a:lnTo>
                <a:lnTo>
                  <a:pt x="69882" y="1490"/>
                </a:lnTo>
                <a:lnTo>
                  <a:pt x="65629" y="993"/>
                </a:lnTo>
                <a:lnTo>
                  <a:pt x="58788" y="441"/>
                </a:lnTo>
                <a:lnTo>
                  <a:pt x="53101" y="196"/>
                </a:lnTo>
                <a:lnTo>
                  <a:pt x="45437" y="58"/>
                </a:lnTo>
                <a:lnTo>
                  <a:pt x="28674" y="0"/>
                </a:lnTo>
                <a:lnTo>
                  <a:pt x="28586" y="3792"/>
                </a:lnTo>
                <a:lnTo>
                  <a:pt x="27780" y="5704"/>
                </a:lnTo>
                <a:lnTo>
                  <a:pt x="24768" y="9943"/>
                </a:lnTo>
                <a:lnTo>
                  <a:pt x="23647" y="12979"/>
                </a:lnTo>
                <a:lnTo>
                  <a:pt x="22402" y="20585"/>
                </a:lnTo>
                <a:lnTo>
                  <a:pt x="21848" y="29258"/>
                </a:lnTo>
                <a:lnTo>
                  <a:pt x="21602" y="38403"/>
                </a:lnTo>
                <a:lnTo>
                  <a:pt x="21413" y="80004"/>
                </a:lnTo>
                <a:lnTo>
                  <a:pt x="20617" y="85880"/>
                </a:lnTo>
                <a:lnTo>
                  <a:pt x="19292" y="91384"/>
                </a:lnTo>
                <a:lnTo>
                  <a:pt x="17615" y="96642"/>
                </a:lnTo>
                <a:lnTo>
                  <a:pt x="16497" y="102528"/>
                </a:lnTo>
                <a:lnTo>
                  <a:pt x="15752" y="108833"/>
                </a:lnTo>
                <a:lnTo>
                  <a:pt x="15255" y="115418"/>
                </a:lnTo>
                <a:lnTo>
                  <a:pt x="14130" y="121395"/>
                </a:lnTo>
                <a:lnTo>
                  <a:pt x="12587" y="126968"/>
                </a:lnTo>
                <a:lnTo>
                  <a:pt x="10764" y="132270"/>
                </a:lnTo>
                <a:lnTo>
                  <a:pt x="9548" y="137393"/>
                </a:lnTo>
                <a:lnTo>
                  <a:pt x="8738" y="142395"/>
                </a:lnTo>
                <a:lnTo>
                  <a:pt x="8198" y="147318"/>
                </a:lnTo>
                <a:lnTo>
                  <a:pt x="7838" y="152187"/>
                </a:lnTo>
                <a:lnTo>
                  <a:pt x="7598" y="157020"/>
                </a:lnTo>
                <a:lnTo>
                  <a:pt x="7331" y="166624"/>
                </a:lnTo>
                <a:lnTo>
                  <a:pt x="7213" y="176184"/>
                </a:lnTo>
                <a:lnTo>
                  <a:pt x="6387" y="180163"/>
                </a:lnTo>
                <a:lnTo>
                  <a:pt x="2227" y="189554"/>
                </a:lnTo>
                <a:lnTo>
                  <a:pt x="271" y="198489"/>
                </a:lnTo>
                <a:lnTo>
                  <a:pt x="0" y="206041"/>
                </a:lnTo>
                <a:lnTo>
                  <a:pt x="785" y="206417"/>
                </a:lnTo>
                <a:lnTo>
                  <a:pt x="6127" y="207070"/>
                </a:lnTo>
                <a:lnTo>
                  <a:pt x="10617" y="203347"/>
                </a:lnTo>
                <a:lnTo>
                  <a:pt x="16974" y="197217"/>
                </a:lnTo>
                <a:lnTo>
                  <a:pt x="19245" y="195772"/>
                </a:lnTo>
                <a:lnTo>
                  <a:pt x="26233" y="192944"/>
                </a:lnTo>
                <a:lnTo>
                  <a:pt x="30959" y="189469"/>
                </a:lnTo>
                <a:lnTo>
                  <a:pt x="37822" y="183163"/>
                </a:lnTo>
                <a:lnTo>
                  <a:pt x="41875" y="179259"/>
                </a:lnTo>
                <a:lnTo>
                  <a:pt x="46164" y="175862"/>
                </a:lnTo>
                <a:lnTo>
                  <a:pt x="50611" y="172804"/>
                </a:lnTo>
                <a:lnTo>
                  <a:pt x="55163" y="169971"/>
                </a:lnTo>
                <a:lnTo>
                  <a:pt x="59786" y="167289"/>
                </a:lnTo>
                <a:lnTo>
                  <a:pt x="69155" y="162192"/>
                </a:lnTo>
                <a:lnTo>
                  <a:pt x="74670" y="160516"/>
                </a:lnTo>
                <a:lnTo>
                  <a:pt x="80727" y="159398"/>
                </a:lnTo>
                <a:lnTo>
                  <a:pt x="87147" y="158653"/>
                </a:lnTo>
                <a:lnTo>
                  <a:pt x="93014" y="157362"/>
                </a:lnTo>
                <a:lnTo>
                  <a:pt x="98513" y="155708"/>
                </a:lnTo>
                <a:lnTo>
                  <a:pt x="103767" y="153812"/>
                </a:lnTo>
                <a:lnTo>
                  <a:pt x="108857" y="152547"/>
                </a:lnTo>
                <a:lnTo>
                  <a:pt x="113838" y="151705"/>
                </a:lnTo>
                <a:lnTo>
                  <a:pt x="118746" y="151143"/>
                </a:lnTo>
                <a:lnTo>
                  <a:pt x="124399" y="150768"/>
                </a:lnTo>
                <a:lnTo>
                  <a:pt x="130549" y="150518"/>
                </a:lnTo>
                <a:lnTo>
                  <a:pt x="148465" y="150167"/>
                </a:lnTo>
                <a:lnTo>
                  <a:pt x="168741" y="150048"/>
                </a:lnTo>
                <a:lnTo>
                  <a:pt x="173604" y="150832"/>
                </a:lnTo>
                <a:lnTo>
                  <a:pt x="178434" y="152148"/>
                </a:lnTo>
                <a:lnTo>
                  <a:pt x="183241" y="153820"/>
                </a:lnTo>
                <a:lnTo>
                  <a:pt x="187239" y="155728"/>
                </a:lnTo>
                <a:lnTo>
                  <a:pt x="197453" y="162206"/>
                </a:lnTo>
                <a:lnTo>
                  <a:pt x="201477" y="164493"/>
                </a:lnTo>
                <a:lnTo>
                  <a:pt x="205747" y="166812"/>
                </a:lnTo>
                <a:lnTo>
                  <a:pt x="212608" y="173622"/>
                </a:lnTo>
                <a:lnTo>
                  <a:pt x="217509" y="181147"/>
                </a:lnTo>
                <a:lnTo>
                  <a:pt x="219688" y="187137"/>
                </a:lnTo>
                <a:lnTo>
                  <a:pt x="224889" y="194562"/>
                </a:lnTo>
                <a:lnTo>
                  <a:pt x="228499" y="198764"/>
                </a:lnTo>
                <a:lnTo>
                  <a:pt x="230905" y="203153"/>
                </a:lnTo>
                <a:lnTo>
                  <a:pt x="233579" y="212263"/>
                </a:lnTo>
                <a:lnTo>
                  <a:pt x="234767" y="219487"/>
                </a:lnTo>
                <a:lnTo>
                  <a:pt x="235295" y="226137"/>
                </a:lnTo>
                <a:lnTo>
                  <a:pt x="235530" y="234385"/>
                </a:lnTo>
                <a:lnTo>
                  <a:pt x="233518" y="243342"/>
                </a:lnTo>
                <a:lnTo>
                  <a:pt x="229977" y="251821"/>
                </a:lnTo>
                <a:lnTo>
                  <a:pt x="225758" y="258235"/>
                </a:lnTo>
                <a:lnTo>
                  <a:pt x="223354" y="265848"/>
                </a:lnTo>
                <a:lnTo>
                  <a:pt x="222713" y="270101"/>
                </a:lnTo>
                <a:lnTo>
                  <a:pt x="220698" y="273730"/>
                </a:lnTo>
                <a:lnTo>
                  <a:pt x="214226" y="279879"/>
                </a:lnTo>
                <a:lnTo>
                  <a:pt x="210277" y="282629"/>
                </a:lnTo>
                <a:lnTo>
                  <a:pt x="206057" y="285257"/>
                </a:lnTo>
                <a:lnTo>
                  <a:pt x="201657" y="287803"/>
                </a:lnTo>
                <a:lnTo>
                  <a:pt x="194650" y="292748"/>
                </a:lnTo>
                <a:lnTo>
                  <a:pt x="188097" y="297592"/>
                </a:lnTo>
                <a:lnTo>
                  <a:pt x="184127" y="299994"/>
                </a:lnTo>
                <a:lnTo>
                  <a:pt x="179892" y="302390"/>
                </a:lnTo>
                <a:lnTo>
                  <a:pt x="175482" y="303987"/>
                </a:lnTo>
                <a:lnTo>
                  <a:pt x="170954" y="305052"/>
                </a:lnTo>
                <a:lnTo>
                  <a:pt x="166349" y="305762"/>
                </a:lnTo>
                <a:lnTo>
                  <a:pt x="161690" y="306235"/>
                </a:lnTo>
                <a:lnTo>
                  <a:pt x="156997" y="306550"/>
                </a:lnTo>
                <a:lnTo>
                  <a:pt x="152281" y="306760"/>
                </a:lnTo>
                <a:lnTo>
                  <a:pt x="142808" y="306994"/>
                </a:lnTo>
                <a:lnTo>
                  <a:pt x="71412" y="3071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800"/>
          <p:cNvSpPr/>
          <p:nvPr/>
        </p:nvSpPr>
        <p:spPr>
          <a:xfrm>
            <a:off x="1635918" y="3650456"/>
            <a:ext cx="221458" cy="221457"/>
          </a:xfrm>
          <a:custGeom>
            <a:avLst/>
            <a:gdLst/>
            <a:ahLst/>
            <a:cxnLst/>
            <a:rect l="0" t="0" r="0" b="0"/>
            <a:pathLst>
              <a:path w="221458" h="221457">
                <a:moveTo>
                  <a:pt x="0" y="0"/>
                </a:moveTo>
                <a:lnTo>
                  <a:pt x="3793" y="3792"/>
                </a:lnTo>
                <a:lnTo>
                  <a:pt x="4910" y="5703"/>
                </a:lnTo>
                <a:lnTo>
                  <a:pt x="7276" y="12185"/>
                </a:lnTo>
                <a:lnTo>
                  <a:pt x="10642" y="16792"/>
                </a:lnTo>
                <a:lnTo>
                  <a:pt x="14784" y="21486"/>
                </a:lnTo>
                <a:lnTo>
                  <a:pt x="19271" y="26218"/>
                </a:lnTo>
                <a:lnTo>
                  <a:pt x="23911" y="30967"/>
                </a:lnTo>
                <a:lnTo>
                  <a:pt x="28619" y="37840"/>
                </a:lnTo>
                <a:lnTo>
                  <a:pt x="30986" y="41896"/>
                </a:lnTo>
                <a:lnTo>
                  <a:pt x="35732" y="48518"/>
                </a:lnTo>
                <a:lnTo>
                  <a:pt x="38109" y="51395"/>
                </a:lnTo>
                <a:lnTo>
                  <a:pt x="44983" y="56709"/>
                </a:lnTo>
                <a:lnTo>
                  <a:pt x="49039" y="59237"/>
                </a:lnTo>
                <a:lnTo>
                  <a:pt x="52537" y="62510"/>
                </a:lnTo>
                <a:lnTo>
                  <a:pt x="55662" y="66279"/>
                </a:lnTo>
                <a:lnTo>
                  <a:pt x="58539" y="70380"/>
                </a:lnTo>
                <a:lnTo>
                  <a:pt x="62045" y="73908"/>
                </a:lnTo>
                <a:lnTo>
                  <a:pt x="65970" y="77053"/>
                </a:lnTo>
                <a:lnTo>
                  <a:pt x="70174" y="79944"/>
                </a:lnTo>
                <a:lnTo>
                  <a:pt x="74564" y="83458"/>
                </a:lnTo>
                <a:lnTo>
                  <a:pt x="79078" y="87389"/>
                </a:lnTo>
                <a:lnTo>
                  <a:pt x="87533" y="95195"/>
                </a:lnTo>
                <a:lnTo>
                  <a:pt x="93937" y="101311"/>
                </a:lnTo>
                <a:lnTo>
                  <a:pt x="96756" y="104847"/>
                </a:lnTo>
                <a:lnTo>
                  <a:pt x="99429" y="108792"/>
                </a:lnTo>
                <a:lnTo>
                  <a:pt x="102005" y="113009"/>
                </a:lnTo>
                <a:lnTo>
                  <a:pt x="105310" y="116614"/>
                </a:lnTo>
                <a:lnTo>
                  <a:pt x="109100" y="119811"/>
                </a:lnTo>
                <a:lnTo>
                  <a:pt x="113215" y="122737"/>
                </a:lnTo>
                <a:lnTo>
                  <a:pt x="117545" y="126275"/>
                </a:lnTo>
                <a:lnTo>
                  <a:pt x="122020" y="130220"/>
                </a:lnTo>
                <a:lnTo>
                  <a:pt x="126590" y="134439"/>
                </a:lnTo>
                <a:lnTo>
                  <a:pt x="130431" y="138838"/>
                </a:lnTo>
                <a:lnTo>
                  <a:pt x="133785" y="143359"/>
                </a:lnTo>
                <a:lnTo>
                  <a:pt x="136816" y="147960"/>
                </a:lnTo>
                <a:lnTo>
                  <a:pt x="140423" y="151821"/>
                </a:lnTo>
                <a:lnTo>
                  <a:pt x="144415" y="155189"/>
                </a:lnTo>
                <a:lnTo>
                  <a:pt x="148664" y="158228"/>
                </a:lnTo>
                <a:lnTo>
                  <a:pt x="155502" y="163721"/>
                </a:lnTo>
                <a:lnTo>
                  <a:pt x="158437" y="166298"/>
                </a:lnTo>
                <a:lnTo>
                  <a:pt x="161187" y="169602"/>
                </a:lnTo>
                <a:lnTo>
                  <a:pt x="163814" y="173393"/>
                </a:lnTo>
                <a:lnTo>
                  <a:pt x="166360" y="177508"/>
                </a:lnTo>
                <a:lnTo>
                  <a:pt x="169644" y="181045"/>
                </a:lnTo>
                <a:lnTo>
                  <a:pt x="173421" y="184196"/>
                </a:lnTo>
                <a:lnTo>
                  <a:pt x="177527" y="187091"/>
                </a:lnTo>
                <a:lnTo>
                  <a:pt x="180264" y="189815"/>
                </a:lnTo>
                <a:lnTo>
                  <a:pt x="182088" y="192424"/>
                </a:lnTo>
                <a:lnTo>
                  <a:pt x="184910" y="197440"/>
                </a:lnTo>
                <a:lnTo>
                  <a:pt x="188809" y="202316"/>
                </a:lnTo>
                <a:lnTo>
                  <a:pt x="193188" y="207128"/>
                </a:lnTo>
                <a:lnTo>
                  <a:pt x="195467" y="209523"/>
                </a:lnTo>
                <a:lnTo>
                  <a:pt x="197780" y="211120"/>
                </a:lnTo>
                <a:lnTo>
                  <a:pt x="202467" y="212893"/>
                </a:lnTo>
                <a:lnTo>
                  <a:pt x="207196" y="213682"/>
                </a:lnTo>
                <a:lnTo>
                  <a:pt x="209568" y="213892"/>
                </a:lnTo>
                <a:lnTo>
                  <a:pt x="211944" y="214826"/>
                </a:lnTo>
                <a:lnTo>
                  <a:pt x="218285" y="219139"/>
                </a:lnTo>
                <a:lnTo>
                  <a:pt x="221457" y="22145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801"/>
          <p:cNvSpPr/>
          <p:nvPr/>
        </p:nvSpPr>
        <p:spPr>
          <a:xfrm>
            <a:off x="1643481" y="3629025"/>
            <a:ext cx="206751" cy="214313"/>
          </a:xfrm>
          <a:custGeom>
            <a:avLst/>
            <a:gdLst/>
            <a:ahLst/>
            <a:cxnLst/>
            <a:rect l="0" t="0" r="0" b="0"/>
            <a:pathLst>
              <a:path w="206751" h="214313">
                <a:moveTo>
                  <a:pt x="206750" y="0"/>
                </a:moveTo>
                <a:lnTo>
                  <a:pt x="206750" y="3792"/>
                </a:lnTo>
                <a:lnTo>
                  <a:pt x="205956" y="4909"/>
                </a:lnTo>
                <a:lnTo>
                  <a:pt x="204633" y="5654"/>
                </a:lnTo>
                <a:lnTo>
                  <a:pt x="200599" y="6849"/>
                </a:lnTo>
                <a:lnTo>
                  <a:pt x="196108" y="7056"/>
                </a:lnTo>
                <a:lnTo>
                  <a:pt x="194099" y="7879"/>
                </a:lnTo>
                <a:lnTo>
                  <a:pt x="189750" y="10910"/>
                </a:lnTo>
                <a:lnTo>
                  <a:pt x="188273" y="12829"/>
                </a:lnTo>
                <a:lnTo>
                  <a:pt x="187288" y="14903"/>
                </a:lnTo>
                <a:lnTo>
                  <a:pt x="186632" y="17079"/>
                </a:lnTo>
                <a:lnTo>
                  <a:pt x="181669" y="23730"/>
                </a:lnTo>
                <a:lnTo>
                  <a:pt x="178123" y="27726"/>
                </a:lnTo>
                <a:lnTo>
                  <a:pt x="169949" y="36399"/>
                </a:lnTo>
                <a:lnTo>
                  <a:pt x="133838" y="72888"/>
                </a:lnTo>
                <a:lnTo>
                  <a:pt x="127979" y="79548"/>
                </a:lnTo>
                <a:lnTo>
                  <a:pt x="122486" y="86369"/>
                </a:lnTo>
                <a:lnTo>
                  <a:pt x="117236" y="93298"/>
                </a:lnTo>
                <a:lnTo>
                  <a:pt x="112149" y="99505"/>
                </a:lnTo>
                <a:lnTo>
                  <a:pt x="107170" y="105230"/>
                </a:lnTo>
                <a:lnTo>
                  <a:pt x="102263" y="110635"/>
                </a:lnTo>
                <a:lnTo>
                  <a:pt x="97405" y="116619"/>
                </a:lnTo>
                <a:lnTo>
                  <a:pt x="92578" y="122989"/>
                </a:lnTo>
                <a:lnTo>
                  <a:pt x="87773" y="129618"/>
                </a:lnTo>
                <a:lnTo>
                  <a:pt x="82982" y="135625"/>
                </a:lnTo>
                <a:lnTo>
                  <a:pt x="78200" y="141216"/>
                </a:lnTo>
                <a:lnTo>
                  <a:pt x="73425" y="146531"/>
                </a:lnTo>
                <a:lnTo>
                  <a:pt x="63886" y="156671"/>
                </a:lnTo>
                <a:lnTo>
                  <a:pt x="59120" y="161597"/>
                </a:lnTo>
                <a:lnTo>
                  <a:pt x="54355" y="165675"/>
                </a:lnTo>
                <a:lnTo>
                  <a:pt x="49591" y="169188"/>
                </a:lnTo>
                <a:lnTo>
                  <a:pt x="44827" y="172322"/>
                </a:lnTo>
                <a:lnTo>
                  <a:pt x="40858" y="176000"/>
                </a:lnTo>
                <a:lnTo>
                  <a:pt x="37417" y="180040"/>
                </a:lnTo>
                <a:lnTo>
                  <a:pt x="34330" y="184320"/>
                </a:lnTo>
                <a:lnTo>
                  <a:pt x="31478" y="187967"/>
                </a:lnTo>
                <a:lnTo>
                  <a:pt x="26193" y="194137"/>
                </a:lnTo>
                <a:lnTo>
                  <a:pt x="23672" y="196100"/>
                </a:lnTo>
                <a:lnTo>
                  <a:pt x="18755" y="198280"/>
                </a:lnTo>
                <a:lnTo>
                  <a:pt x="13924" y="201366"/>
                </a:lnTo>
                <a:lnTo>
                  <a:pt x="11524" y="203300"/>
                </a:lnTo>
                <a:lnTo>
                  <a:pt x="9130" y="204590"/>
                </a:lnTo>
                <a:lnTo>
                  <a:pt x="2763" y="206404"/>
                </a:lnTo>
                <a:lnTo>
                  <a:pt x="0" y="207068"/>
                </a:lnTo>
                <a:lnTo>
                  <a:pt x="5291" y="212809"/>
                </a:lnTo>
                <a:lnTo>
                  <a:pt x="6725" y="2143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802"/>
          <p:cNvSpPr/>
          <p:nvPr/>
        </p:nvSpPr>
        <p:spPr>
          <a:xfrm>
            <a:off x="2243137" y="3650456"/>
            <a:ext cx="28576" cy="142876"/>
          </a:xfrm>
          <a:custGeom>
            <a:avLst/>
            <a:gdLst/>
            <a:ahLst/>
            <a:cxnLst/>
            <a:rect l="0" t="0" r="0" b="0"/>
            <a:pathLst>
              <a:path w="28576" h="142876">
                <a:moveTo>
                  <a:pt x="0" y="0"/>
                </a:moveTo>
                <a:lnTo>
                  <a:pt x="0" y="9943"/>
                </a:lnTo>
                <a:lnTo>
                  <a:pt x="794" y="12185"/>
                </a:lnTo>
                <a:lnTo>
                  <a:pt x="2117" y="14473"/>
                </a:lnTo>
                <a:lnTo>
                  <a:pt x="3792" y="16792"/>
                </a:lnTo>
                <a:lnTo>
                  <a:pt x="4910" y="19926"/>
                </a:lnTo>
                <a:lnTo>
                  <a:pt x="5654" y="23603"/>
                </a:lnTo>
                <a:lnTo>
                  <a:pt x="6151" y="27641"/>
                </a:lnTo>
                <a:lnTo>
                  <a:pt x="6482" y="31127"/>
                </a:lnTo>
                <a:lnTo>
                  <a:pt x="6702" y="34245"/>
                </a:lnTo>
                <a:lnTo>
                  <a:pt x="6850" y="37118"/>
                </a:lnTo>
                <a:lnTo>
                  <a:pt x="7741" y="41414"/>
                </a:lnTo>
                <a:lnTo>
                  <a:pt x="9130" y="46659"/>
                </a:lnTo>
                <a:lnTo>
                  <a:pt x="10849" y="52538"/>
                </a:lnTo>
                <a:lnTo>
                  <a:pt x="11995" y="58043"/>
                </a:lnTo>
                <a:lnTo>
                  <a:pt x="12759" y="63302"/>
                </a:lnTo>
                <a:lnTo>
                  <a:pt x="13269" y="68395"/>
                </a:lnTo>
                <a:lnTo>
                  <a:pt x="14402" y="73378"/>
                </a:lnTo>
                <a:lnTo>
                  <a:pt x="15951" y="78287"/>
                </a:lnTo>
                <a:lnTo>
                  <a:pt x="17778" y="83148"/>
                </a:lnTo>
                <a:lnTo>
                  <a:pt x="18996" y="87182"/>
                </a:lnTo>
                <a:lnTo>
                  <a:pt x="19808" y="90665"/>
                </a:lnTo>
                <a:lnTo>
                  <a:pt x="20349" y="93781"/>
                </a:lnTo>
                <a:lnTo>
                  <a:pt x="20710" y="97445"/>
                </a:lnTo>
                <a:lnTo>
                  <a:pt x="20950" y="101476"/>
                </a:lnTo>
                <a:lnTo>
                  <a:pt x="21217" y="109394"/>
                </a:lnTo>
                <a:lnTo>
                  <a:pt x="21389" y="120945"/>
                </a:lnTo>
                <a:lnTo>
                  <a:pt x="21423" y="130870"/>
                </a:lnTo>
                <a:lnTo>
                  <a:pt x="22219" y="133284"/>
                </a:lnTo>
                <a:lnTo>
                  <a:pt x="23544" y="135688"/>
                </a:lnTo>
                <a:lnTo>
                  <a:pt x="28575" y="1428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803"/>
          <p:cNvSpPr/>
          <p:nvPr/>
        </p:nvSpPr>
        <p:spPr>
          <a:xfrm>
            <a:off x="2157412" y="3693318"/>
            <a:ext cx="228601" cy="21433"/>
          </a:xfrm>
          <a:custGeom>
            <a:avLst/>
            <a:gdLst/>
            <a:ahLst/>
            <a:cxnLst/>
            <a:rect l="0" t="0" r="0" b="0"/>
            <a:pathLst>
              <a:path w="228601" h="21433">
                <a:moveTo>
                  <a:pt x="0" y="21432"/>
                </a:moveTo>
                <a:lnTo>
                  <a:pt x="16793" y="21432"/>
                </a:lnTo>
                <a:lnTo>
                  <a:pt x="19133" y="20638"/>
                </a:lnTo>
                <a:lnTo>
                  <a:pt x="21486" y="19315"/>
                </a:lnTo>
                <a:lnTo>
                  <a:pt x="23849" y="17639"/>
                </a:lnTo>
                <a:lnTo>
                  <a:pt x="27012" y="16522"/>
                </a:lnTo>
                <a:lnTo>
                  <a:pt x="30708" y="15777"/>
                </a:lnTo>
                <a:lnTo>
                  <a:pt x="34760" y="15281"/>
                </a:lnTo>
                <a:lnTo>
                  <a:pt x="39048" y="14950"/>
                </a:lnTo>
                <a:lnTo>
                  <a:pt x="43494" y="14729"/>
                </a:lnTo>
                <a:lnTo>
                  <a:pt x="52668" y="14484"/>
                </a:lnTo>
                <a:lnTo>
                  <a:pt x="62037" y="14375"/>
                </a:lnTo>
                <a:lnTo>
                  <a:pt x="66758" y="13552"/>
                </a:lnTo>
                <a:lnTo>
                  <a:pt x="71493" y="12210"/>
                </a:lnTo>
                <a:lnTo>
                  <a:pt x="76237" y="10521"/>
                </a:lnTo>
                <a:lnTo>
                  <a:pt x="80987" y="9396"/>
                </a:lnTo>
                <a:lnTo>
                  <a:pt x="85741" y="8645"/>
                </a:lnTo>
                <a:lnTo>
                  <a:pt x="90499" y="8145"/>
                </a:lnTo>
                <a:lnTo>
                  <a:pt x="96051" y="7811"/>
                </a:lnTo>
                <a:lnTo>
                  <a:pt x="108571" y="7440"/>
                </a:lnTo>
                <a:lnTo>
                  <a:pt x="125214" y="7232"/>
                </a:lnTo>
                <a:lnTo>
                  <a:pt x="129514" y="6409"/>
                </a:lnTo>
                <a:lnTo>
                  <a:pt x="133174" y="5066"/>
                </a:lnTo>
                <a:lnTo>
                  <a:pt x="136408" y="3378"/>
                </a:lnTo>
                <a:lnTo>
                  <a:pt x="140944" y="2252"/>
                </a:lnTo>
                <a:lnTo>
                  <a:pt x="146351" y="1501"/>
                </a:lnTo>
                <a:lnTo>
                  <a:pt x="157120" y="667"/>
                </a:lnTo>
                <a:lnTo>
                  <a:pt x="164552" y="297"/>
                </a:lnTo>
                <a:lnTo>
                  <a:pt x="172617" y="132"/>
                </a:lnTo>
                <a:lnTo>
                  <a:pt x="22860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804"/>
          <p:cNvSpPr/>
          <p:nvPr/>
        </p:nvSpPr>
        <p:spPr>
          <a:xfrm>
            <a:off x="2514628" y="3557587"/>
            <a:ext cx="164279" cy="92870"/>
          </a:xfrm>
          <a:custGeom>
            <a:avLst/>
            <a:gdLst/>
            <a:ahLst/>
            <a:cxnLst/>
            <a:rect l="0" t="0" r="0" b="0"/>
            <a:pathLst>
              <a:path w="164279" h="92870">
                <a:moveTo>
                  <a:pt x="14259" y="0"/>
                </a:moveTo>
                <a:lnTo>
                  <a:pt x="20410" y="0"/>
                </a:lnTo>
                <a:lnTo>
                  <a:pt x="20741" y="794"/>
                </a:lnTo>
                <a:lnTo>
                  <a:pt x="20961" y="2117"/>
                </a:lnTo>
                <a:lnTo>
                  <a:pt x="21109" y="3792"/>
                </a:lnTo>
                <a:lnTo>
                  <a:pt x="21207" y="5703"/>
                </a:lnTo>
                <a:lnTo>
                  <a:pt x="21316" y="9943"/>
                </a:lnTo>
                <a:lnTo>
                  <a:pt x="21395" y="23849"/>
                </a:lnTo>
                <a:lnTo>
                  <a:pt x="20604" y="26218"/>
                </a:lnTo>
                <a:lnTo>
                  <a:pt x="19283" y="28591"/>
                </a:lnTo>
                <a:lnTo>
                  <a:pt x="17608" y="30967"/>
                </a:lnTo>
                <a:lnTo>
                  <a:pt x="16492" y="34139"/>
                </a:lnTo>
                <a:lnTo>
                  <a:pt x="15748" y="37840"/>
                </a:lnTo>
                <a:lnTo>
                  <a:pt x="15251" y="41896"/>
                </a:lnTo>
                <a:lnTo>
                  <a:pt x="14921" y="45393"/>
                </a:lnTo>
                <a:lnTo>
                  <a:pt x="14700" y="48518"/>
                </a:lnTo>
                <a:lnTo>
                  <a:pt x="14553" y="51396"/>
                </a:lnTo>
                <a:lnTo>
                  <a:pt x="13661" y="54108"/>
                </a:lnTo>
                <a:lnTo>
                  <a:pt x="12273" y="56709"/>
                </a:lnTo>
                <a:lnTo>
                  <a:pt x="10554" y="59237"/>
                </a:lnTo>
                <a:lnTo>
                  <a:pt x="9408" y="61717"/>
                </a:lnTo>
                <a:lnTo>
                  <a:pt x="8643" y="64163"/>
                </a:lnTo>
                <a:lnTo>
                  <a:pt x="8134" y="66588"/>
                </a:lnTo>
                <a:lnTo>
                  <a:pt x="7001" y="68204"/>
                </a:lnTo>
                <a:lnTo>
                  <a:pt x="5451" y="69282"/>
                </a:lnTo>
                <a:lnTo>
                  <a:pt x="3625" y="70001"/>
                </a:lnTo>
                <a:lnTo>
                  <a:pt x="2407" y="71273"/>
                </a:lnTo>
                <a:lnTo>
                  <a:pt x="1595" y="72916"/>
                </a:lnTo>
                <a:lnTo>
                  <a:pt x="292" y="77462"/>
                </a:lnTo>
                <a:lnTo>
                  <a:pt x="114" y="80201"/>
                </a:lnTo>
                <a:lnTo>
                  <a:pt x="0" y="84634"/>
                </a:lnTo>
                <a:lnTo>
                  <a:pt x="784" y="84998"/>
                </a:lnTo>
                <a:lnTo>
                  <a:pt x="5629" y="85581"/>
                </a:lnTo>
                <a:lnTo>
                  <a:pt x="10614" y="85697"/>
                </a:lnTo>
                <a:lnTo>
                  <a:pt x="41892" y="85725"/>
                </a:lnTo>
                <a:lnTo>
                  <a:pt x="45381" y="84931"/>
                </a:lnTo>
                <a:lnTo>
                  <a:pt x="48501" y="83608"/>
                </a:lnTo>
                <a:lnTo>
                  <a:pt x="51375" y="81933"/>
                </a:lnTo>
                <a:lnTo>
                  <a:pt x="54878" y="80816"/>
                </a:lnTo>
                <a:lnTo>
                  <a:pt x="58801" y="80071"/>
                </a:lnTo>
                <a:lnTo>
                  <a:pt x="63003" y="79574"/>
                </a:lnTo>
                <a:lnTo>
                  <a:pt x="67393" y="79243"/>
                </a:lnTo>
                <a:lnTo>
                  <a:pt x="71906" y="79023"/>
                </a:lnTo>
                <a:lnTo>
                  <a:pt x="83727" y="78712"/>
                </a:lnTo>
                <a:lnTo>
                  <a:pt x="106043" y="78589"/>
                </a:lnTo>
                <a:lnTo>
                  <a:pt x="109579" y="79380"/>
                </a:lnTo>
                <a:lnTo>
                  <a:pt x="112731" y="80701"/>
                </a:lnTo>
                <a:lnTo>
                  <a:pt x="115626" y="82376"/>
                </a:lnTo>
                <a:lnTo>
                  <a:pt x="118349" y="83492"/>
                </a:lnTo>
                <a:lnTo>
                  <a:pt x="120959" y="84237"/>
                </a:lnTo>
                <a:lnTo>
                  <a:pt x="125975" y="85063"/>
                </a:lnTo>
                <a:lnTo>
                  <a:pt x="130850" y="85431"/>
                </a:lnTo>
                <a:lnTo>
                  <a:pt x="135663" y="85594"/>
                </a:lnTo>
                <a:lnTo>
                  <a:pt x="142694" y="85708"/>
                </a:lnTo>
                <a:lnTo>
                  <a:pt x="148873" y="85723"/>
                </a:lnTo>
                <a:lnTo>
                  <a:pt x="151610" y="87841"/>
                </a:lnTo>
                <a:lnTo>
                  <a:pt x="153452" y="89517"/>
                </a:lnTo>
                <a:lnTo>
                  <a:pt x="155473" y="90634"/>
                </a:lnTo>
                <a:lnTo>
                  <a:pt x="159835" y="91875"/>
                </a:lnTo>
                <a:lnTo>
                  <a:pt x="164278" y="928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805"/>
          <p:cNvSpPr/>
          <p:nvPr/>
        </p:nvSpPr>
        <p:spPr>
          <a:xfrm>
            <a:off x="2637036" y="3543300"/>
            <a:ext cx="13296" cy="242888"/>
          </a:xfrm>
          <a:custGeom>
            <a:avLst/>
            <a:gdLst/>
            <a:ahLst/>
            <a:cxnLst/>
            <a:rect l="0" t="0" r="0" b="0"/>
            <a:pathLst>
              <a:path w="13296" h="242888">
                <a:moveTo>
                  <a:pt x="6151" y="0"/>
                </a:moveTo>
                <a:lnTo>
                  <a:pt x="0" y="0"/>
                </a:lnTo>
                <a:lnTo>
                  <a:pt x="463" y="793"/>
                </a:lnTo>
                <a:lnTo>
                  <a:pt x="1565" y="2116"/>
                </a:lnTo>
                <a:lnTo>
                  <a:pt x="3094" y="3792"/>
                </a:lnTo>
                <a:lnTo>
                  <a:pt x="4113" y="5703"/>
                </a:lnTo>
                <a:lnTo>
                  <a:pt x="4792" y="7770"/>
                </a:lnTo>
                <a:lnTo>
                  <a:pt x="5245" y="9942"/>
                </a:lnTo>
                <a:lnTo>
                  <a:pt x="5547" y="12978"/>
                </a:lnTo>
                <a:lnTo>
                  <a:pt x="5749" y="16590"/>
                </a:lnTo>
                <a:lnTo>
                  <a:pt x="5972" y="24041"/>
                </a:lnTo>
                <a:lnTo>
                  <a:pt x="6098" y="33493"/>
                </a:lnTo>
                <a:lnTo>
                  <a:pt x="6127" y="41609"/>
                </a:lnTo>
                <a:lnTo>
                  <a:pt x="6929" y="46789"/>
                </a:lnTo>
                <a:lnTo>
                  <a:pt x="8257" y="52624"/>
                </a:lnTo>
                <a:lnTo>
                  <a:pt x="9936" y="58895"/>
                </a:lnTo>
                <a:lnTo>
                  <a:pt x="11056" y="64663"/>
                </a:lnTo>
                <a:lnTo>
                  <a:pt x="11802" y="70096"/>
                </a:lnTo>
                <a:lnTo>
                  <a:pt x="12300" y="75306"/>
                </a:lnTo>
                <a:lnTo>
                  <a:pt x="12631" y="81160"/>
                </a:lnTo>
                <a:lnTo>
                  <a:pt x="13000" y="94015"/>
                </a:lnTo>
                <a:lnTo>
                  <a:pt x="13287" y="151041"/>
                </a:lnTo>
                <a:lnTo>
                  <a:pt x="12496" y="157050"/>
                </a:lnTo>
                <a:lnTo>
                  <a:pt x="11175" y="162644"/>
                </a:lnTo>
                <a:lnTo>
                  <a:pt x="9500" y="167961"/>
                </a:lnTo>
                <a:lnTo>
                  <a:pt x="8384" y="173886"/>
                </a:lnTo>
                <a:lnTo>
                  <a:pt x="7640" y="180218"/>
                </a:lnTo>
                <a:lnTo>
                  <a:pt x="6813" y="192015"/>
                </a:lnTo>
                <a:lnTo>
                  <a:pt x="6445" y="199905"/>
                </a:lnTo>
                <a:lnTo>
                  <a:pt x="6282" y="208173"/>
                </a:lnTo>
                <a:lnTo>
                  <a:pt x="6177" y="222624"/>
                </a:lnTo>
                <a:lnTo>
                  <a:pt x="6962" y="225410"/>
                </a:lnTo>
                <a:lnTo>
                  <a:pt x="8279" y="228061"/>
                </a:lnTo>
                <a:lnTo>
                  <a:pt x="12304" y="234226"/>
                </a:lnTo>
                <a:lnTo>
                  <a:pt x="12634" y="235525"/>
                </a:lnTo>
                <a:lnTo>
                  <a:pt x="13001" y="239086"/>
                </a:lnTo>
                <a:lnTo>
                  <a:pt x="13295" y="2428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806"/>
          <p:cNvSpPr/>
          <p:nvPr/>
        </p:nvSpPr>
        <p:spPr>
          <a:xfrm>
            <a:off x="2757588" y="3471862"/>
            <a:ext cx="99913" cy="256842"/>
          </a:xfrm>
          <a:custGeom>
            <a:avLst/>
            <a:gdLst/>
            <a:ahLst/>
            <a:cxnLst/>
            <a:rect l="0" t="0" r="0" b="0"/>
            <a:pathLst>
              <a:path w="99913" h="256842">
                <a:moveTo>
                  <a:pt x="99912" y="0"/>
                </a:moveTo>
                <a:lnTo>
                  <a:pt x="96119" y="0"/>
                </a:lnTo>
                <a:lnTo>
                  <a:pt x="94208" y="794"/>
                </a:lnTo>
                <a:lnTo>
                  <a:pt x="92140" y="2117"/>
                </a:lnTo>
                <a:lnTo>
                  <a:pt x="89969" y="3792"/>
                </a:lnTo>
                <a:lnTo>
                  <a:pt x="87727" y="5703"/>
                </a:lnTo>
                <a:lnTo>
                  <a:pt x="85438" y="7771"/>
                </a:lnTo>
                <a:lnTo>
                  <a:pt x="83119" y="9943"/>
                </a:lnTo>
                <a:lnTo>
                  <a:pt x="80779" y="12979"/>
                </a:lnTo>
                <a:lnTo>
                  <a:pt x="78425" y="16590"/>
                </a:lnTo>
                <a:lnTo>
                  <a:pt x="76062" y="20585"/>
                </a:lnTo>
                <a:lnTo>
                  <a:pt x="72900" y="24042"/>
                </a:lnTo>
                <a:lnTo>
                  <a:pt x="69203" y="27141"/>
                </a:lnTo>
                <a:lnTo>
                  <a:pt x="65152" y="30000"/>
                </a:lnTo>
                <a:lnTo>
                  <a:pt x="60863" y="33494"/>
                </a:lnTo>
                <a:lnTo>
                  <a:pt x="56417" y="37411"/>
                </a:lnTo>
                <a:lnTo>
                  <a:pt x="51865" y="41609"/>
                </a:lnTo>
                <a:lnTo>
                  <a:pt x="48037" y="46789"/>
                </a:lnTo>
                <a:lnTo>
                  <a:pt x="44691" y="52624"/>
                </a:lnTo>
                <a:lnTo>
                  <a:pt x="33618" y="75306"/>
                </a:lnTo>
                <a:lnTo>
                  <a:pt x="30316" y="80366"/>
                </a:lnTo>
                <a:lnTo>
                  <a:pt x="26527" y="85328"/>
                </a:lnTo>
                <a:lnTo>
                  <a:pt x="22413" y="90223"/>
                </a:lnTo>
                <a:lnTo>
                  <a:pt x="18877" y="95867"/>
                </a:lnTo>
                <a:lnTo>
                  <a:pt x="15726" y="102012"/>
                </a:lnTo>
                <a:lnTo>
                  <a:pt x="12832" y="108489"/>
                </a:lnTo>
                <a:lnTo>
                  <a:pt x="10902" y="115189"/>
                </a:lnTo>
                <a:lnTo>
                  <a:pt x="9616" y="122036"/>
                </a:lnTo>
                <a:lnTo>
                  <a:pt x="8758" y="128982"/>
                </a:lnTo>
                <a:lnTo>
                  <a:pt x="7392" y="135201"/>
                </a:lnTo>
                <a:lnTo>
                  <a:pt x="5689" y="140934"/>
                </a:lnTo>
                <a:lnTo>
                  <a:pt x="3759" y="146343"/>
                </a:lnTo>
                <a:lnTo>
                  <a:pt x="2472" y="151537"/>
                </a:lnTo>
                <a:lnTo>
                  <a:pt x="1615" y="156587"/>
                </a:lnTo>
                <a:lnTo>
                  <a:pt x="1043" y="161542"/>
                </a:lnTo>
                <a:lnTo>
                  <a:pt x="661" y="166432"/>
                </a:lnTo>
                <a:lnTo>
                  <a:pt x="407" y="171280"/>
                </a:lnTo>
                <a:lnTo>
                  <a:pt x="125" y="180899"/>
                </a:lnTo>
                <a:lnTo>
                  <a:pt x="0" y="190467"/>
                </a:lnTo>
                <a:lnTo>
                  <a:pt x="760" y="195240"/>
                </a:lnTo>
                <a:lnTo>
                  <a:pt x="2060" y="200010"/>
                </a:lnTo>
                <a:lnTo>
                  <a:pt x="3721" y="204777"/>
                </a:lnTo>
                <a:lnTo>
                  <a:pt x="5622" y="208750"/>
                </a:lnTo>
                <a:lnTo>
                  <a:pt x="7683" y="212192"/>
                </a:lnTo>
                <a:lnTo>
                  <a:pt x="9851" y="215279"/>
                </a:lnTo>
                <a:lnTo>
                  <a:pt x="12090" y="218926"/>
                </a:lnTo>
                <a:lnTo>
                  <a:pt x="14376" y="222945"/>
                </a:lnTo>
                <a:lnTo>
                  <a:pt x="16694" y="227211"/>
                </a:lnTo>
                <a:lnTo>
                  <a:pt x="19033" y="230849"/>
                </a:lnTo>
                <a:lnTo>
                  <a:pt x="21386" y="234068"/>
                </a:lnTo>
                <a:lnTo>
                  <a:pt x="23749" y="237008"/>
                </a:lnTo>
                <a:lnTo>
                  <a:pt x="26118" y="239762"/>
                </a:lnTo>
                <a:lnTo>
                  <a:pt x="28491" y="242391"/>
                </a:lnTo>
                <a:lnTo>
                  <a:pt x="30866" y="244938"/>
                </a:lnTo>
                <a:lnTo>
                  <a:pt x="33244" y="246635"/>
                </a:lnTo>
                <a:lnTo>
                  <a:pt x="35623" y="247767"/>
                </a:lnTo>
                <a:lnTo>
                  <a:pt x="38002" y="248522"/>
                </a:lnTo>
                <a:lnTo>
                  <a:pt x="41176" y="249819"/>
                </a:lnTo>
                <a:lnTo>
                  <a:pt x="44880" y="251477"/>
                </a:lnTo>
                <a:lnTo>
                  <a:pt x="48936" y="253376"/>
                </a:lnTo>
                <a:lnTo>
                  <a:pt x="52434" y="254643"/>
                </a:lnTo>
                <a:lnTo>
                  <a:pt x="55560" y="255487"/>
                </a:lnTo>
                <a:lnTo>
                  <a:pt x="58437" y="256049"/>
                </a:lnTo>
                <a:lnTo>
                  <a:pt x="61943" y="256425"/>
                </a:lnTo>
                <a:lnTo>
                  <a:pt x="65868" y="256675"/>
                </a:lnTo>
                <a:lnTo>
                  <a:pt x="70072" y="256841"/>
                </a:lnTo>
                <a:lnTo>
                  <a:pt x="74462" y="256159"/>
                </a:lnTo>
                <a:lnTo>
                  <a:pt x="78977" y="254910"/>
                </a:lnTo>
                <a:lnTo>
                  <a:pt x="83574" y="253284"/>
                </a:lnTo>
                <a:lnTo>
                  <a:pt x="87432" y="252200"/>
                </a:lnTo>
                <a:lnTo>
                  <a:pt x="90798" y="251477"/>
                </a:lnTo>
                <a:lnTo>
                  <a:pt x="99912" y="2500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807"/>
          <p:cNvSpPr/>
          <p:nvPr/>
        </p:nvSpPr>
        <p:spPr>
          <a:xfrm>
            <a:off x="2921819" y="3579018"/>
            <a:ext cx="35694" cy="157164"/>
          </a:xfrm>
          <a:custGeom>
            <a:avLst/>
            <a:gdLst/>
            <a:ahLst/>
            <a:cxnLst/>
            <a:rect l="0" t="0" r="0" b="0"/>
            <a:pathLst>
              <a:path w="35694" h="157164">
                <a:moveTo>
                  <a:pt x="7118" y="0"/>
                </a:moveTo>
                <a:lnTo>
                  <a:pt x="268" y="0"/>
                </a:lnTo>
                <a:lnTo>
                  <a:pt x="61" y="3793"/>
                </a:lnTo>
                <a:lnTo>
                  <a:pt x="0" y="9943"/>
                </a:lnTo>
                <a:lnTo>
                  <a:pt x="785" y="12185"/>
                </a:lnTo>
                <a:lnTo>
                  <a:pt x="2102" y="14474"/>
                </a:lnTo>
                <a:lnTo>
                  <a:pt x="3774" y="16793"/>
                </a:lnTo>
                <a:lnTo>
                  <a:pt x="4889" y="19927"/>
                </a:lnTo>
                <a:lnTo>
                  <a:pt x="5632" y="23603"/>
                </a:lnTo>
                <a:lnTo>
                  <a:pt x="6127" y="27642"/>
                </a:lnTo>
                <a:lnTo>
                  <a:pt x="6457" y="31128"/>
                </a:lnTo>
                <a:lnTo>
                  <a:pt x="6678" y="34246"/>
                </a:lnTo>
                <a:lnTo>
                  <a:pt x="6825" y="37118"/>
                </a:lnTo>
                <a:lnTo>
                  <a:pt x="6988" y="44543"/>
                </a:lnTo>
                <a:lnTo>
                  <a:pt x="7092" y="62245"/>
                </a:lnTo>
                <a:lnTo>
                  <a:pt x="7895" y="66897"/>
                </a:lnTo>
                <a:lnTo>
                  <a:pt x="9223" y="71585"/>
                </a:lnTo>
                <a:lnTo>
                  <a:pt x="10903" y="76299"/>
                </a:lnTo>
                <a:lnTo>
                  <a:pt x="12022" y="81029"/>
                </a:lnTo>
                <a:lnTo>
                  <a:pt x="12769" y="85769"/>
                </a:lnTo>
                <a:lnTo>
                  <a:pt x="13266" y="90517"/>
                </a:lnTo>
                <a:lnTo>
                  <a:pt x="14392" y="95270"/>
                </a:lnTo>
                <a:lnTo>
                  <a:pt x="15936" y="100026"/>
                </a:lnTo>
                <a:lnTo>
                  <a:pt x="17759" y="104784"/>
                </a:lnTo>
                <a:lnTo>
                  <a:pt x="18975" y="109544"/>
                </a:lnTo>
                <a:lnTo>
                  <a:pt x="19785" y="114304"/>
                </a:lnTo>
                <a:lnTo>
                  <a:pt x="20325" y="119065"/>
                </a:lnTo>
                <a:lnTo>
                  <a:pt x="21479" y="123033"/>
                </a:lnTo>
                <a:lnTo>
                  <a:pt x="23042" y="126472"/>
                </a:lnTo>
                <a:lnTo>
                  <a:pt x="24878" y="129559"/>
                </a:lnTo>
                <a:lnTo>
                  <a:pt x="26102" y="132410"/>
                </a:lnTo>
                <a:lnTo>
                  <a:pt x="26917" y="135105"/>
                </a:lnTo>
                <a:lnTo>
                  <a:pt x="27461" y="137695"/>
                </a:lnTo>
                <a:lnTo>
                  <a:pt x="27824" y="140216"/>
                </a:lnTo>
                <a:lnTo>
                  <a:pt x="28066" y="142690"/>
                </a:lnTo>
                <a:lnTo>
                  <a:pt x="28227" y="145133"/>
                </a:lnTo>
                <a:lnTo>
                  <a:pt x="29128" y="147555"/>
                </a:lnTo>
                <a:lnTo>
                  <a:pt x="30523" y="149964"/>
                </a:lnTo>
                <a:lnTo>
                  <a:pt x="35693" y="1571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808"/>
          <p:cNvSpPr/>
          <p:nvPr/>
        </p:nvSpPr>
        <p:spPr>
          <a:xfrm>
            <a:off x="3000375" y="3479006"/>
            <a:ext cx="120317" cy="307182"/>
          </a:xfrm>
          <a:custGeom>
            <a:avLst/>
            <a:gdLst/>
            <a:ahLst/>
            <a:cxnLst/>
            <a:rect l="0" t="0" r="0" b="0"/>
            <a:pathLst>
              <a:path w="120317" h="307182">
                <a:moveTo>
                  <a:pt x="0" y="0"/>
                </a:moveTo>
                <a:lnTo>
                  <a:pt x="9943" y="0"/>
                </a:lnTo>
                <a:lnTo>
                  <a:pt x="12184" y="794"/>
                </a:lnTo>
                <a:lnTo>
                  <a:pt x="14473" y="2116"/>
                </a:lnTo>
                <a:lnTo>
                  <a:pt x="16792" y="3792"/>
                </a:lnTo>
                <a:lnTo>
                  <a:pt x="19132" y="5703"/>
                </a:lnTo>
                <a:lnTo>
                  <a:pt x="21486" y="7771"/>
                </a:lnTo>
                <a:lnTo>
                  <a:pt x="23849" y="9943"/>
                </a:lnTo>
                <a:lnTo>
                  <a:pt x="26218" y="12978"/>
                </a:lnTo>
                <a:lnTo>
                  <a:pt x="28591" y="16590"/>
                </a:lnTo>
                <a:lnTo>
                  <a:pt x="30967" y="20585"/>
                </a:lnTo>
                <a:lnTo>
                  <a:pt x="34138" y="24042"/>
                </a:lnTo>
                <a:lnTo>
                  <a:pt x="37840" y="27140"/>
                </a:lnTo>
                <a:lnTo>
                  <a:pt x="41895" y="29999"/>
                </a:lnTo>
                <a:lnTo>
                  <a:pt x="46186" y="33493"/>
                </a:lnTo>
                <a:lnTo>
                  <a:pt x="50634" y="37410"/>
                </a:lnTo>
                <a:lnTo>
                  <a:pt x="59016" y="45202"/>
                </a:lnTo>
                <a:lnTo>
                  <a:pt x="65388" y="51310"/>
                </a:lnTo>
                <a:lnTo>
                  <a:pt x="90792" y="76523"/>
                </a:lnTo>
                <a:lnTo>
                  <a:pt x="94659" y="81972"/>
                </a:lnTo>
                <a:lnTo>
                  <a:pt x="98031" y="87985"/>
                </a:lnTo>
                <a:lnTo>
                  <a:pt x="109146" y="110954"/>
                </a:lnTo>
                <a:lnTo>
                  <a:pt x="110864" y="116832"/>
                </a:lnTo>
                <a:lnTo>
                  <a:pt x="112009" y="123131"/>
                </a:lnTo>
                <a:lnTo>
                  <a:pt x="112772" y="129713"/>
                </a:lnTo>
                <a:lnTo>
                  <a:pt x="114075" y="136481"/>
                </a:lnTo>
                <a:lnTo>
                  <a:pt x="115737" y="143375"/>
                </a:lnTo>
                <a:lnTo>
                  <a:pt x="117639" y="150352"/>
                </a:lnTo>
                <a:lnTo>
                  <a:pt x="118907" y="157384"/>
                </a:lnTo>
                <a:lnTo>
                  <a:pt x="119753" y="164454"/>
                </a:lnTo>
                <a:lnTo>
                  <a:pt x="120316" y="171549"/>
                </a:lnTo>
                <a:lnTo>
                  <a:pt x="119898" y="178659"/>
                </a:lnTo>
                <a:lnTo>
                  <a:pt x="118826" y="185781"/>
                </a:lnTo>
                <a:lnTo>
                  <a:pt x="117317" y="192910"/>
                </a:lnTo>
                <a:lnTo>
                  <a:pt x="116311" y="199250"/>
                </a:lnTo>
                <a:lnTo>
                  <a:pt x="115641" y="205065"/>
                </a:lnTo>
                <a:lnTo>
                  <a:pt x="115194" y="210528"/>
                </a:lnTo>
                <a:lnTo>
                  <a:pt x="113308" y="216552"/>
                </a:lnTo>
                <a:lnTo>
                  <a:pt x="110464" y="222949"/>
                </a:lnTo>
                <a:lnTo>
                  <a:pt x="98284" y="246534"/>
                </a:lnTo>
                <a:lnTo>
                  <a:pt x="83401" y="276127"/>
                </a:lnTo>
                <a:lnTo>
                  <a:pt x="81000" y="280128"/>
                </a:lnTo>
                <a:lnTo>
                  <a:pt x="78606" y="283590"/>
                </a:lnTo>
                <a:lnTo>
                  <a:pt x="76217" y="286691"/>
                </a:lnTo>
                <a:lnTo>
                  <a:pt x="73561" y="292253"/>
                </a:lnTo>
                <a:lnTo>
                  <a:pt x="72853" y="294848"/>
                </a:lnTo>
                <a:lnTo>
                  <a:pt x="69950" y="299848"/>
                </a:lnTo>
                <a:lnTo>
                  <a:pt x="64293" y="3071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809"/>
          <p:cNvSpPr/>
          <p:nvPr/>
        </p:nvSpPr>
        <p:spPr>
          <a:xfrm>
            <a:off x="3250406" y="3593306"/>
            <a:ext cx="142876" cy="7145"/>
          </a:xfrm>
          <a:custGeom>
            <a:avLst/>
            <a:gdLst/>
            <a:ahLst/>
            <a:cxnLst/>
            <a:rect l="0" t="0" r="0" b="0"/>
            <a:pathLst>
              <a:path w="142876" h="7145">
                <a:moveTo>
                  <a:pt x="0" y="0"/>
                </a:moveTo>
                <a:lnTo>
                  <a:pt x="52476" y="0"/>
                </a:lnTo>
                <a:lnTo>
                  <a:pt x="57209" y="794"/>
                </a:lnTo>
                <a:lnTo>
                  <a:pt x="61158" y="2116"/>
                </a:lnTo>
                <a:lnTo>
                  <a:pt x="64585" y="3792"/>
                </a:lnTo>
                <a:lnTo>
                  <a:pt x="69250" y="4909"/>
                </a:lnTo>
                <a:lnTo>
                  <a:pt x="74742" y="5654"/>
                </a:lnTo>
                <a:lnTo>
                  <a:pt x="85606" y="6482"/>
                </a:lnTo>
                <a:lnTo>
                  <a:pt x="93081" y="6849"/>
                </a:lnTo>
                <a:lnTo>
                  <a:pt x="101165" y="7013"/>
                </a:lnTo>
                <a:lnTo>
                  <a:pt x="142875" y="71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810"/>
          <p:cNvSpPr/>
          <p:nvPr/>
        </p:nvSpPr>
        <p:spPr>
          <a:xfrm>
            <a:off x="3236118" y="3671887"/>
            <a:ext cx="164308" cy="14289"/>
          </a:xfrm>
          <a:custGeom>
            <a:avLst/>
            <a:gdLst/>
            <a:ahLst/>
            <a:cxnLst/>
            <a:rect l="0" t="0" r="0" b="0"/>
            <a:pathLst>
              <a:path w="164308" h="14289">
                <a:moveTo>
                  <a:pt x="0" y="14288"/>
                </a:moveTo>
                <a:lnTo>
                  <a:pt x="17000" y="14288"/>
                </a:lnTo>
                <a:lnTo>
                  <a:pt x="20065" y="13494"/>
                </a:lnTo>
                <a:lnTo>
                  <a:pt x="23695" y="12171"/>
                </a:lnTo>
                <a:lnTo>
                  <a:pt x="27703" y="10495"/>
                </a:lnTo>
                <a:lnTo>
                  <a:pt x="31963" y="9378"/>
                </a:lnTo>
                <a:lnTo>
                  <a:pt x="36390" y="8633"/>
                </a:lnTo>
                <a:lnTo>
                  <a:pt x="40929" y="8137"/>
                </a:lnTo>
                <a:lnTo>
                  <a:pt x="45542" y="7806"/>
                </a:lnTo>
                <a:lnTo>
                  <a:pt x="50205" y="7585"/>
                </a:lnTo>
                <a:lnTo>
                  <a:pt x="59620" y="7340"/>
                </a:lnTo>
                <a:lnTo>
                  <a:pt x="83356" y="7169"/>
                </a:lnTo>
                <a:lnTo>
                  <a:pt x="88908" y="6367"/>
                </a:lnTo>
                <a:lnTo>
                  <a:pt x="94991" y="5038"/>
                </a:lnTo>
                <a:lnTo>
                  <a:pt x="101427" y="3359"/>
                </a:lnTo>
                <a:lnTo>
                  <a:pt x="106512" y="2239"/>
                </a:lnTo>
                <a:lnTo>
                  <a:pt x="110696" y="1493"/>
                </a:lnTo>
                <a:lnTo>
                  <a:pt x="114279" y="995"/>
                </a:lnTo>
                <a:lnTo>
                  <a:pt x="118255" y="664"/>
                </a:lnTo>
                <a:lnTo>
                  <a:pt x="122493" y="443"/>
                </a:lnTo>
                <a:lnTo>
                  <a:pt x="131435" y="196"/>
                </a:lnTo>
                <a:lnTo>
                  <a:pt x="164307"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811"/>
          <p:cNvSpPr/>
          <p:nvPr/>
        </p:nvSpPr>
        <p:spPr>
          <a:xfrm>
            <a:off x="3486150" y="3500552"/>
            <a:ext cx="224352" cy="249496"/>
          </a:xfrm>
          <a:custGeom>
            <a:avLst/>
            <a:gdLst/>
            <a:ahLst/>
            <a:cxnLst/>
            <a:rect l="0" t="0" r="0" b="0"/>
            <a:pathLst>
              <a:path w="224352" h="249496">
                <a:moveTo>
                  <a:pt x="0" y="28460"/>
                </a:moveTo>
                <a:lnTo>
                  <a:pt x="0" y="24668"/>
                </a:lnTo>
                <a:lnTo>
                  <a:pt x="1587" y="23551"/>
                </a:lnTo>
                <a:lnTo>
                  <a:pt x="7584" y="22309"/>
                </a:lnTo>
                <a:lnTo>
                  <a:pt x="9819" y="21184"/>
                </a:lnTo>
                <a:lnTo>
                  <a:pt x="11308" y="19641"/>
                </a:lnTo>
                <a:lnTo>
                  <a:pt x="12301" y="17818"/>
                </a:lnTo>
                <a:lnTo>
                  <a:pt x="15344" y="16603"/>
                </a:lnTo>
                <a:lnTo>
                  <a:pt x="19754" y="15793"/>
                </a:lnTo>
                <a:lnTo>
                  <a:pt x="25076" y="15253"/>
                </a:lnTo>
                <a:lnTo>
                  <a:pt x="30211" y="14099"/>
                </a:lnTo>
                <a:lnTo>
                  <a:pt x="35222" y="12536"/>
                </a:lnTo>
                <a:lnTo>
                  <a:pt x="40150" y="10701"/>
                </a:lnTo>
                <a:lnTo>
                  <a:pt x="58463" y="4324"/>
                </a:lnTo>
                <a:lnTo>
                  <a:pt x="64375" y="2845"/>
                </a:lnTo>
                <a:lnTo>
                  <a:pt x="69904" y="1858"/>
                </a:lnTo>
                <a:lnTo>
                  <a:pt x="75177" y="1200"/>
                </a:lnTo>
                <a:lnTo>
                  <a:pt x="81074" y="762"/>
                </a:lnTo>
                <a:lnTo>
                  <a:pt x="87387" y="470"/>
                </a:lnTo>
                <a:lnTo>
                  <a:pt x="105532" y="58"/>
                </a:lnTo>
                <a:lnTo>
                  <a:pt x="110836" y="0"/>
                </a:lnTo>
                <a:lnTo>
                  <a:pt x="115959" y="756"/>
                </a:lnTo>
                <a:lnTo>
                  <a:pt x="120962" y="2053"/>
                </a:lnTo>
                <a:lnTo>
                  <a:pt x="125885" y="3712"/>
                </a:lnTo>
                <a:lnTo>
                  <a:pt x="130754" y="4818"/>
                </a:lnTo>
                <a:lnTo>
                  <a:pt x="135589" y="5554"/>
                </a:lnTo>
                <a:lnTo>
                  <a:pt x="140398" y="6046"/>
                </a:lnTo>
                <a:lnTo>
                  <a:pt x="144398" y="6373"/>
                </a:lnTo>
                <a:lnTo>
                  <a:pt x="150960" y="6737"/>
                </a:lnTo>
                <a:lnTo>
                  <a:pt x="153821" y="7628"/>
                </a:lnTo>
                <a:lnTo>
                  <a:pt x="159117" y="10735"/>
                </a:lnTo>
                <a:lnTo>
                  <a:pt x="164116" y="14761"/>
                </a:lnTo>
                <a:lnTo>
                  <a:pt x="166561" y="16946"/>
                </a:lnTo>
                <a:lnTo>
                  <a:pt x="167397" y="19197"/>
                </a:lnTo>
                <a:lnTo>
                  <a:pt x="167160" y="21491"/>
                </a:lnTo>
                <a:lnTo>
                  <a:pt x="166209" y="23814"/>
                </a:lnTo>
                <a:lnTo>
                  <a:pt x="161077" y="30875"/>
                </a:lnTo>
                <a:lnTo>
                  <a:pt x="156786" y="37736"/>
                </a:lnTo>
                <a:lnTo>
                  <a:pt x="154530" y="41787"/>
                </a:lnTo>
                <a:lnTo>
                  <a:pt x="151439" y="46076"/>
                </a:lnTo>
                <a:lnTo>
                  <a:pt x="147790" y="50523"/>
                </a:lnTo>
                <a:lnTo>
                  <a:pt x="143770" y="55075"/>
                </a:lnTo>
                <a:lnTo>
                  <a:pt x="139503" y="58903"/>
                </a:lnTo>
                <a:lnTo>
                  <a:pt x="135071" y="62249"/>
                </a:lnTo>
                <a:lnTo>
                  <a:pt x="130528" y="65274"/>
                </a:lnTo>
                <a:lnTo>
                  <a:pt x="125119" y="68084"/>
                </a:lnTo>
                <a:lnTo>
                  <a:pt x="119131" y="70751"/>
                </a:lnTo>
                <a:lnTo>
                  <a:pt x="112758" y="73323"/>
                </a:lnTo>
                <a:lnTo>
                  <a:pt x="107715" y="75831"/>
                </a:lnTo>
                <a:lnTo>
                  <a:pt x="103560" y="78297"/>
                </a:lnTo>
                <a:lnTo>
                  <a:pt x="96827" y="82360"/>
                </a:lnTo>
                <a:lnTo>
                  <a:pt x="91188" y="84166"/>
                </a:lnTo>
                <a:lnTo>
                  <a:pt x="89367" y="85441"/>
                </a:lnTo>
                <a:lnTo>
                  <a:pt x="88153" y="87085"/>
                </a:lnTo>
                <a:lnTo>
                  <a:pt x="85767" y="92656"/>
                </a:lnTo>
                <a:lnTo>
                  <a:pt x="91879" y="86594"/>
                </a:lnTo>
                <a:lnTo>
                  <a:pt x="96662" y="86048"/>
                </a:lnTo>
                <a:lnTo>
                  <a:pt x="100160" y="85902"/>
                </a:lnTo>
                <a:lnTo>
                  <a:pt x="108280" y="85740"/>
                </a:lnTo>
                <a:lnTo>
                  <a:pt x="126428" y="85636"/>
                </a:lnTo>
                <a:lnTo>
                  <a:pt x="131910" y="86421"/>
                </a:lnTo>
                <a:lnTo>
                  <a:pt x="137946" y="87738"/>
                </a:lnTo>
                <a:lnTo>
                  <a:pt x="144352" y="89410"/>
                </a:lnTo>
                <a:lnTo>
                  <a:pt x="150209" y="90524"/>
                </a:lnTo>
                <a:lnTo>
                  <a:pt x="155702" y="91268"/>
                </a:lnTo>
                <a:lnTo>
                  <a:pt x="160951" y="91763"/>
                </a:lnTo>
                <a:lnTo>
                  <a:pt x="166038" y="92887"/>
                </a:lnTo>
                <a:lnTo>
                  <a:pt x="171017" y="94430"/>
                </a:lnTo>
                <a:lnTo>
                  <a:pt x="175924" y="96253"/>
                </a:lnTo>
                <a:lnTo>
                  <a:pt x="180783" y="99055"/>
                </a:lnTo>
                <a:lnTo>
                  <a:pt x="185609" y="102511"/>
                </a:lnTo>
                <a:lnTo>
                  <a:pt x="190414" y="106402"/>
                </a:lnTo>
                <a:lnTo>
                  <a:pt x="195205" y="109790"/>
                </a:lnTo>
                <a:lnTo>
                  <a:pt x="199987" y="112843"/>
                </a:lnTo>
                <a:lnTo>
                  <a:pt x="204762" y="115671"/>
                </a:lnTo>
                <a:lnTo>
                  <a:pt x="208739" y="119145"/>
                </a:lnTo>
                <a:lnTo>
                  <a:pt x="212184" y="123048"/>
                </a:lnTo>
                <a:lnTo>
                  <a:pt x="218129" y="130824"/>
                </a:lnTo>
                <a:lnTo>
                  <a:pt x="223416" y="136926"/>
                </a:lnTo>
                <a:lnTo>
                  <a:pt x="224351" y="141252"/>
                </a:lnTo>
                <a:lnTo>
                  <a:pt x="224180" y="146517"/>
                </a:lnTo>
                <a:lnTo>
                  <a:pt x="223271" y="152409"/>
                </a:lnTo>
                <a:lnTo>
                  <a:pt x="221873" y="157923"/>
                </a:lnTo>
                <a:lnTo>
                  <a:pt x="220146" y="163188"/>
                </a:lnTo>
                <a:lnTo>
                  <a:pt x="218201" y="168285"/>
                </a:lnTo>
                <a:lnTo>
                  <a:pt x="216111" y="173271"/>
                </a:lnTo>
                <a:lnTo>
                  <a:pt x="213924" y="178181"/>
                </a:lnTo>
                <a:lnTo>
                  <a:pt x="211672" y="183043"/>
                </a:lnTo>
                <a:lnTo>
                  <a:pt x="208583" y="187872"/>
                </a:lnTo>
                <a:lnTo>
                  <a:pt x="204937" y="192678"/>
                </a:lnTo>
                <a:lnTo>
                  <a:pt x="200918" y="197470"/>
                </a:lnTo>
                <a:lnTo>
                  <a:pt x="196651" y="202252"/>
                </a:lnTo>
                <a:lnTo>
                  <a:pt x="187677" y="211799"/>
                </a:lnTo>
                <a:lnTo>
                  <a:pt x="182268" y="215773"/>
                </a:lnTo>
                <a:lnTo>
                  <a:pt x="176281" y="219217"/>
                </a:lnTo>
                <a:lnTo>
                  <a:pt x="138395" y="237886"/>
                </a:lnTo>
                <a:lnTo>
                  <a:pt x="134332" y="240309"/>
                </a:lnTo>
                <a:lnTo>
                  <a:pt x="127701" y="245117"/>
                </a:lnTo>
                <a:lnTo>
                  <a:pt x="124028" y="246717"/>
                </a:lnTo>
                <a:lnTo>
                  <a:pt x="119991" y="247783"/>
                </a:lnTo>
                <a:lnTo>
                  <a:pt x="115713" y="248494"/>
                </a:lnTo>
                <a:lnTo>
                  <a:pt x="108842" y="249285"/>
                </a:lnTo>
                <a:lnTo>
                  <a:pt x="105899" y="249495"/>
                </a:lnTo>
                <a:lnTo>
                  <a:pt x="102349" y="248842"/>
                </a:lnTo>
                <a:lnTo>
                  <a:pt x="98395" y="247613"/>
                </a:lnTo>
                <a:lnTo>
                  <a:pt x="88227" y="243729"/>
                </a:lnTo>
                <a:lnTo>
                  <a:pt x="82674" y="239263"/>
                </a:lnTo>
                <a:lnTo>
                  <a:pt x="80516" y="238052"/>
                </a:lnTo>
                <a:lnTo>
                  <a:pt x="73686" y="235553"/>
                </a:lnTo>
                <a:lnTo>
                  <a:pt x="67429" y="230932"/>
                </a:lnTo>
                <a:lnTo>
                  <a:pt x="64293" y="22848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812"/>
          <p:cNvSpPr/>
          <p:nvPr/>
        </p:nvSpPr>
        <p:spPr>
          <a:xfrm>
            <a:off x="3800599" y="3486186"/>
            <a:ext cx="121320" cy="255786"/>
          </a:xfrm>
          <a:custGeom>
            <a:avLst/>
            <a:gdLst/>
            <a:ahLst/>
            <a:cxnLst/>
            <a:rect l="0" t="0" r="0" b="0"/>
            <a:pathLst>
              <a:path w="121320" h="255786">
                <a:moveTo>
                  <a:pt x="121319" y="28539"/>
                </a:moveTo>
                <a:lnTo>
                  <a:pt x="121319" y="24746"/>
                </a:lnTo>
                <a:lnTo>
                  <a:pt x="120526" y="23629"/>
                </a:lnTo>
                <a:lnTo>
                  <a:pt x="119203" y="22885"/>
                </a:lnTo>
                <a:lnTo>
                  <a:pt x="115168" y="21689"/>
                </a:lnTo>
                <a:lnTo>
                  <a:pt x="112500" y="19409"/>
                </a:lnTo>
                <a:lnTo>
                  <a:pt x="110677" y="17690"/>
                </a:lnTo>
                <a:lnTo>
                  <a:pt x="109462" y="15750"/>
                </a:lnTo>
                <a:lnTo>
                  <a:pt x="106958" y="9227"/>
                </a:lnTo>
                <a:lnTo>
                  <a:pt x="103560" y="4610"/>
                </a:lnTo>
                <a:lnTo>
                  <a:pt x="101542" y="3061"/>
                </a:lnTo>
                <a:lnTo>
                  <a:pt x="99403" y="2028"/>
                </a:lnTo>
                <a:lnTo>
                  <a:pt x="97184" y="1340"/>
                </a:lnTo>
                <a:lnTo>
                  <a:pt x="94910" y="881"/>
                </a:lnTo>
                <a:lnTo>
                  <a:pt x="92601" y="575"/>
                </a:lnTo>
                <a:lnTo>
                  <a:pt x="90267" y="372"/>
                </a:lnTo>
                <a:lnTo>
                  <a:pt x="87124" y="236"/>
                </a:lnTo>
                <a:lnTo>
                  <a:pt x="75910" y="44"/>
                </a:lnTo>
                <a:lnTo>
                  <a:pt x="69917" y="0"/>
                </a:lnTo>
                <a:lnTo>
                  <a:pt x="66413" y="781"/>
                </a:lnTo>
                <a:lnTo>
                  <a:pt x="62490" y="2096"/>
                </a:lnTo>
                <a:lnTo>
                  <a:pt x="58287" y="3767"/>
                </a:lnTo>
                <a:lnTo>
                  <a:pt x="53898" y="5674"/>
                </a:lnTo>
                <a:lnTo>
                  <a:pt x="44788" y="9910"/>
                </a:lnTo>
                <a:lnTo>
                  <a:pt x="40930" y="12151"/>
                </a:lnTo>
                <a:lnTo>
                  <a:pt x="37564" y="14438"/>
                </a:lnTo>
                <a:lnTo>
                  <a:pt x="34526" y="16757"/>
                </a:lnTo>
                <a:lnTo>
                  <a:pt x="31707" y="19097"/>
                </a:lnTo>
                <a:lnTo>
                  <a:pt x="29034" y="21450"/>
                </a:lnTo>
                <a:lnTo>
                  <a:pt x="26458" y="23813"/>
                </a:lnTo>
                <a:lnTo>
                  <a:pt x="23947" y="26975"/>
                </a:lnTo>
                <a:lnTo>
                  <a:pt x="21480" y="30672"/>
                </a:lnTo>
                <a:lnTo>
                  <a:pt x="19041" y="34723"/>
                </a:lnTo>
                <a:lnTo>
                  <a:pt x="16621" y="38218"/>
                </a:lnTo>
                <a:lnTo>
                  <a:pt x="14215" y="41341"/>
                </a:lnTo>
                <a:lnTo>
                  <a:pt x="11816" y="44218"/>
                </a:lnTo>
                <a:lnTo>
                  <a:pt x="9423" y="47723"/>
                </a:lnTo>
                <a:lnTo>
                  <a:pt x="7034" y="51647"/>
                </a:lnTo>
                <a:lnTo>
                  <a:pt x="4648" y="55850"/>
                </a:lnTo>
                <a:lnTo>
                  <a:pt x="1997" y="62638"/>
                </a:lnTo>
                <a:lnTo>
                  <a:pt x="818" y="68300"/>
                </a:lnTo>
                <a:lnTo>
                  <a:pt x="155" y="75950"/>
                </a:lnTo>
                <a:lnTo>
                  <a:pt x="0" y="80831"/>
                </a:lnTo>
                <a:lnTo>
                  <a:pt x="752" y="83244"/>
                </a:lnTo>
                <a:lnTo>
                  <a:pt x="3705" y="88042"/>
                </a:lnTo>
                <a:lnTo>
                  <a:pt x="5603" y="89638"/>
                </a:lnTo>
                <a:lnTo>
                  <a:pt x="7663" y="90703"/>
                </a:lnTo>
                <a:lnTo>
                  <a:pt x="9830" y="91413"/>
                </a:lnTo>
                <a:lnTo>
                  <a:pt x="12068" y="91886"/>
                </a:lnTo>
                <a:lnTo>
                  <a:pt x="14354" y="92201"/>
                </a:lnTo>
                <a:lnTo>
                  <a:pt x="16671" y="92412"/>
                </a:lnTo>
                <a:lnTo>
                  <a:pt x="19010" y="92552"/>
                </a:lnTo>
                <a:lnTo>
                  <a:pt x="23726" y="92708"/>
                </a:lnTo>
                <a:lnTo>
                  <a:pt x="34014" y="92807"/>
                </a:lnTo>
                <a:lnTo>
                  <a:pt x="41771" y="92821"/>
                </a:lnTo>
                <a:lnTo>
                  <a:pt x="45269" y="92031"/>
                </a:lnTo>
                <a:lnTo>
                  <a:pt x="48393" y="90711"/>
                </a:lnTo>
                <a:lnTo>
                  <a:pt x="51271" y="89037"/>
                </a:lnTo>
                <a:lnTo>
                  <a:pt x="58701" y="85060"/>
                </a:lnTo>
                <a:lnTo>
                  <a:pt x="76406" y="76039"/>
                </a:lnTo>
                <a:lnTo>
                  <a:pt x="80265" y="73699"/>
                </a:lnTo>
                <a:lnTo>
                  <a:pt x="83631" y="71346"/>
                </a:lnTo>
                <a:lnTo>
                  <a:pt x="86669" y="68983"/>
                </a:lnTo>
                <a:lnTo>
                  <a:pt x="89487" y="66614"/>
                </a:lnTo>
                <a:lnTo>
                  <a:pt x="92161" y="64241"/>
                </a:lnTo>
                <a:lnTo>
                  <a:pt x="97247" y="59488"/>
                </a:lnTo>
                <a:lnTo>
                  <a:pt x="102154" y="54729"/>
                </a:lnTo>
                <a:lnTo>
                  <a:pt x="103780" y="51555"/>
                </a:lnTo>
                <a:lnTo>
                  <a:pt x="105587" y="43795"/>
                </a:lnTo>
                <a:lnTo>
                  <a:pt x="106390" y="37171"/>
                </a:lnTo>
                <a:lnTo>
                  <a:pt x="106603" y="34294"/>
                </a:lnTo>
                <a:lnTo>
                  <a:pt x="107540" y="31581"/>
                </a:lnTo>
                <a:lnTo>
                  <a:pt x="110697" y="26451"/>
                </a:lnTo>
                <a:lnTo>
                  <a:pt x="113870" y="21839"/>
                </a:lnTo>
                <a:lnTo>
                  <a:pt x="114148" y="15283"/>
                </a:lnTo>
                <a:lnTo>
                  <a:pt x="114175" y="23111"/>
                </a:lnTo>
                <a:lnTo>
                  <a:pt x="114175" y="31259"/>
                </a:lnTo>
                <a:lnTo>
                  <a:pt x="116292" y="37950"/>
                </a:lnTo>
                <a:lnTo>
                  <a:pt x="117968" y="41956"/>
                </a:lnTo>
                <a:lnTo>
                  <a:pt x="119085" y="46215"/>
                </a:lnTo>
                <a:lnTo>
                  <a:pt x="119830" y="50642"/>
                </a:lnTo>
                <a:lnTo>
                  <a:pt x="120326" y="55180"/>
                </a:lnTo>
                <a:lnTo>
                  <a:pt x="120657" y="60587"/>
                </a:lnTo>
                <a:lnTo>
                  <a:pt x="121025" y="72945"/>
                </a:lnTo>
                <a:lnTo>
                  <a:pt x="121232" y="89497"/>
                </a:lnTo>
                <a:lnTo>
                  <a:pt x="120467" y="95371"/>
                </a:lnTo>
                <a:lnTo>
                  <a:pt x="119164" y="101669"/>
                </a:lnTo>
                <a:lnTo>
                  <a:pt x="117501" y="108248"/>
                </a:lnTo>
                <a:lnTo>
                  <a:pt x="116393" y="115016"/>
                </a:lnTo>
                <a:lnTo>
                  <a:pt x="115654" y="121909"/>
                </a:lnTo>
                <a:lnTo>
                  <a:pt x="115161" y="128885"/>
                </a:lnTo>
                <a:lnTo>
                  <a:pt x="114832" y="135124"/>
                </a:lnTo>
                <a:lnTo>
                  <a:pt x="114468" y="146289"/>
                </a:lnTo>
                <a:lnTo>
                  <a:pt x="114201" y="182212"/>
                </a:lnTo>
                <a:lnTo>
                  <a:pt x="114176" y="255785"/>
                </a:lnTo>
                <a:lnTo>
                  <a:pt x="114176" y="24999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813"/>
          <p:cNvSpPr/>
          <p:nvPr/>
        </p:nvSpPr>
        <p:spPr>
          <a:xfrm>
            <a:off x="1507426" y="3964781"/>
            <a:ext cx="234133" cy="264291"/>
          </a:xfrm>
          <a:custGeom>
            <a:avLst/>
            <a:gdLst/>
            <a:ahLst/>
            <a:cxnLst/>
            <a:rect l="0" t="0" r="0" b="0"/>
            <a:pathLst>
              <a:path w="234133" h="264291">
                <a:moveTo>
                  <a:pt x="171355" y="0"/>
                </a:moveTo>
                <a:lnTo>
                  <a:pt x="126103" y="0"/>
                </a:lnTo>
                <a:lnTo>
                  <a:pt x="119228" y="2117"/>
                </a:lnTo>
                <a:lnTo>
                  <a:pt x="115173" y="3792"/>
                </a:lnTo>
                <a:lnTo>
                  <a:pt x="108549" y="5654"/>
                </a:lnTo>
                <a:lnTo>
                  <a:pt x="102166" y="6482"/>
                </a:lnTo>
                <a:lnTo>
                  <a:pt x="98242" y="6702"/>
                </a:lnTo>
                <a:lnTo>
                  <a:pt x="94038" y="6849"/>
                </a:lnTo>
                <a:lnTo>
                  <a:pt x="89648" y="7741"/>
                </a:lnTo>
                <a:lnTo>
                  <a:pt x="85133" y="9129"/>
                </a:lnTo>
                <a:lnTo>
                  <a:pt x="80536" y="10849"/>
                </a:lnTo>
                <a:lnTo>
                  <a:pt x="73312" y="12759"/>
                </a:lnTo>
                <a:lnTo>
                  <a:pt x="67455" y="13608"/>
                </a:lnTo>
                <a:lnTo>
                  <a:pt x="62206" y="13986"/>
                </a:lnTo>
                <a:lnTo>
                  <a:pt x="57228" y="14154"/>
                </a:lnTo>
                <a:lnTo>
                  <a:pt x="54789" y="14198"/>
                </a:lnTo>
                <a:lnTo>
                  <a:pt x="47846" y="12131"/>
                </a:lnTo>
                <a:lnTo>
                  <a:pt x="43772" y="10468"/>
                </a:lnTo>
                <a:lnTo>
                  <a:pt x="37128" y="8621"/>
                </a:lnTo>
                <a:lnTo>
                  <a:pt x="30188" y="7436"/>
                </a:lnTo>
                <a:lnTo>
                  <a:pt x="23051" y="7182"/>
                </a:lnTo>
                <a:lnTo>
                  <a:pt x="21436" y="7146"/>
                </a:lnTo>
                <a:lnTo>
                  <a:pt x="21349" y="14915"/>
                </a:lnTo>
                <a:lnTo>
                  <a:pt x="21345" y="17087"/>
                </a:lnTo>
                <a:lnTo>
                  <a:pt x="20548" y="19328"/>
                </a:lnTo>
                <a:lnTo>
                  <a:pt x="17546" y="23936"/>
                </a:lnTo>
                <a:lnTo>
                  <a:pt x="16428" y="27864"/>
                </a:lnTo>
                <a:lnTo>
                  <a:pt x="15683" y="32864"/>
                </a:lnTo>
                <a:lnTo>
                  <a:pt x="15186" y="38578"/>
                </a:lnTo>
                <a:lnTo>
                  <a:pt x="14855" y="43975"/>
                </a:lnTo>
                <a:lnTo>
                  <a:pt x="14487" y="54205"/>
                </a:lnTo>
                <a:lnTo>
                  <a:pt x="13595" y="59155"/>
                </a:lnTo>
                <a:lnTo>
                  <a:pt x="12207" y="64043"/>
                </a:lnTo>
                <a:lnTo>
                  <a:pt x="10487" y="68889"/>
                </a:lnTo>
                <a:lnTo>
                  <a:pt x="9341" y="74501"/>
                </a:lnTo>
                <a:lnTo>
                  <a:pt x="8577" y="80624"/>
                </a:lnTo>
                <a:lnTo>
                  <a:pt x="8067" y="87086"/>
                </a:lnTo>
                <a:lnTo>
                  <a:pt x="6934" y="92189"/>
                </a:lnTo>
                <a:lnTo>
                  <a:pt x="3558" y="99975"/>
                </a:lnTo>
                <a:lnTo>
                  <a:pt x="1528" y="108198"/>
                </a:lnTo>
                <a:lnTo>
                  <a:pt x="626" y="116350"/>
                </a:lnTo>
                <a:lnTo>
                  <a:pt x="225" y="122619"/>
                </a:lnTo>
                <a:lnTo>
                  <a:pt x="0" y="130611"/>
                </a:lnTo>
                <a:lnTo>
                  <a:pt x="762" y="133112"/>
                </a:lnTo>
                <a:lnTo>
                  <a:pt x="5571" y="140711"/>
                </a:lnTo>
                <a:lnTo>
                  <a:pt x="6757" y="142448"/>
                </a:lnTo>
                <a:lnTo>
                  <a:pt x="10754" y="142748"/>
                </a:lnTo>
                <a:lnTo>
                  <a:pt x="11900" y="141997"/>
                </a:lnTo>
                <a:lnTo>
                  <a:pt x="12664" y="140702"/>
                </a:lnTo>
                <a:lnTo>
                  <a:pt x="13174" y="139045"/>
                </a:lnTo>
                <a:lnTo>
                  <a:pt x="14307" y="137940"/>
                </a:lnTo>
                <a:lnTo>
                  <a:pt x="15856" y="137204"/>
                </a:lnTo>
                <a:lnTo>
                  <a:pt x="20488" y="135592"/>
                </a:lnTo>
                <a:lnTo>
                  <a:pt x="23946" y="134050"/>
                </a:lnTo>
                <a:lnTo>
                  <a:pt x="32021" y="130222"/>
                </a:lnTo>
                <a:lnTo>
                  <a:pt x="54826" y="118964"/>
                </a:lnTo>
                <a:lnTo>
                  <a:pt x="59538" y="115822"/>
                </a:lnTo>
                <a:lnTo>
                  <a:pt x="64266" y="112140"/>
                </a:lnTo>
                <a:lnTo>
                  <a:pt x="69006" y="108097"/>
                </a:lnTo>
                <a:lnTo>
                  <a:pt x="73754" y="104608"/>
                </a:lnTo>
                <a:lnTo>
                  <a:pt x="78506" y="101489"/>
                </a:lnTo>
                <a:lnTo>
                  <a:pt x="83262" y="98616"/>
                </a:lnTo>
                <a:lnTo>
                  <a:pt x="88814" y="95906"/>
                </a:lnTo>
                <a:lnTo>
                  <a:pt x="94896" y="93306"/>
                </a:lnTo>
                <a:lnTo>
                  <a:pt x="101332" y="90779"/>
                </a:lnTo>
                <a:lnTo>
                  <a:pt x="114834" y="85854"/>
                </a:lnTo>
                <a:lnTo>
                  <a:pt x="121768" y="83430"/>
                </a:lnTo>
                <a:lnTo>
                  <a:pt x="127978" y="81814"/>
                </a:lnTo>
                <a:lnTo>
                  <a:pt x="133706" y="80736"/>
                </a:lnTo>
                <a:lnTo>
                  <a:pt x="139112" y="80018"/>
                </a:lnTo>
                <a:lnTo>
                  <a:pt x="144303" y="79539"/>
                </a:lnTo>
                <a:lnTo>
                  <a:pt x="149352" y="79220"/>
                </a:lnTo>
                <a:lnTo>
                  <a:pt x="159194" y="78865"/>
                </a:lnTo>
                <a:lnTo>
                  <a:pt x="168861" y="78707"/>
                </a:lnTo>
                <a:lnTo>
                  <a:pt x="174455" y="79459"/>
                </a:lnTo>
                <a:lnTo>
                  <a:pt x="180565" y="80754"/>
                </a:lnTo>
                <a:lnTo>
                  <a:pt x="187020" y="82411"/>
                </a:lnTo>
                <a:lnTo>
                  <a:pt x="192117" y="84309"/>
                </a:lnTo>
                <a:lnTo>
                  <a:pt x="196309" y="86369"/>
                </a:lnTo>
                <a:lnTo>
                  <a:pt x="199897" y="88535"/>
                </a:lnTo>
                <a:lnTo>
                  <a:pt x="203877" y="90773"/>
                </a:lnTo>
                <a:lnTo>
                  <a:pt x="212532" y="95377"/>
                </a:lnTo>
                <a:lnTo>
                  <a:pt x="219554" y="100069"/>
                </a:lnTo>
                <a:lnTo>
                  <a:pt x="222537" y="102431"/>
                </a:lnTo>
                <a:lnTo>
                  <a:pt x="227969" y="109290"/>
                </a:lnTo>
                <a:lnTo>
                  <a:pt x="230529" y="113341"/>
                </a:lnTo>
                <a:lnTo>
                  <a:pt x="232236" y="118423"/>
                </a:lnTo>
                <a:lnTo>
                  <a:pt x="233373" y="124193"/>
                </a:lnTo>
                <a:lnTo>
                  <a:pt x="234132" y="130420"/>
                </a:lnTo>
                <a:lnTo>
                  <a:pt x="233844" y="136159"/>
                </a:lnTo>
                <a:lnTo>
                  <a:pt x="232858" y="141573"/>
                </a:lnTo>
                <a:lnTo>
                  <a:pt x="231407" y="146769"/>
                </a:lnTo>
                <a:lnTo>
                  <a:pt x="230440" y="152614"/>
                </a:lnTo>
                <a:lnTo>
                  <a:pt x="229795" y="158893"/>
                </a:lnTo>
                <a:lnTo>
                  <a:pt x="229365" y="165460"/>
                </a:lnTo>
                <a:lnTo>
                  <a:pt x="227490" y="172219"/>
                </a:lnTo>
                <a:lnTo>
                  <a:pt x="224654" y="179106"/>
                </a:lnTo>
                <a:lnTo>
                  <a:pt x="204885" y="218687"/>
                </a:lnTo>
                <a:lnTo>
                  <a:pt x="197899" y="226311"/>
                </a:lnTo>
                <a:lnTo>
                  <a:pt x="193813" y="229455"/>
                </a:lnTo>
                <a:lnTo>
                  <a:pt x="189502" y="233139"/>
                </a:lnTo>
                <a:lnTo>
                  <a:pt x="185040" y="237182"/>
                </a:lnTo>
                <a:lnTo>
                  <a:pt x="180479" y="241465"/>
                </a:lnTo>
                <a:lnTo>
                  <a:pt x="175850" y="244320"/>
                </a:lnTo>
                <a:lnTo>
                  <a:pt x="171176" y="246223"/>
                </a:lnTo>
                <a:lnTo>
                  <a:pt x="166473" y="247493"/>
                </a:lnTo>
                <a:lnTo>
                  <a:pt x="162544" y="249133"/>
                </a:lnTo>
                <a:lnTo>
                  <a:pt x="156062" y="253072"/>
                </a:lnTo>
                <a:lnTo>
                  <a:pt x="152428" y="254439"/>
                </a:lnTo>
                <a:lnTo>
                  <a:pt x="148418" y="255351"/>
                </a:lnTo>
                <a:lnTo>
                  <a:pt x="144158" y="255959"/>
                </a:lnTo>
                <a:lnTo>
                  <a:pt x="139730" y="257158"/>
                </a:lnTo>
                <a:lnTo>
                  <a:pt x="135190" y="258751"/>
                </a:lnTo>
                <a:lnTo>
                  <a:pt x="130576" y="260607"/>
                </a:lnTo>
                <a:lnTo>
                  <a:pt x="125913" y="261844"/>
                </a:lnTo>
                <a:lnTo>
                  <a:pt x="121216" y="262669"/>
                </a:lnTo>
                <a:lnTo>
                  <a:pt x="116498" y="263219"/>
                </a:lnTo>
                <a:lnTo>
                  <a:pt x="112559" y="263586"/>
                </a:lnTo>
                <a:lnTo>
                  <a:pt x="106065" y="263993"/>
                </a:lnTo>
                <a:lnTo>
                  <a:pt x="100338" y="264254"/>
                </a:lnTo>
                <a:lnTo>
                  <a:pt x="96665" y="264290"/>
                </a:lnTo>
                <a:lnTo>
                  <a:pt x="94574" y="263506"/>
                </a:lnTo>
                <a:lnTo>
                  <a:pt x="87632" y="258661"/>
                </a:lnTo>
                <a:lnTo>
                  <a:pt x="86964" y="258165"/>
                </a:lnTo>
                <a:lnTo>
                  <a:pt x="84106" y="257615"/>
                </a:lnTo>
                <a:lnTo>
                  <a:pt x="78486" y="2571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814"/>
          <p:cNvSpPr/>
          <p:nvPr/>
        </p:nvSpPr>
        <p:spPr>
          <a:xfrm>
            <a:off x="1871662" y="4057650"/>
            <a:ext cx="150020" cy="128588"/>
          </a:xfrm>
          <a:custGeom>
            <a:avLst/>
            <a:gdLst/>
            <a:ahLst/>
            <a:cxnLst/>
            <a:rect l="0" t="0" r="0" b="0"/>
            <a:pathLst>
              <a:path w="150020" h="128588">
                <a:moveTo>
                  <a:pt x="0" y="0"/>
                </a:moveTo>
                <a:lnTo>
                  <a:pt x="12301" y="6150"/>
                </a:lnTo>
                <a:lnTo>
                  <a:pt x="15522" y="8819"/>
                </a:lnTo>
                <a:lnTo>
                  <a:pt x="17491" y="10641"/>
                </a:lnTo>
                <a:lnTo>
                  <a:pt x="19598" y="11857"/>
                </a:lnTo>
                <a:lnTo>
                  <a:pt x="27150" y="14361"/>
                </a:lnTo>
                <a:lnTo>
                  <a:pt x="30800" y="15924"/>
                </a:lnTo>
                <a:lnTo>
                  <a:pt x="39089" y="19777"/>
                </a:lnTo>
                <a:lnTo>
                  <a:pt x="48065" y="24135"/>
                </a:lnTo>
                <a:lnTo>
                  <a:pt x="51887" y="26409"/>
                </a:lnTo>
                <a:lnTo>
                  <a:pt x="55229" y="28718"/>
                </a:lnTo>
                <a:lnTo>
                  <a:pt x="58250" y="31051"/>
                </a:lnTo>
                <a:lnTo>
                  <a:pt x="61852" y="33401"/>
                </a:lnTo>
                <a:lnTo>
                  <a:pt x="65841" y="35761"/>
                </a:lnTo>
                <a:lnTo>
                  <a:pt x="70088" y="38128"/>
                </a:lnTo>
                <a:lnTo>
                  <a:pt x="73713" y="40500"/>
                </a:lnTo>
                <a:lnTo>
                  <a:pt x="76923" y="42875"/>
                </a:lnTo>
                <a:lnTo>
                  <a:pt x="79857" y="45252"/>
                </a:lnTo>
                <a:lnTo>
                  <a:pt x="82607" y="48424"/>
                </a:lnTo>
                <a:lnTo>
                  <a:pt x="85234" y="52126"/>
                </a:lnTo>
                <a:lnTo>
                  <a:pt x="87779" y="56182"/>
                </a:lnTo>
                <a:lnTo>
                  <a:pt x="91063" y="59679"/>
                </a:lnTo>
                <a:lnTo>
                  <a:pt x="94840" y="62805"/>
                </a:lnTo>
                <a:lnTo>
                  <a:pt x="98945" y="65682"/>
                </a:lnTo>
                <a:lnTo>
                  <a:pt x="102476" y="68395"/>
                </a:lnTo>
                <a:lnTo>
                  <a:pt x="105624" y="70996"/>
                </a:lnTo>
                <a:lnTo>
                  <a:pt x="108516" y="73524"/>
                </a:lnTo>
                <a:lnTo>
                  <a:pt x="111238" y="76003"/>
                </a:lnTo>
                <a:lnTo>
                  <a:pt x="116379" y="80875"/>
                </a:lnTo>
                <a:lnTo>
                  <a:pt x="118861" y="84079"/>
                </a:lnTo>
                <a:lnTo>
                  <a:pt x="121309" y="87803"/>
                </a:lnTo>
                <a:lnTo>
                  <a:pt x="123735" y="91872"/>
                </a:lnTo>
                <a:lnTo>
                  <a:pt x="126146" y="95379"/>
                </a:lnTo>
                <a:lnTo>
                  <a:pt x="128548" y="98511"/>
                </a:lnTo>
                <a:lnTo>
                  <a:pt x="130942" y="101393"/>
                </a:lnTo>
                <a:lnTo>
                  <a:pt x="132538" y="104107"/>
                </a:lnTo>
                <a:lnTo>
                  <a:pt x="133603" y="106711"/>
                </a:lnTo>
                <a:lnTo>
                  <a:pt x="134312" y="109241"/>
                </a:lnTo>
                <a:lnTo>
                  <a:pt x="135579" y="111721"/>
                </a:lnTo>
                <a:lnTo>
                  <a:pt x="137217" y="114168"/>
                </a:lnTo>
                <a:lnTo>
                  <a:pt x="141757" y="120006"/>
                </a:lnTo>
                <a:lnTo>
                  <a:pt x="142378" y="122921"/>
                </a:lnTo>
                <a:lnTo>
                  <a:pt x="142544" y="124810"/>
                </a:lnTo>
                <a:lnTo>
                  <a:pt x="143448" y="126069"/>
                </a:lnTo>
                <a:lnTo>
                  <a:pt x="144844" y="126908"/>
                </a:lnTo>
                <a:lnTo>
                  <a:pt x="150019" y="1285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815"/>
          <p:cNvSpPr/>
          <p:nvPr/>
        </p:nvSpPr>
        <p:spPr>
          <a:xfrm>
            <a:off x="1835943" y="4007643"/>
            <a:ext cx="185739" cy="207170"/>
          </a:xfrm>
          <a:custGeom>
            <a:avLst/>
            <a:gdLst/>
            <a:ahLst/>
            <a:cxnLst/>
            <a:rect l="0" t="0" r="0" b="0"/>
            <a:pathLst>
              <a:path w="185739" h="207170">
                <a:moveTo>
                  <a:pt x="185738" y="0"/>
                </a:moveTo>
                <a:lnTo>
                  <a:pt x="181946" y="0"/>
                </a:lnTo>
                <a:lnTo>
                  <a:pt x="180828" y="794"/>
                </a:lnTo>
                <a:lnTo>
                  <a:pt x="180083" y="2117"/>
                </a:lnTo>
                <a:lnTo>
                  <a:pt x="178888" y="6151"/>
                </a:lnTo>
                <a:lnTo>
                  <a:pt x="178681" y="10642"/>
                </a:lnTo>
                <a:lnTo>
                  <a:pt x="177858" y="12651"/>
                </a:lnTo>
                <a:lnTo>
                  <a:pt x="172908" y="20065"/>
                </a:lnTo>
                <a:lnTo>
                  <a:pt x="170835" y="23695"/>
                </a:lnTo>
                <a:lnTo>
                  <a:pt x="168659" y="27703"/>
                </a:lnTo>
                <a:lnTo>
                  <a:pt x="166414" y="32756"/>
                </a:lnTo>
                <a:lnTo>
                  <a:pt x="164124" y="38506"/>
                </a:lnTo>
                <a:lnTo>
                  <a:pt x="161804" y="44721"/>
                </a:lnTo>
                <a:lnTo>
                  <a:pt x="158669" y="51245"/>
                </a:lnTo>
                <a:lnTo>
                  <a:pt x="154992" y="57976"/>
                </a:lnTo>
                <a:lnTo>
                  <a:pt x="150953" y="64845"/>
                </a:lnTo>
                <a:lnTo>
                  <a:pt x="145879" y="71805"/>
                </a:lnTo>
                <a:lnTo>
                  <a:pt x="140116" y="78826"/>
                </a:lnTo>
                <a:lnTo>
                  <a:pt x="133892" y="85888"/>
                </a:lnTo>
                <a:lnTo>
                  <a:pt x="122743" y="97969"/>
                </a:lnTo>
                <a:lnTo>
                  <a:pt x="117548" y="103413"/>
                </a:lnTo>
                <a:lnTo>
                  <a:pt x="112496" y="109423"/>
                </a:lnTo>
                <a:lnTo>
                  <a:pt x="107542" y="115811"/>
                </a:lnTo>
                <a:lnTo>
                  <a:pt x="102651" y="122452"/>
                </a:lnTo>
                <a:lnTo>
                  <a:pt x="97009" y="128466"/>
                </a:lnTo>
                <a:lnTo>
                  <a:pt x="90866" y="134063"/>
                </a:lnTo>
                <a:lnTo>
                  <a:pt x="84390" y="139381"/>
                </a:lnTo>
                <a:lnTo>
                  <a:pt x="78485" y="144515"/>
                </a:lnTo>
                <a:lnTo>
                  <a:pt x="72961" y="149524"/>
                </a:lnTo>
                <a:lnTo>
                  <a:pt x="62590" y="159324"/>
                </a:lnTo>
                <a:lnTo>
                  <a:pt x="41982" y="179535"/>
                </a:lnTo>
                <a:lnTo>
                  <a:pt x="38307" y="182396"/>
                </a:lnTo>
                <a:lnTo>
                  <a:pt x="34269" y="185097"/>
                </a:lnTo>
                <a:lnTo>
                  <a:pt x="29990" y="187692"/>
                </a:lnTo>
                <a:lnTo>
                  <a:pt x="26343" y="190216"/>
                </a:lnTo>
                <a:lnTo>
                  <a:pt x="23119" y="192692"/>
                </a:lnTo>
                <a:lnTo>
                  <a:pt x="17419" y="197560"/>
                </a:lnTo>
                <a:lnTo>
                  <a:pt x="12240" y="202369"/>
                </a:lnTo>
                <a:lnTo>
                  <a:pt x="8654" y="205747"/>
                </a:lnTo>
                <a:lnTo>
                  <a:pt x="7357" y="206221"/>
                </a:lnTo>
                <a:lnTo>
                  <a:pt x="1689" y="206982"/>
                </a:lnTo>
                <a:lnTo>
                  <a:pt x="0" y="2071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816"/>
          <p:cNvSpPr/>
          <p:nvPr/>
        </p:nvSpPr>
        <p:spPr>
          <a:xfrm>
            <a:off x="2293143" y="3964781"/>
            <a:ext cx="35720" cy="178595"/>
          </a:xfrm>
          <a:custGeom>
            <a:avLst/>
            <a:gdLst/>
            <a:ahLst/>
            <a:cxnLst/>
            <a:rect l="0" t="0" r="0" b="0"/>
            <a:pathLst>
              <a:path w="35720" h="178595">
                <a:moveTo>
                  <a:pt x="0" y="0"/>
                </a:moveTo>
                <a:lnTo>
                  <a:pt x="6151" y="6151"/>
                </a:lnTo>
                <a:lnTo>
                  <a:pt x="6703" y="8819"/>
                </a:lnTo>
                <a:lnTo>
                  <a:pt x="6850" y="10642"/>
                </a:lnTo>
                <a:lnTo>
                  <a:pt x="7742" y="12651"/>
                </a:lnTo>
                <a:lnTo>
                  <a:pt x="9130" y="14784"/>
                </a:lnTo>
                <a:lnTo>
                  <a:pt x="10849" y="17000"/>
                </a:lnTo>
                <a:lnTo>
                  <a:pt x="11995" y="20064"/>
                </a:lnTo>
                <a:lnTo>
                  <a:pt x="12760" y="23695"/>
                </a:lnTo>
                <a:lnTo>
                  <a:pt x="13269" y="27703"/>
                </a:lnTo>
                <a:lnTo>
                  <a:pt x="14402" y="31962"/>
                </a:lnTo>
                <a:lnTo>
                  <a:pt x="15952" y="36389"/>
                </a:lnTo>
                <a:lnTo>
                  <a:pt x="17778" y="40929"/>
                </a:lnTo>
                <a:lnTo>
                  <a:pt x="18996" y="46336"/>
                </a:lnTo>
                <a:lnTo>
                  <a:pt x="19808" y="52322"/>
                </a:lnTo>
                <a:lnTo>
                  <a:pt x="20349" y="58693"/>
                </a:lnTo>
                <a:lnTo>
                  <a:pt x="20710" y="64529"/>
                </a:lnTo>
                <a:lnTo>
                  <a:pt x="21111" y="75246"/>
                </a:lnTo>
                <a:lnTo>
                  <a:pt x="22011" y="81120"/>
                </a:lnTo>
                <a:lnTo>
                  <a:pt x="23406" y="87418"/>
                </a:lnTo>
                <a:lnTo>
                  <a:pt x="25129" y="93998"/>
                </a:lnTo>
                <a:lnTo>
                  <a:pt x="26278" y="99971"/>
                </a:lnTo>
                <a:lnTo>
                  <a:pt x="27044" y="105541"/>
                </a:lnTo>
                <a:lnTo>
                  <a:pt x="27554" y="110842"/>
                </a:lnTo>
                <a:lnTo>
                  <a:pt x="27101" y="116757"/>
                </a:lnTo>
                <a:lnTo>
                  <a:pt x="26005" y="123082"/>
                </a:lnTo>
                <a:lnTo>
                  <a:pt x="24480" y="129679"/>
                </a:lnTo>
                <a:lnTo>
                  <a:pt x="23464" y="134872"/>
                </a:lnTo>
                <a:lnTo>
                  <a:pt x="22787" y="139127"/>
                </a:lnTo>
                <a:lnTo>
                  <a:pt x="22335" y="142757"/>
                </a:lnTo>
                <a:lnTo>
                  <a:pt x="22827" y="146765"/>
                </a:lnTo>
                <a:lnTo>
                  <a:pt x="23950" y="151025"/>
                </a:lnTo>
                <a:lnTo>
                  <a:pt x="25492" y="155452"/>
                </a:lnTo>
                <a:lnTo>
                  <a:pt x="26519" y="159197"/>
                </a:lnTo>
                <a:lnTo>
                  <a:pt x="27205" y="162488"/>
                </a:lnTo>
                <a:lnTo>
                  <a:pt x="27662" y="165475"/>
                </a:lnTo>
                <a:lnTo>
                  <a:pt x="28169" y="170911"/>
                </a:lnTo>
                <a:lnTo>
                  <a:pt x="28495" y="177076"/>
                </a:lnTo>
                <a:lnTo>
                  <a:pt x="29316" y="177582"/>
                </a:lnTo>
                <a:lnTo>
                  <a:pt x="30656" y="177919"/>
                </a:lnTo>
                <a:lnTo>
                  <a:pt x="35719" y="1785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817"/>
          <p:cNvSpPr/>
          <p:nvPr/>
        </p:nvSpPr>
        <p:spPr>
          <a:xfrm>
            <a:off x="2228850" y="4021931"/>
            <a:ext cx="157163" cy="28576"/>
          </a:xfrm>
          <a:custGeom>
            <a:avLst/>
            <a:gdLst/>
            <a:ahLst/>
            <a:cxnLst/>
            <a:rect l="0" t="0" r="0" b="0"/>
            <a:pathLst>
              <a:path w="157163" h="28576">
                <a:moveTo>
                  <a:pt x="0" y="28575"/>
                </a:moveTo>
                <a:lnTo>
                  <a:pt x="6150" y="22424"/>
                </a:lnTo>
                <a:lnTo>
                  <a:pt x="8819" y="21872"/>
                </a:lnTo>
                <a:lnTo>
                  <a:pt x="12650" y="21627"/>
                </a:lnTo>
                <a:lnTo>
                  <a:pt x="16999" y="21518"/>
                </a:lnTo>
                <a:lnTo>
                  <a:pt x="27702" y="21457"/>
                </a:lnTo>
                <a:lnTo>
                  <a:pt x="31962" y="20654"/>
                </a:lnTo>
                <a:lnTo>
                  <a:pt x="36389" y="19326"/>
                </a:lnTo>
                <a:lnTo>
                  <a:pt x="40928" y="17646"/>
                </a:lnTo>
                <a:lnTo>
                  <a:pt x="45541" y="16527"/>
                </a:lnTo>
                <a:lnTo>
                  <a:pt x="50205" y="15780"/>
                </a:lnTo>
                <a:lnTo>
                  <a:pt x="54901" y="15283"/>
                </a:lnTo>
                <a:lnTo>
                  <a:pt x="60413" y="14157"/>
                </a:lnTo>
                <a:lnTo>
                  <a:pt x="66469" y="12613"/>
                </a:lnTo>
                <a:lnTo>
                  <a:pt x="72887" y="10790"/>
                </a:lnTo>
                <a:lnTo>
                  <a:pt x="78754" y="9574"/>
                </a:lnTo>
                <a:lnTo>
                  <a:pt x="84252" y="8764"/>
                </a:lnTo>
                <a:lnTo>
                  <a:pt x="89506" y="8224"/>
                </a:lnTo>
                <a:lnTo>
                  <a:pt x="95389" y="7070"/>
                </a:lnTo>
                <a:lnTo>
                  <a:pt x="101693" y="5507"/>
                </a:lnTo>
                <a:lnTo>
                  <a:pt x="108276" y="3672"/>
                </a:lnTo>
                <a:lnTo>
                  <a:pt x="114253" y="2448"/>
                </a:lnTo>
                <a:lnTo>
                  <a:pt x="119825" y="1632"/>
                </a:lnTo>
                <a:lnTo>
                  <a:pt x="125127" y="1088"/>
                </a:lnTo>
                <a:lnTo>
                  <a:pt x="131043" y="725"/>
                </a:lnTo>
                <a:lnTo>
                  <a:pt x="157162"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818"/>
          <p:cNvSpPr/>
          <p:nvPr/>
        </p:nvSpPr>
        <p:spPr>
          <a:xfrm>
            <a:off x="2536033" y="3907631"/>
            <a:ext cx="142874" cy="114274"/>
          </a:xfrm>
          <a:custGeom>
            <a:avLst/>
            <a:gdLst/>
            <a:ahLst/>
            <a:cxnLst/>
            <a:rect l="0" t="0" r="0" b="0"/>
            <a:pathLst>
              <a:path w="142874" h="114274">
                <a:moveTo>
                  <a:pt x="14285" y="0"/>
                </a:moveTo>
                <a:lnTo>
                  <a:pt x="27984" y="0"/>
                </a:lnTo>
                <a:lnTo>
                  <a:pt x="30428" y="2117"/>
                </a:lnTo>
                <a:lnTo>
                  <a:pt x="32191" y="3792"/>
                </a:lnTo>
                <a:lnTo>
                  <a:pt x="33366" y="5703"/>
                </a:lnTo>
                <a:lnTo>
                  <a:pt x="34150" y="7771"/>
                </a:lnTo>
                <a:lnTo>
                  <a:pt x="34672" y="9943"/>
                </a:lnTo>
                <a:lnTo>
                  <a:pt x="35020" y="12185"/>
                </a:lnTo>
                <a:lnTo>
                  <a:pt x="35252" y="14473"/>
                </a:lnTo>
                <a:lnTo>
                  <a:pt x="35407" y="16792"/>
                </a:lnTo>
                <a:lnTo>
                  <a:pt x="34717" y="19132"/>
                </a:lnTo>
                <a:lnTo>
                  <a:pt x="33462" y="21486"/>
                </a:lnTo>
                <a:lnTo>
                  <a:pt x="31832" y="23849"/>
                </a:lnTo>
                <a:lnTo>
                  <a:pt x="30746" y="27012"/>
                </a:lnTo>
                <a:lnTo>
                  <a:pt x="30022" y="30708"/>
                </a:lnTo>
                <a:lnTo>
                  <a:pt x="29539" y="34759"/>
                </a:lnTo>
                <a:lnTo>
                  <a:pt x="28423" y="39047"/>
                </a:lnTo>
                <a:lnTo>
                  <a:pt x="26885" y="43494"/>
                </a:lnTo>
                <a:lnTo>
                  <a:pt x="25067" y="48046"/>
                </a:lnTo>
                <a:lnTo>
                  <a:pt x="23060" y="52668"/>
                </a:lnTo>
                <a:lnTo>
                  <a:pt x="18715" y="62037"/>
                </a:lnTo>
                <a:lnTo>
                  <a:pt x="11805" y="76237"/>
                </a:lnTo>
                <a:lnTo>
                  <a:pt x="10251" y="80193"/>
                </a:lnTo>
                <a:lnTo>
                  <a:pt x="9214" y="83624"/>
                </a:lnTo>
                <a:lnTo>
                  <a:pt x="8523" y="86706"/>
                </a:lnTo>
                <a:lnTo>
                  <a:pt x="7269" y="89554"/>
                </a:lnTo>
                <a:lnTo>
                  <a:pt x="5639" y="92246"/>
                </a:lnTo>
                <a:lnTo>
                  <a:pt x="3759" y="94835"/>
                </a:lnTo>
                <a:lnTo>
                  <a:pt x="2505" y="97354"/>
                </a:lnTo>
                <a:lnTo>
                  <a:pt x="1669" y="99828"/>
                </a:lnTo>
                <a:lnTo>
                  <a:pt x="96" y="106727"/>
                </a:lnTo>
                <a:lnTo>
                  <a:pt x="41" y="109082"/>
                </a:lnTo>
                <a:lnTo>
                  <a:pt x="0" y="113994"/>
                </a:lnTo>
                <a:lnTo>
                  <a:pt x="3791" y="114209"/>
                </a:lnTo>
                <a:lnTo>
                  <a:pt x="9941" y="114273"/>
                </a:lnTo>
                <a:lnTo>
                  <a:pt x="12183" y="113488"/>
                </a:lnTo>
                <a:lnTo>
                  <a:pt x="14471" y="112171"/>
                </a:lnTo>
                <a:lnTo>
                  <a:pt x="16791" y="110499"/>
                </a:lnTo>
                <a:lnTo>
                  <a:pt x="19924" y="109385"/>
                </a:lnTo>
                <a:lnTo>
                  <a:pt x="23601" y="108642"/>
                </a:lnTo>
                <a:lnTo>
                  <a:pt x="27639" y="108147"/>
                </a:lnTo>
                <a:lnTo>
                  <a:pt x="31126" y="107816"/>
                </a:lnTo>
                <a:lnTo>
                  <a:pt x="34243" y="107596"/>
                </a:lnTo>
                <a:lnTo>
                  <a:pt x="37116" y="107449"/>
                </a:lnTo>
                <a:lnTo>
                  <a:pt x="44540" y="107286"/>
                </a:lnTo>
                <a:lnTo>
                  <a:pt x="48743" y="107243"/>
                </a:lnTo>
                <a:lnTo>
                  <a:pt x="53132" y="106420"/>
                </a:lnTo>
                <a:lnTo>
                  <a:pt x="57646" y="105078"/>
                </a:lnTo>
                <a:lnTo>
                  <a:pt x="62242" y="103390"/>
                </a:lnTo>
                <a:lnTo>
                  <a:pt x="66894" y="102264"/>
                </a:lnTo>
                <a:lnTo>
                  <a:pt x="71583" y="101513"/>
                </a:lnTo>
                <a:lnTo>
                  <a:pt x="76296" y="101013"/>
                </a:lnTo>
                <a:lnTo>
                  <a:pt x="81026" y="99886"/>
                </a:lnTo>
                <a:lnTo>
                  <a:pt x="85767" y="98341"/>
                </a:lnTo>
                <a:lnTo>
                  <a:pt x="90514" y="96516"/>
                </a:lnTo>
                <a:lnTo>
                  <a:pt x="95267" y="95301"/>
                </a:lnTo>
                <a:lnTo>
                  <a:pt x="100023" y="94490"/>
                </a:lnTo>
                <a:lnTo>
                  <a:pt x="104781" y="93949"/>
                </a:lnTo>
                <a:lnTo>
                  <a:pt x="109541" y="93589"/>
                </a:lnTo>
                <a:lnTo>
                  <a:pt x="114302" y="93349"/>
                </a:lnTo>
                <a:lnTo>
                  <a:pt x="119063" y="93189"/>
                </a:lnTo>
                <a:lnTo>
                  <a:pt x="123824" y="92288"/>
                </a:lnTo>
                <a:lnTo>
                  <a:pt x="128586" y="90894"/>
                </a:lnTo>
                <a:lnTo>
                  <a:pt x="142873" y="857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819"/>
          <p:cNvSpPr/>
          <p:nvPr/>
        </p:nvSpPr>
        <p:spPr>
          <a:xfrm>
            <a:off x="2657475" y="3900574"/>
            <a:ext cx="42863" cy="235658"/>
          </a:xfrm>
          <a:custGeom>
            <a:avLst/>
            <a:gdLst/>
            <a:ahLst/>
            <a:cxnLst/>
            <a:rect l="0" t="0" r="0" b="0"/>
            <a:pathLst>
              <a:path w="42863" h="235658">
                <a:moveTo>
                  <a:pt x="42862" y="7057"/>
                </a:moveTo>
                <a:lnTo>
                  <a:pt x="42862" y="3265"/>
                </a:lnTo>
                <a:lnTo>
                  <a:pt x="42068" y="2147"/>
                </a:lnTo>
                <a:lnTo>
                  <a:pt x="40745" y="1402"/>
                </a:lnTo>
                <a:lnTo>
                  <a:pt x="36711" y="207"/>
                </a:lnTo>
                <a:lnTo>
                  <a:pt x="35586" y="109"/>
                </a:lnTo>
                <a:lnTo>
                  <a:pt x="34043" y="44"/>
                </a:lnTo>
                <a:lnTo>
                  <a:pt x="32220" y="0"/>
                </a:lnTo>
                <a:lnTo>
                  <a:pt x="31005" y="765"/>
                </a:lnTo>
                <a:lnTo>
                  <a:pt x="30195" y="2069"/>
                </a:lnTo>
                <a:lnTo>
                  <a:pt x="28895" y="6072"/>
                </a:lnTo>
                <a:lnTo>
                  <a:pt x="28638" y="13359"/>
                </a:lnTo>
                <a:lnTo>
                  <a:pt x="28583" y="33767"/>
                </a:lnTo>
                <a:lnTo>
                  <a:pt x="27786" y="39151"/>
                </a:lnTo>
                <a:lnTo>
                  <a:pt x="26461" y="45122"/>
                </a:lnTo>
                <a:lnTo>
                  <a:pt x="24785" y="51483"/>
                </a:lnTo>
                <a:lnTo>
                  <a:pt x="23667" y="57312"/>
                </a:lnTo>
                <a:lnTo>
                  <a:pt x="22922" y="62785"/>
                </a:lnTo>
                <a:lnTo>
                  <a:pt x="22424" y="68022"/>
                </a:lnTo>
                <a:lnTo>
                  <a:pt x="21300" y="73894"/>
                </a:lnTo>
                <a:lnTo>
                  <a:pt x="19756" y="80190"/>
                </a:lnTo>
                <a:lnTo>
                  <a:pt x="17933" y="86769"/>
                </a:lnTo>
                <a:lnTo>
                  <a:pt x="16718" y="93535"/>
                </a:lnTo>
                <a:lnTo>
                  <a:pt x="15907" y="100428"/>
                </a:lnTo>
                <a:lnTo>
                  <a:pt x="15367" y="107404"/>
                </a:lnTo>
                <a:lnTo>
                  <a:pt x="14214" y="114436"/>
                </a:lnTo>
                <a:lnTo>
                  <a:pt x="12650" y="121506"/>
                </a:lnTo>
                <a:lnTo>
                  <a:pt x="10815" y="128600"/>
                </a:lnTo>
                <a:lnTo>
                  <a:pt x="9591" y="134916"/>
                </a:lnTo>
                <a:lnTo>
                  <a:pt x="8775" y="140716"/>
                </a:lnTo>
                <a:lnTo>
                  <a:pt x="8231" y="146169"/>
                </a:lnTo>
                <a:lnTo>
                  <a:pt x="7869" y="152185"/>
                </a:lnTo>
                <a:lnTo>
                  <a:pt x="7466" y="165221"/>
                </a:lnTo>
                <a:lnTo>
                  <a:pt x="6564" y="171237"/>
                </a:lnTo>
                <a:lnTo>
                  <a:pt x="5170" y="176836"/>
                </a:lnTo>
                <a:lnTo>
                  <a:pt x="3446" y="182155"/>
                </a:lnTo>
                <a:lnTo>
                  <a:pt x="2298" y="186495"/>
                </a:lnTo>
                <a:lnTo>
                  <a:pt x="1021" y="193435"/>
                </a:lnTo>
                <a:lnTo>
                  <a:pt x="680" y="197190"/>
                </a:lnTo>
                <a:lnTo>
                  <a:pt x="453" y="201281"/>
                </a:lnTo>
                <a:lnTo>
                  <a:pt x="201" y="209266"/>
                </a:lnTo>
                <a:lnTo>
                  <a:pt x="39" y="220860"/>
                </a:lnTo>
                <a:lnTo>
                  <a:pt x="0" y="23565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820"/>
          <p:cNvSpPr/>
          <p:nvPr/>
        </p:nvSpPr>
        <p:spPr>
          <a:xfrm>
            <a:off x="2921793" y="3957637"/>
            <a:ext cx="157164" cy="21138"/>
          </a:xfrm>
          <a:custGeom>
            <a:avLst/>
            <a:gdLst/>
            <a:ahLst/>
            <a:cxnLst/>
            <a:rect l="0" t="0" r="0" b="0"/>
            <a:pathLst>
              <a:path w="157164" h="21138">
                <a:moveTo>
                  <a:pt x="0" y="14288"/>
                </a:moveTo>
                <a:lnTo>
                  <a:pt x="9943" y="14288"/>
                </a:lnTo>
                <a:lnTo>
                  <a:pt x="12979" y="15082"/>
                </a:lnTo>
                <a:lnTo>
                  <a:pt x="16590" y="16404"/>
                </a:lnTo>
                <a:lnTo>
                  <a:pt x="20585" y="18080"/>
                </a:lnTo>
                <a:lnTo>
                  <a:pt x="24042" y="19197"/>
                </a:lnTo>
                <a:lnTo>
                  <a:pt x="27141" y="19942"/>
                </a:lnTo>
                <a:lnTo>
                  <a:pt x="30000" y="20438"/>
                </a:lnTo>
                <a:lnTo>
                  <a:pt x="33494" y="20769"/>
                </a:lnTo>
                <a:lnTo>
                  <a:pt x="37411" y="20990"/>
                </a:lnTo>
                <a:lnTo>
                  <a:pt x="41609" y="21137"/>
                </a:lnTo>
                <a:lnTo>
                  <a:pt x="45996" y="20441"/>
                </a:lnTo>
                <a:lnTo>
                  <a:pt x="50508" y="19184"/>
                </a:lnTo>
                <a:lnTo>
                  <a:pt x="55103" y="17552"/>
                </a:lnTo>
                <a:lnTo>
                  <a:pt x="59754" y="16464"/>
                </a:lnTo>
                <a:lnTo>
                  <a:pt x="64443" y="15738"/>
                </a:lnTo>
                <a:lnTo>
                  <a:pt x="69156" y="15254"/>
                </a:lnTo>
                <a:lnTo>
                  <a:pt x="74679" y="14138"/>
                </a:lnTo>
                <a:lnTo>
                  <a:pt x="80742" y="12600"/>
                </a:lnTo>
                <a:lnTo>
                  <a:pt x="87166" y="10782"/>
                </a:lnTo>
                <a:lnTo>
                  <a:pt x="93036" y="9569"/>
                </a:lnTo>
                <a:lnTo>
                  <a:pt x="98536" y="8761"/>
                </a:lnTo>
                <a:lnTo>
                  <a:pt x="103791" y="8222"/>
                </a:lnTo>
                <a:lnTo>
                  <a:pt x="109675" y="7862"/>
                </a:lnTo>
                <a:lnTo>
                  <a:pt x="122564" y="7463"/>
                </a:lnTo>
                <a:lnTo>
                  <a:pt x="128540" y="6563"/>
                </a:lnTo>
                <a:lnTo>
                  <a:pt x="134112" y="5169"/>
                </a:lnTo>
                <a:lnTo>
                  <a:pt x="139415" y="3446"/>
                </a:lnTo>
                <a:lnTo>
                  <a:pt x="143743" y="2298"/>
                </a:lnTo>
                <a:lnTo>
                  <a:pt x="147423" y="1532"/>
                </a:lnTo>
                <a:lnTo>
                  <a:pt x="157163"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821"/>
          <p:cNvSpPr/>
          <p:nvPr/>
        </p:nvSpPr>
        <p:spPr>
          <a:xfrm>
            <a:off x="2943225" y="4029075"/>
            <a:ext cx="192882" cy="14288"/>
          </a:xfrm>
          <a:custGeom>
            <a:avLst/>
            <a:gdLst/>
            <a:ahLst/>
            <a:cxnLst/>
            <a:rect l="0" t="0" r="0" b="0"/>
            <a:pathLst>
              <a:path w="192882" h="14288">
                <a:moveTo>
                  <a:pt x="0" y="14287"/>
                </a:moveTo>
                <a:lnTo>
                  <a:pt x="6150" y="14287"/>
                </a:lnTo>
                <a:lnTo>
                  <a:pt x="6481" y="13493"/>
                </a:lnTo>
                <a:lnTo>
                  <a:pt x="6702" y="12170"/>
                </a:lnTo>
                <a:lnTo>
                  <a:pt x="6849" y="10495"/>
                </a:lnTo>
                <a:lnTo>
                  <a:pt x="7741" y="9377"/>
                </a:lnTo>
                <a:lnTo>
                  <a:pt x="9129" y="8633"/>
                </a:lnTo>
                <a:lnTo>
                  <a:pt x="10848" y="8136"/>
                </a:lnTo>
                <a:lnTo>
                  <a:pt x="12788" y="7805"/>
                </a:lnTo>
                <a:lnTo>
                  <a:pt x="17060" y="7437"/>
                </a:lnTo>
                <a:lnTo>
                  <a:pt x="23722" y="7274"/>
                </a:lnTo>
                <a:lnTo>
                  <a:pt x="57261" y="7151"/>
                </a:lnTo>
                <a:lnTo>
                  <a:pt x="61986" y="6355"/>
                </a:lnTo>
                <a:lnTo>
                  <a:pt x="67518" y="5030"/>
                </a:lnTo>
                <a:lnTo>
                  <a:pt x="73586" y="3354"/>
                </a:lnTo>
                <a:lnTo>
                  <a:pt x="79220" y="2235"/>
                </a:lnTo>
                <a:lnTo>
                  <a:pt x="84563" y="1490"/>
                </a:lnTo>
                <a:lnTo>
                  <a:pt x="89713" y="993"/>
                </a:lnTo>
                <a:lnTo>
                  <a:pt x="94734" y="662"/>
                </a:lnTo>
                <a:lnTo>
                  <a:pt x="99668" y="441"/>
                </a:lnTo>
                <a:lnTo>
                  <a:pt x="110178" y="196"/>
                </a:lnTo>
                <a:lnTo>
                  <a:pt x="192881"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822"/>
          <p:cNvSpPr/>
          <p:nvPr/>
        </p:nvSpPr>
        <p:spPr>
          <a:xfrm>
            <a:off x="3236118" y="3900496"/>
            <a:ext cx="164199" cy="221440"/>
          </a:xfrm>
          <a:custGeom>
            <a:avLst/>
            <a:gdLst/>
            <a:ahLst/>
            <a:cxnLst/>
            <a:rect l="0" t="0" r="0" b="0"/>
            <a:pathLst>
              <a:path w="164199" h="221440">
                <a:moveTo>
                  <a:pt x="0" y="21422"/>
                </a:moveTo>
                <a:lnTo>
                  <a:pt x="3793" y="17630"/>
                </a:lnTo>
                <a:lnTo>
                  <a:pt x="5704" y="16512"/>
                </a:lnTo>
                <a:lnTo>
                  <a:pt x="12979" y="14147"/>
                </a:lnTo>
                <a:lnTo>
                  <a:pt x="16590" y="12603"/>
                </a:lnTo>
                <a:lnTo>
                  <a:pt x="20585" y="10780"/>
                </a:lnTo>
                <a:lnTo>
                  <a:pt x="24836" y="9565"/>
                </a:lnTo>
                <a:lnTo>
                  <a:pt x="29258" y="8755"/>
                </a:lnTo>
                <a:lnTo>
                  <a:pt x="33792" y="8215"/>
                </a:lnTo>
                <a:lnTo>
                  <a:pt x="38403" y="7061"/>
                </a:lnTo>
                <a:lnTo>
                  <a:pt x="43065" y="5498"/>
                </a:lnTo>
                <a:lnTo>
                  <a:pt x="47760" y="3663"/>
                </a:lnTo>
                <a:lnTo>
                  <a:pt x="52478" y="2439"/>
                </a:lnTo>
                <a:lnTo>
                  <a:pt x="57210" y="1623"/>
                </a:lnTo>
                <a:lnTo>
                  <a:pt x="61953" y="1079"/>
                </a:lnTo>
                <a:lnTo>
                  <a:pt x="66702" y="716"/>
                </a:lnTo>
                <a:lnTo>
                  <a:pt x="71456" y="475"/>
                </a:lnTo>
                <a:lnTo>
                  <a:pt x="80971" y="206"/>
                </a:lnTo>
                <a:lnTo>
                  <a:pt x="115271" y="0"/>
                </a:lnTo>
                <a:lnTo>
                  <a:pt x="118122" y="791"/>
                </a:lnTo>
                <a:lnTo>
                  <a:pt x="120817" y="2111"/>
                </a:lnTo>
                <a:lnTo>
                  <a:pt x="127053" y="6143"/>
                </a:lnTo>
                <a:lnTo>
                  <a:pt x="130022" y="10927"/>
                </a:lnTo>
                <a:lnTo>
                  <a:pt x="131925" y="14425"/>
                </a:lnTo>
                <a:lnTo>
                  <a:pt x="132400" y="17552"/>
                </a:lnTo>
                <a:lnTo>
                  <a:pt x="131923" y="20429"/>
                </a:lnTo>
                <a:lnTo>
                  <a:pt x="129276" y="26537"/>
                </a:lnTo>
                <a:lnTo>
                  <a:pt x="123324" y="38901"/>
                </a:lnTo>
                <a:lnTo>
                  <a:pt x="118840" y="47976"/>
                </a:lnTo>
                <a:lnTo>
                  <a:pt x="115739" y="52619"/>
                </a:lnTo>
                <a:lnTo>
                  <a:pt x="112084" y="57301"/>
                </a:lnTo>
                <a:lnTo>
                  <a:pt x="108061" y="62010"/>
                </a:lnTo>
                <a:lnTo>
                  <a:pt x="103790" y="65944"/>
                </a:lnTo>
                <a:lnTo>
                  <a:pt x="99356" y="69359"/>
                </a:lnTo>
                <a:lnTo>
                  <a:pt x="94813" y="72430"/>
                </a:lnTo>
                <a:lnTo>
                  <a:pt x="89402" y="75272"/>
                </a:lnTo>
                <a:lnTo>
                  <a:pt x="83414" y="77959"/>
                </a:lnTo>
                <a:lnTo>
                  <a:pt x="77041" y="80545"/>
                </a:lnTo>
                <a:lnTo>
                  <a:pt x="71998" y="83062"/>
                </a:lnTo>
                <a:lnTo>
                  <a:pt x="67843" y="85534"/>
                </a:lnTo>
                <a:lnTo>
                  <a:pt x="64278" y="87976"/>
                </a:lnTo>
                <a:lnTo>
                  <a:pt x="61109" y="89604"/>
                </a:lnTo>
                <a:lnTo>
                  <a:pt x="58202" y="90689"/>
                </a:lnTo>
                <a:lnTo>
                  <a:pt x="55470" y="91413"/>
                </a:lnTo>
                <a:lnTo>
                  <a:pt x="53649" y="92689"/>
                </a:lnTo>
                <a:lnTo>
                  <a:pt x="52435" y="94333"/>
                </a:lnTo>
                <a:lnTo>
                  <a:pt x="51625" y="96223"/>
                </a:lnTo>
                <a:lnTo>
                  <a:pt x="50292" y="97483"/>
                </a:lnTo>
                <a:lnTo>
                  <a:pt x="48609" y="98323"/>
                </a:lnTo>
                <a:lnTo>
                  <a:pt x="43199" y="99905"/>
                </a:lnTo>
                <a:lnTo>
                  <a:pt x="47838" y="99984"/>
                </a:lnTo>
                <a:lnTo>
                  <a:pt x="91547" y="100004"/>
                </a:lnTo>
                <a:lnTo>
                  <a:pt x="95956" y="100798"/>
                </a:lnTo>
                <a:lnTo>
                  <a:pt x="100483" y="102120"/>
                </a:lnTo>
                <a:lnTo>
                  <a:pt x="105089" y="103796"/>
                </a:lnTo>
                <a:lnTo>
                  <a:pt x="109747" y="104913"/>
                </a:lnTo>
                <a:lnTo>
                  <a:pt x="114440" y="105658"/>
                </a:lnTo>
                <a:lnTo>
                  <a:pt x="119156" y="106154"/>
                </a:lnTo>
                <a:lnTo>
                  <a:pt x="123887" y="107279"/>
                </a:lnTo>
                <a:lnTo>
                  <a:pt x="128629" y="108823"/>
                </a:lnTo>
                <a:lnTo>
                  <a:pt x="133378" y="110645"/>
                </a:lnTo>
                <a:lnTo>
                  <a:pt x="138131" y="112655"/>
                </a:lnTo>
                <a:lnTo>
                  <a:pt x="142888" y="114787"/>
                </a:lnTo>
                <a:lnTo>
                  <a:pt x="147646" y="117004"/>
                </a:lnTo>
                <a:lnTo>
                  <a:pt x="150818" y="119274"/>
                </a:lnTo>
                <a:lnTo>
                  <a:pt x="152933" y="121582"/>
                </a:lnTo>
                <a:lnTo>
                  <a:pt x="156077" y="126263"/>
                </a:lnTo>
                <a:lnTo>
                  <a:pt x="160120" y="130989"/>
                </a:lnTo>
                <a:lnTo>
                  <a:pt x="161515" y="133360"/>
                </a:lnTo>
                <a:lnTo>
                  <a:pt x="163066" y="138112"/>
                </a:lnTo>
                <a:lnTo>
                  <a:pt x="163755" y="142870"/>
                </a:lnTo>
                <a:lnTo>
                  <a:pt x="164062" y="148424"/>
                </a:lnTo>
                <a:lnTo>
                  <a:pt x="164198" y="156184"/>
                </a:lnTo>
                <a:lnTo>
                  <a:pt x="163440" y="159682"/>
                </a:lnTo>
                <a:lnTo>
                  <a:pt x="160482" y="165686"/>
                </a:lnTo>
                <a:lnTo>
                  <a:pt x="156521" y="173116"/>
                </a:lnTo>
                <a:lnTo>
                  <a:pt x="154354" y="177321"/>
                </a:lnTo>
                <a:lnTo>
                  <a:pt x="151321" y="180917"/>
                </a:lnTo>
                <a:lnTo>
                  <a:pt x="147712" y="184108"/>
                </a:lnTo>
                <a:lnTo>
                  <a:pt x="143719" y="187030"/>
                </a:lnTo>
                <a:lnTo>
                  <a:pt x="139469" y="189771"/>
                </a:lnTo>
                <a:lnTo>
                  <a:pt x="135048" y="192392"/>
                </a:lnTo>
                <a:lnTo>
                  <a:pt x="130514" y="194934"/>
                </a:lnTo>
                <a:lnTo>
                  <a:pt x="121242" y="199874"/>
                </a:lnTo>
                <a:lnTo>
                  <a:pt x="102354" y="209513"/>
                </a:lnTo>
                <a:lnTo>
                  <a:pt x="97605" y="211110"/>
                </a:lnTo>
                <a:lnTo>
                  <a:pt x="92851" y="212175"/>
                </a:lnTo>
                <a:lnTo>
                  <a:pt x="88094" y="212884"/>
                </a:lnTo>
                <a:lnTo>
                  <a:pt x="83336" y="214151"/>
                </a:lnTo>
                <a:lnTo>
                  <a:pt x="78576" y="215789"/>
                </a:lnTo>
                <a:lnTo>
                  <a:pt x="73816" y="217675"/>
                </a:lnTo>
                <a:lnTo>
                  <a:pt x="69848" y="218933"/>
                </a:lnTo>
                <a:lnTo>
                  <a:pt x="66409" y="219771"/>
                </a:lnTo>
                <a:lnTo>
                  <a:pt x="63323" y="220330"/>
                </a:lnTo>
                <a:lnTo>
                  <a:pt x="59678" y="220702"/>
                </a:lnTo>
                <a:lnTo>
                  <a:pt x="55660" y="220951"/>
                </a:lnTo>
                <a:lnTo>
                  <a:pt x="47757" y="221227"/>
                </a:lnTo>
                <a:lnTo>
                  <a:pt x="38845" y="221382"/>
                </a:lnTo>
                <a:lnTo>
                  <a:pt x="26292" y="221439"/>
                </a:lnTo>
                <a:lnTo>
                  <a:pt x="24672" y="220648"/>
                </a:lnTo>
                <a:lnTo>
                  <a:pt x="23592" y="219327"/>
                </a:lnTo>
                <a:lnTo>
                  <a:pt x="22872" y="217653"/>
                </a:lnTo>
                <a:lnTo>
                  <a:pt x="21598" y="216536"/>
                </a:lnTo>
                <a:lnTo>
                  <a:pt x="19955" y="215792"/>
                </a:lnTo>
                <a:lnTo>
                  <a:pt x="14288" y="21430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823"/>
          <p:cNvSpPr/>
          <p:nvPr/>
        </p:nvSpPr>
        <p:spPr>
          <a:xfrm>
            <a:off x="3472194" y="3900488"/>
            <a:ext cx="135398" cy="221456"/>
          </a:xfrm>
          <a:custGeom>
            <a:avLst/>
            <a:gdLst/>
            <a:ahLst/>
            <a:cxnLst/>
            <a:rect l="0" t="0" r="0" b="0"/>
            <a:pathLst>
              <a:path w="135398" h="221456">
                <a:moveTo>
                  <a:pt x="121112" y="7143"/>
                </a:moveTo>
                <a:lnTo>
                  <a:pt x="114262" y="293"/>
                </a:lnTo>
                <a:lnTo>
                  <a:pt x="110263" y="86"/>
                </a:lnTo>
                <a:lnTo>
                  <a:pt x="98956" y="4"/>
                </a:lnTo>
                <a:lnTo>
                  <a:pt x="83700" y="0"/>
                </a:lnTo>
                <a:lnTo>
                  <a:pt x="80296" y="794"/>
                </a:lnTo>
                <a:lnTo>
                  <a:pt x="76439" y="2116"/>
                </a:lnTo>
                <a:lnTo>
                  <a:pt x="72280" y="3791"/>
                </a:lnTo>
                <a:lnTo>
                  <a:pt x="68713" y="4909"/>
                </a:lnTo>
                <a:lnTo>
                  <a:pt x="65542" y="5653"/>
                </a:lnTo>
                <a:lnTo>
                  <a:pt x="62634" y="6150"/>
                </a:lnTo>
                <a:lnTo>
                  <a:pt x="59108" y="7275"/>
                </a:lnTo>
                <a:lnTo>
                  <a:pt x="55170" y="8818"/>
                </a:lnTo>
                <a:lnTo>
                  <a:pt x="50957" y="10641"/>
                </a:lnTo>
                <a:lnTo>
                  <a:pt x="42042" y="14783"/>
                </a:lnTo>
                <a:lnTo>
                  <a:pt x="37442" y="16999"/>
                </a:lnTo>
                <a:lnTo>
                  <a:pt x="33582" y="19270"/>
                </a:lnTo>
                <a:lnTo>
                  <a:pt x="30215" y="21578"/>
                </a:lnTo>
                <a:lnTo>
                  <a:pt x="27176" y="23910"/>
                </a:lnTo>
                <a:lnTo>
                  <a:pt x="24357" y="27052"/>
                </a:lnTo>
                <a:lnTo>
                  <a:pt x="21684" y="30734"/>
                </a:lnTo>
                <a:lnTo>
                  <a:pt x="19108" y="34777"/>
                </a:lnTo>
                <a:lnTo>
                  <a:pt x="16596" y="38265"/>
                </a:lnTo>
                <a:lnTo>
                  <a:pt x="14129" y="41385"/>
                </a:lnTo>
                <a:lnTo>
                  <a:pt x="11690" y="44258"/>
                </a:lnTo>
                <a:lnTo>
                  <a:pt x="10064" y="47762"/>
                </a:lnTo>
                <a:lnTo>
                  <a:pt x="8980" y="51684"/>
                </a:lnTo>
                <a:lnTo>
                  <a:pt x="8257" y="55887"/>
                </a:lnTo>
                <a:lnTo>
                  <a:pt x="5337" y="62674"/>
                </a:lnTo>
                <a:lnTo>
                  <a:pt x="2188" y="68336"/>
                </a:lnTo>
                <a:lnTo>
                  <a:pt x="788" y="73498"/>
                </a:lnTo>
                <a:lnTo>
                  <a:pt x="166" y="78438"/>
                </a:lnTo>
                <a:lnTo>
                  <a:pt x="0" y="80867"/>
                </a:lnTo>
                <a:lnTo>
                  <a:pt x="683" y="82486"/>
                </a:lnTo>
                <a:lnTo>
                  <a:pt x="1932" y="83565"/>
                </a:lnTo>
                <a:lnTo>
                  <a:pt x="3559" y="84285"/>
                </a:lnTo>
                <a:lnTo>
                  <a:pt x="7483" y="87201"/>
                </a:lnTo>
                <a:lnTo>
                  <a:pt x="9640" y="89090"/>
                </a:lnTo>
                <a:lnTo>
                  <a:pt x="11872" y="90349"/>
                </a:lnTo>
                <a:lnTo>
                  <a:pt x="14154" y="91189"/>
                </a:lnTo>
                <a:lnTo>
                  <a:pt x="16469" y="91748"/>
                </a:lnTo>
                <a:lnTo>
                  <a:pt x="18806" y="92122"/>
                </a:lnTo>
                <a:lnTo>
                  <a:pt x="21158" y="92370"/>
                </a:lnTo>
                <a:lnTo>
                  <a:pt x="23520" y="92536"/>
                </a:lnTo>
                <a:lnTo>
                  <a:pt x="25888" y="92647"/>
                </a:lnTo>
                <a:lnTo>
                  <a:pt x="30636" y="92770"/>
                </a:lnTo>
                <a:lnTo>
                  <a:pt x="33807" y="92009"/>
                </a:lnTo>
                <a:lnTo>
                  <a:pt x="37509" y="90708"/>
                </a:lnTo>
                <a:lnTo>
                  <a:pt x="41564" y="89046"/>
                </a:lnTo>
                <a:lnTo>
                  <a:pt x="45061" y="87939"/>
                </a:lnTo>
                <a:lnTo>
                  <a:pt x="48186" y="87201"/>
                </a:lnTo>
                <a:lnTo>
                  <a:pt x="51064" y="86708"/>
                </a:lnTo>
                <a:lnTo>
                  <a:pt x="53776" y="85587"/>
                </a:lnTo>
                <a:lnTo>
                  <a:pt x="56377" y="84045"/>
                </a:lnTo>
                <a:lnTo>
                  <a:pt x="58905" y="82223"/>
                </a:lnTo>
                <a:lnTo>
                  <a:pt x="62179" y="80215"/>
                </a:lnTo>
                <a:lnTo>
                  <a:pt x="65948" y="78083"/>
                </a:lnTo>
                <a:lnTo>
                  <a:pt x="70049" y="75867"/>
                </a:lnTo>
                <a:lnTo>
                  <a:pt x="73576" y="73597"/>
                </a:lnTo>
                <a:lnTo>
                  <a:pt x="76721" y="71289"/>
                </a:lnTo>
                <a:lnTo>
                  <a:pt x="79612" y="68957"/>
                </a:lnTo>
                <a:lnTo>
                  <a:pt x="83126" y="66609"/>
                </a:lnTo>
                <a:lnTo>
                  <a:pt x="87057" y="64249"/>
                </a:lnTo>
                <a:lnTo>
                  <a:pt x="91265" y="61882"/>
                </a:lnTo>
                <a:lnTo>
                  <a:pt x="94864" y="59511"/>
                </a:lnTo>
                <a:lnTo>
                  <a:pt x="98057" y="57136"/>
                </a:lnTo>
                <a:lnTo>
                  <a:pt x="100979" y="54759"/>
                </a:lnTo>
                <a:lnTo>
                  <a:pt x="103721" y="52381"/>
                </a:lnTo>
                <a:lnTo>
                  <a:pt x="106343" y="50001"/>
                </a:lnTo>
                <a:lnTo>
                  <a:pt x="111373" y="45241"/>
                </a:lnTo>
                <a:lnTo>
                  <a:pt x="128131" y="28698"/>
                </a:lnTo>
                <a:lnTo>
                  <a:pt x="128245" y="28585"/>
                </a:lnTo>
                <a:lnTo>
                  <a:pt x="128252" y="32370"/>
                </a:lnTo>
                <a:lnTo>
                  <a:pt x="129047" y="34279"/>
                </a:lnTo>
                <a:lnTo>
                  <a:pt x="133165" y="40760"/>
                </a:lnTo>
                <a:lnTo>
                  <a:pt x="134406" y="45367"/>
                </a:lnTo>
                <a:lnTo>
                  <a:pt x="134958" y="52177"/>
                </a:lnTo>
                <a:lnTo>
                  <a:pt x="135203" y="59702"/>
                </a:lnTo>
                <a:lnTo>
                  <a:pt x="135341" y="69194"/>
                </a:lnTo>
                <a:lnTo>
                  <a:pt x="135397" y="108665"/>
                </a:lnTo>
                <a:lnTo>
                  <a:pt x="134604" y="114512"/>
                </a:lnTo>
                <a:lnTo>
                  <a:pt x="133282" y="119997"/>
                </a:lnTo>
                <a:lnTo>
                  <a:pt x="131606" y="125241"/>
                </a:lnTo>
                <a:lnTo>
                  <a:pt x="130489" y="131119"/>
                </a:lnTo>
                <a:lnTo>
                  <a:pt x="129745" y="137419"/>
                </a:lnTo>
                <a:lnTo>
                  <a:pt x="129248" y="144000"/>
                </a:lnTo>
                <a:lnTo>
                  <a:pt x="128917" y="149975"/>
                </a:lnTo>
                <a:lnTo>
                  <a:pt x="128550" y="160846"/>
                </a:lnTo>
                <a:lnTo>
                  <a:pt x="127658" y="165968"/>
                </a:lnTo>
                <a:lnTo>
                  <a:pt x="126270" y="170970"/>
                </a:lnTo>
                <a:lnTo>
                  <a:pt x="124550" y="175892"/>
                </a:lnTo>
                <a:lnTo>
                  <a:pt x="124198" y="180761"/>
                </a:lnTo>
                <a:lnTo>
                  <a:pt x="124756" y="185595"/>
                </a:lnTo>
                <a:lnTo>
                  <a:pt x="125923" y="190404"/>
                </a:lnTo>
                <a:lnTo>
                  <a:pt x="125907" y="194405"/>
                </a:lnTo>
                <a:lnTo>
                  <a:pt x="125102" y="197865"/>
                </a:lnTo>
                <a:lnTo>
                  <a:pt x="122885" y="203827"/>
                </a:lnTo>
                <a:lnTo>
                  <a:pt x="121900" y="209123"/>
                </a:lnTo>
                <a:lnTo>
                  <a:pt x="121462" y="214122"/>
                </a:lnTo>
                <a:lnTo>
                  <a:pt x="121112" y="22145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824"/>
          <p:cNvSpPr/>
          <p:nvPr/>
        </p:nvSpPr>
        <p:spPr>
          <a:xfrm>
            <a:off x="2307431" y="4271962"/>
            <a:ext cx="171451" cy="14289"/>
          </a:xfrm>
          <a:custGeom>
            <a:avLst/>
            <a:gdLst/>
            <a:ahLst/>
            <a:cxnLst/>
            <a:rect l="0" t="0" r="0" b="0"/>
            <a:pathLst>
              <a:path w="171451" h="14289">
                <a:moveTo>
                  <a:pt x="0" y="14288"/>
                </a:moveTo>
                <a:lnTo>
                  <a:pt x="82656" y="14288"/>
                </a:lnTo>
                <a:lnTo>
                  <a:pt x="87648" y="13494"/>
                </a:lnTo>
                <a:lnTo>
                  <a:pt x="92563" y="12171"/>
                </a:lnTo>
                <a:lnTo>
                  <a:pt x="97427" y="10495"/>
                </a:lnTo>
                <a:lnTo>
                  <a:pt x="103052" y="9378"/>
                </a:lnTo>
                <a:lnTo>
                  <a:pt x="109182" y="8633"/>
                </a:lnTo>
                <a:lnTo>
                  <a:pt x="115650" y="8137"/>
                </a:lnTo>
                <a:lnTo>
                  <a:pt x="121550" y="7806"/>
                </a:lnTo>
                <a:lnTo>
                  <a:pt x="132339" y="7438"/>
                </a:lnTo>
                <a:lnTo>
                  <a:pt x="137438" y="6546"/>
                </a:lnTo>
                <a:lnTo>
                  <a:pt x="142426" y="5158"/>
                </a:lnTo>
                <a:lnTo>
                  <a:pt x="147338" y="3439"/>
                </a:lnTo>
                <a:lnTo>
                  <a:pt x="152200" y="2292"/>
                </a:lnTo>
                <a:lnTo>
                  <a:pt x="157029" y="1528"/>
                </a:lnTo>
                <a:lnTo>
                  <a:pt x="17145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825"/>
          <p:cNvSpPr/>
          <p:nvPr/>
        </p:nvSpPr>
        <p:spPr>
          <a:xfrm>
            <a:off x="2571750" y="4179093"/>
            <a:ext cx="107157" cy="106860"/>
          </a:xfrm>
          <a:custGeom>
            <a:avLst/>
            <a:gdLst/>
            <a:ahLst/>
            <a:cxnLst/>
            <a:rect l="0" t="0" r="0" b="0"/>
            <a:pathLst>
              <a:path w="107157" h="106860">
                <a:moveTo>
                  <a:pt x="7143" y="0"/>
                </a:moveTo>
                <a:lnTo>
                  <a:pt x="7143" y="3793"/>
                </a:lnTo>
                <a:lnTo>
                  <a:pt x="7937" y="5703"/>
                </a:lnTo>
                <a:lnTo>
                  <a:pt x="9260" y="7771"/>
                </a:lnTo>
                <a:lnTo>
                  <a:pt x="10936" y="9943"/>
                </a:lnTo>
                <a:lnTo>
                  <a:pt x="12053" y="12185"/>
                </a:lnTo>
                <a:lnTo>
                  <a:pt x="12798" y="14473"/>
                </a:lnTo>
                <a:lnTo>
                  <a:pt x="13294" y="16793"/>
                </a:lnTo>
                <a:lnTo>
                  <a:pt x="13625" y="19926"/>
                </a:lnTo>
                <a:lnTo>
                  <a:pt x="13846" y="23603"/>
                </a:lnTo>
                <a:lnTo>
                  <a:pt x="13993" y="27642"/>
                </a:lnTo>
                <a:lnTo>
                  <a:pt x="13297" y="31128"/>
                </a:lnTo>
                <a:lnTo>
                  <a:pt x="12039" y="34246"/>
                </a:lnTo>
                <a:lnTo>
                  <a:pt x="10408" y="37118"/>
                </a:lnTo>
                <a:lnTo>
                  <a:pt x="9319" y="40621"/>
                </a:lnTo>
                <a:lnTo>
                  <a:pt x="8594" y="44543"/>
                </a:lnTo>
                <a:lnTo>
                  <a:pt x="8111" y="48745"/>
                </a:lnTo>
                <a:lnTo>
                  <a:pt x="6994" y="53135"/>
                </a:lnTo>
                <a:lnTo>
                  <a:pt x="5457" y="57648"/>
                </a:lnTo>
                <a:lnTo>
                  <a:pt x="3637" y="62245"/>
                </a:lnTo>
                <a:lnTo>
                  <a:pt x="2425" y="66103"/>
                </a:lnTo>
                <a:lnTo>
                  <a:pt x="1616" y="69469"/>
                </a:lnTo>
                <a:lnTo>
                  <a:pt x="1078" y="72506"/>
                </a:lnTo>
                <a:lnTo>
                  <a:pt x="718" y="75325"/>
                </a:lnTo>
                <a:lnTo>
                  <a:pt x="479" y="77998"/>
                </a:lnTo>
                <a:lnTo>
                  <a:pt x="319" y="80574"/>
                </a:lnTo>
                <a:lnTo>
                  <a:pt x="141" y="85552"/>
                </a:lnTo>
                <a:lnTo>
                  <a:pt x="2" y="99591"/>
                </a:lnTo>
                <a:lnTo>
                  <a:pt x="0" y="99888"/>
                </a:lnTo>
                <a:lnTo>
                  <a:pt x="2117" y="102074"/>
                </a:lnTo>
                <a:lnTo>
                  <a:pt x="3792" y="103768"/>
                </a:lnTo>
                <a:lnTo>
                  <a:pt x="5703" y="104897"/>
                </a:lnTo>
                <a:lnTo>
                  <a:pt x="7771" y="105650"/>
                </a:lnTo>
                <a:lnTo>
                  <a:pt x="9943" y="106152"/>
                </a:lnTo>
                <a:lnTo>
                  <a:pt x="12184" y="106487"/>
                </a:lnTo>
                <a:lnTo>
                  <a:pt x="14473" y="106710"/>
                </a:lnTo>
                <a:lnTo>
                  <a:pt x="16792" y="106859"/>
                </a:lnTo>
                <a:lnTo>
                  <a:pt x="19132" y="106165"/>
                </a:lnTo>
                <a:lnTo>
                  <a:pt x="21486" y="104907"/>
                </a:lnTo>
                <a:lnTo>
                  <a:pt x="23849" y="103277"/>
                </a:lnTo>
                <a:lnTo>
                  <a:pt x="26218" y="102189"/>
                </a:lnTo>
                <a:lnTo>
                  <a:pt x="28591" y="101463"/>
                </a:lnTo>
                <a:lnTo>
                  <a:pt x="30967" y="100980"/>
                </a:lnTo>
                <a:lnTo>
                  <a:pt x="33344" y="100657"/>
                </a:lnTo>
                <a:lnTo>
                  <a:pt x="35723" y="100443"/>
                </a:lnTo>
                <a:lnTo>
                  <a:pt x="38103" y="100299"/>
                </a:lnTo>
                <a:lnTo>
                  <a:pt x="40483" y="99410"/>
                </a:lnTo>
                <a:lnTo>
                  <a:pt x="42864" y="98024"/>
                </a:lnTo>
                <a:lnTo>
                  <a:pt x="45244" y="96305"/>
                </a:lnTo>
                <a:lnTo>
                  <a:pt x="48419" y="95160"/>
                </a:lnTo>
                <a:lnTo>
                  <a:pt x="52123" y="94396"/>
                </a:lnTo>
                <a:lnTo>
                  <a:pt x="56180" y="93887"/>
                </a:lnTo>
                <a:lnTo>
                  <a:pt x="59678" y="92754"/>
                </a:lnTo>
                <a:lnTo>
                  <a:pt x="62804" y="91205"/>
                </a:lnTo>
                <a:lnTo>
                  <a:pt x="65682" y="89378"/>
                </a:lnTo>
                <a:lnTo>
                  <a:pt x="68394" y="87367"/>
                </a:lnTo>
                <a:lnTo>
                  <a:pt x="70996" y="85232"/>
                </a:lnTo>
                <a:lnTo>
                  <a:pt x="73524" y="83015"/>
                </a:lnTo>
                <a:lnTo>
                  <a:pt x="76797" y="81537"/>
                </a:lnTo>
                <a:lnTo>
                  <a:pt x="80567" y="80552"/>
                </a:lnTo>
                <a:lnTo>
                  <a:pt x="84667" y="79895"/>
                </a:lnTo>
                <a:lnTo>
                  <a:pt x="88195" y="78664"/>
                </a:lnTo>
                <a:lnTo>
                  <a:pt x="91340" y="77049"/>
                </a:lnTo>
                <a:lnTo>
                  <a:pt x="94231" y="75178"/>
                </a:lnTo>
                <a:lnTo>
                  <a:pt x="96952" y="73931"/>
                </a:lnTo>
                <a:lnTo>
                  <a:pt x="99559" y="73100"/>
                </a:lnTo>
                <a:lnTo>
                  <a:pt x="107156" y="7143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826"/>
          <p:cNvSpPr/>
          <p:nvPr/>
        </p:nvSpPr>
        <p:spPr>
          <a:xfrm>
            <a:off x="2657564" y="4179093"/>
            <a:ext cx="42774" cy="192883"/>
          </a:xfrm>
          <a:custGeom>
            <a:avLst/>
            <a:gdLst/>
            <a:ahLst/>
            <a:cxnLst/>
            <a:rect l="0" t="0" r="0" b="0"/>
            <a:pathLst>
              <a:path w="42774" h="192883">
                <a:moveTo>
                  <a:pt x="42773" y="0"/>
                </a:moveTo>
                <a:lnTo>
                  <a:pt x="36622" y="0"/>
                </a:lnTo>
                <a:lnTo>
                  <a:pt x="36291" y="794"/>
                </a:lnTo>
                <a:lnTo>
                  <a:pt x="35716" y="6151"/>
                </a:lnTo>
                <a:lnTo>
                  <a:pt x="34894" y="7276"/>
                </a:lnTo>
                <a:lnTo>
                  <a:pt x="33551" y="8819"/>
                </a:lnTo>
                <a:lnTo>
                  <a:pt x="31863" y="10642"/>
                </a:lnTo>
                <a:lnTo>
                  <a:pt x="30737" y="13445"/>
                </a:lnTo>
                <a:lnTo>
                  <a:pt x="29987" y="16901"/>
                </a:lnTo>
                <a:lnTo>
                  <a:pt x="29486" y="20792"/>
                </a:lnTo>
                <a:lnTo>
                  <a:pt x="28359" y="24974"/>
                </a:lnTo>
                <a:lnTo>
                  <a:pt x="26814" y="29350"/>
                </a:lnTo>
                <a:lnTo>
                  <a:pt x="24990" y="33854"/>
                </a:lnTo>
                <a:lnTo>
                  <a:pt x="23774" y="37651"/>
                </a:lnTo>
                <a:lnTo>
                  <a:pt x="22963" y="40976"/>
                </a:lnTo>
                <a:lnTo>
                  <a:pt x="22423" y="43986"/>
                </a:lnTo>
                <a:lnTo>
                  <a:pt x="22062" y="48374"/>
                </a:lnTo>
                <a:lnTo>
                  <a:pt x="21822" y="53681"/>
                </a:lnTo>
                <a:lnTo>
                  <a:pt x="21662" y="59600"/>
                </a:lnTo>
                <a:lnTo>
                  <a:pt x="20762" y="65133"/>
                </a:lnTo>
                <a:lnTo>
                  <a:pt x="19367" y="70410"/>
                </a:lnTo>
                <a:lnTo>
                  <a:pt x="17644" y="75515"/>
                </a:lnTo>
                <a:lnTo>
                  <a:pt x="16496" y="80506"/>
                </a:lnTo>
                <a:lnTo>
                  <a:pt x="15730" y="85421"/>
                </a:lnTo>
                <a:lnTo>
                  <a:pt x="15219" y="90285"/>
                </a:lnTo>
                <a:lnTo>
                  <a:pt x="14085" y="95115"/>
                </a:lnTo>
                <a:lnTo>
                  <a:pt x="12535" y="99922"/>
                </a:lnTo>
                <a:lnTo>
                  <a:pt x="10708" y="104715"/>
                </a:lnTo>
                <a:lnTo>
                  <a:pt x="9490" y="110292"/>
                </a:lnTo>
                <a:lnTo>
                  <a:pt x="8678" y="116390"/>
                </a:lnTo>
                <a:lnTo>
                  <a:pt x="8137" y="122837"/>
                </a:lnTo>
                <a:lnTo>
                  <a:pt x="7776" y="128723"/>
                </a:lnTo>
                <a:lnTo>
                  <a:pt x="7375" y="139496"/>
                </a:lnTo>
                <a:lnTo>
                  <a:pt x="6474" y="143797"/>
                </a:lnTo>
                <a:lnTo>
                  <a:pt x="5080" y="147459"/>
                </a:lnTo>
                <a:lnTo>
                  <a:pt x="3357" y="150693"/>
                </a:lnTo>
                <a:lnTo>
                  <a:pt x="2208" y="153644"/>
                </a:lnTo>
                <a:lnTo>
                  <a:pt x="932" y="159039"/>
                </a:lnTo>
                <a:lnTo>
                  <a:pt x="364" y="164082"/>
                </a:lnTo>
                <a:lnTo>
                  <a:pt x="112" y="168969"/>
                </a:lnTo>
                <a:lnTo>
                  <a:pt x="0" y="173787"/>
                </a:lnTo>
                <a:lnTo>
                  <a:pt x="764" y="176183"/>
                </a:lnTo>
                <a:lnTo>
                  <a:pt x="2067" y="178574"/>
                </a:lnTo>
                <a:lnTo>
                  <a:pt x="6069" y="184323"/>
                </a:lnTo>
                <a:lnTo>
                  <a:pt x="6616" y="187225"/>
                </a:lnTo>
                <a:lnTo>
                  <a:pt x="7054" y="19288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827"/>
          <p:cNvSpPr/>
          <p:nvPr/>
        </p:nvSpPr>
        <p:spPr>
          <a:xfrm>
            <a:off x="3157537" y="4250531"/>
            <a:ext cx="121445" cy="14288"/>
          </a:xfrm>
          <a:custGeom>
            <a:avLst/>
            <a:gdLst/>
            <a:ahLst/>
            <a:cxnLst/>
            <a:rect l="0" t="0" r="0" b="0"/>
            <a:pathLst>
              <a:path w="121445" h="14288">
                <a:moveTo>
                  <a:pt x="0" y="14287"/>
                </a:moveTo>
                <a:lnTo>
                  <a:pt x="0" y="7169"/>
                </a:lnTo>
                <a:lnTo>
                  <a:pt x="9943" y="7146"/>
                </a:lnTo>
                <a:lnTo>
                  <a:pt x="12185" y="6351"/>
                </a:lnTo>
                <a:lnTo>
                  <a:pt x="14474" y="5028"/>
                </a:lnTo>
                <a:lnTo>
                  <a:pt x="16793" y="3352"/>
                </a:lnTo>
                <a:lnTo>
                  <a:pt x="19133" y="2234"/>
                </a:lnTo>
                <a:lnTo>
                  <a:pt x="21486" y="1490"/>
                </a:lnTo>
                <a:lnTo>
                  <a:pt x="23849" y="993"/>
                </a:lnTo>
                <a:lnTo>
                  <a:pt x="27012" y="662"/>
                </a:lnTo>
                <a:lnTo>
                  <a:pt x="30708" y="442"/>
                </a:lnTo>
                <a:lnTo>
                  <a:pt x="39048" y="196"/>
                </a:lnTo>
                <a:lnTo>
                  <a:pt x="73712" y="5"/>
                </a:lnTo>
                <a:lnTo>
                  <a:pt x="12144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828"/>
          <p:cNvSpPr/>
          <p:nvPr/>
        </p:nvSpPr>
        <p:spPr>
          <a:xfrm>
            <a:off x="3387158" y="4136231"/>
            <a:ext cx="127568" cy="100013"/>
          </a:xfrm>
          <a:custGeom>
            <a:avLst/>
            <a:gdLst/>
            <a:ahLst/>
            <a:cxnLst/>
            <a:rect l="0" t="0" r="0" b="0"/>
            <a:pathLst>
              <a:path w="127568" h="100013">
                <a:moveTo>
                  <a:pt x="20410" y="0"/>
                </a:moveTo>
                <a:lnTo>
                  <a:pt x="24203" y="0"/>
                </a:lnTo>
                <a:lnTo>
                  <a:pt x="24526" y="794"/>
                </a:lnTo>
                <a:lnTo>
                  <a:pt x="23948" y="2117"/>
                </a:lnTo>
                <a:lnTo>
                  <a:pt x="22769" y="3792"/>
                </a:lnTo>
                <a:lnTo>
                  <a:pt x="22776" y="4910"/>
                </a:lnTo>
                <a:lnTo>
                  <a:pt x="23575" y="5654"/>
                </a:lnTo>
                <a:lnTo>
                  <a:pt x="26768" y="6849"/>
                </a:lnTo>
                <a:lnTo>
                  <a:pt x="27030" y="7741"/>
                </a:lnTo>
                <a:lnTo>
                  <a:pt x="27321" y="10849"/>
                </a:lnTo>
                <a:lnTo>
                  <a:pt x="27399" y="12789"/>
                </a:lnTo>
                <a:lnTo>
                  <a:pt x="27485" y="17061"/>
                </a:lnTo>
                <a:lnTo>
                  <a:pt x="26714" y="19311"/>
                </a:lnTo>
                <a:lnTo>
                  <a:pt x="25407" y="21605"/>
                </a:lnTo>
                <a:lnTo>
                  <a:pt x="23741" y="23929"/>
                </a:lnTo>
                <a:lnTo>
                  <a:pt x="22631" y="27065"/>
                </a:lnTo>
                <a:lnTo>
                  <a:pt x="21891" y="30743"/>
                </a:lnTo>
                <a:lnTo>
                  <a:pt x="21397" y="34783"/>
                </a:lnTo>
                <a:lnTo>
                  <a:pt x="20275" y="38270"/>
                </a:lnTo>
                <a:lnTo>
                  <a:pt x="18732" y="41388"/>
                </a:lnTo>
                <a:lnTo>
                  <a:pt x="16910" y="44261"/>
                </a:lnTo>
                <a:lnTo>
                  <a:pt x="15696" y="47764"/>
                </a:lnTo>
                <a:lnTo>
                  <a:pt x="14886" y="51686"/>
                </a:lnTo>
                <a:lnTo>
                  <a:pt x="14346" y="55889"/>
                </a:lnTo>
                <a:lnTo>
                  <a:pt x="13192" y="60278"/>
                </a:lnTo>
                <a:lnTo>
                  <a:pt x="11630" y="64792"/>
                </a:lnTo>
                <a:lnTo>
                  <a:pt x="9794" y="69388"/>
                </a:lnTo>
                <a:lnTo>
                  <a:pt x="8570" y="73246"/>
                </a:lnTo>
                <a:lnTo>
                  <a:pt x="7754" y="76612"/>
                </a:lnTo>
                <a:lnTo>
                  <a:pt x="7211" y="79649"/>
                </a:lnTo>
                <a:lnTo>
                  <a:pt x="6848" y="82468"/>
                </a:lnTo>
                <a:lnTo>
                  <a:pt x="6606" y="85141"/>
                </a:lnTo>
                <a:lnTo>
                  <a:pt x="6445" y="87717"/>
                </a:lnTo>
                <a:lnTo>
                  <a:pt x="5544" y="90228"/>
                </a:lnTo>
                <a:lnTo>
                  <a:pt x="4149" y="92696"/>
                </a:lnTo>
                <a:lnTo>
                  <a:pt x="0" y="98567"/>
                </a:lnTo>
                <a:lnTo>
                  <a:pt x="454" y="99049"/>
                </a:lnTo>
                <a:lnTo>
                  <a:pt x="4090" y="99727"/>
                </a:lnTo>
                <a:lnTo>
                  <a:pt x="6901" y="100010"/>
                </a:lnTo>
                <a:lnTo>
                  <a:pt x="22915" y="100012"/>
                </a:lnTo>
                <a:lnTo>
                  <a:pt x="26049" y="99219"/>
                </a:lnTo>
                <a:lnTo>
                  <a:pt x="29726" y="97896"/>
                </a:lnTo>
                <a:lnTo>
                  <a:pt x="33764" y="96220"/>
                </a:lnTo>
                <a:lnTo>
                  <a:pt x="37250" y="95102"/>
                </a:lnTo>
                <a:lnTo>
                  <a:pt x="40368" y="94358"/>
                </a:lnTo>
                <a:lnTo>
                  <a:pt x="43241" y="93861"/>
                </a:lnTo>
                <a:lnTo>
                  <a:pt x="45949" y="92737"/>
                </a:lnTo>
                <a:lnTo>
                  <a:pt x="48549" y="91193"/>
                </a:lnTo>
                <a:lnTo>
                  <a:pt x="51075" y="89370"/>
                </a:lnTo>
                <a:lnTo>
                  <a:pt x="54348" y="88155"/>
                </a:lnTo>
                <a:lnTo>
                  <a:pt x="58116" y="87345"/>
                </a:lnTo>
                <a:lnTo>
                  <a:pt x="62217" y="86805"/>
                </a:lnTo>
                <a:lnTo>
                  <a:pt x="65744" y="86445"/>
                </a:lnTo>
                <a:lnTo>
                  <a:pt x="68889" y="86205"/>
                </a:lnTo>
                <a:lnTo>
                  <a:pt x="71779" y="86045"/>
                </a:lnTo>
                <a:lnTo>
                  <a:pt x="79224" y="85867"/>
                </a:lnTo>
                <a:lnTo>
                  <a:pt x="83432" y="85820"/>
                </a:lnTo>
                <a:lnTo>
                  <a:pt x="87031" y="84995"/>
                </a:lnTo>
                <a:lnTo>
                  <a:pt x="90224" y="83650"/>
                </a:lnTo>
                <a:lnTo>
                  <a:pt x="93147" y="81961"/>
                </a:lnTo>
                <a:lnTo>
                  <a:pt x="96683" y="80834"/>
                </a:lnTo>
                <a:lnTo>
                  <a:pt x="100627" y="80083"/>
                </a:lnTo>
                <a:lnTo>
                  <a:pt x="104844" y="79582"/>
                </a:lnTo>
                <a:lnTo>
                  <a:pt x="108450" y="79248"/>
                </a:lnTo>
                <a:lnTo>
                  <a:pt x="111647" y="79026"/>
                </a:lnTo>
                <a:lnTo>
                  <a:pt x="114572" y="78877"/>
                </a:lnTo>
                <a:lnTo>
                  <a:pt x="119939" y="78713"/>
                </a:lnTo>
                <a:lnTo>
                  <a:pt x="127567" y="785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829"/>
          <p:cNvSpPr/>
          <p:nvPr/>
        </p:nvSpPr>
        <p:spPr>
          <a:xfrm>
            <a:off x="3521868" y="4129087"/>
            <a:ext cx="21433" cy="214314"/>
          </a:xfrm>
          <a:custGeom>
            <a:avLst/>
            <a:gdLst/>
            <a:ahLst/>
            <a:cxnLst/>
            <a:rect l="0" t="0" r="0" b="0"/>
            <a:pathLst>
              <a:path w="21433" h="214314">
                <a:moveTo>
                  <a:pt x="21432" y="0"/>
                </a:moveTo>
                <a:lnTo>
                  <a:pt x="14375" y="0"/>
                </a:lnTo>
                <a:lnTo>
                  <a:pt x="14305" y="5703"/>
                </a:lnTo>
                <a:lnTo>
                  <a:pt x="14288" y="79797"/>
                </a:lnTo>
                <a:lnTo>
                  <a:pt x="13494" y="86535"/>
                </a:lnTo>
                <a:lnTo>
                  <a:pt x="12171" y="93409"/>
                </a:lnTo>
                <a:lnTo>
                  <a:pt x="10495" y="100373"/>
                </a:lnTo>
                <a:lnTo>
                  <a:pt x="9378" y="107397"/>
                </a:lnTo>
                <a:lnTo>
                  <a:pt x="8634" y="114460"/>
                </a:lnTo>
                <a:lnTo>
                  <a:pt x="8137" y="121551"/>
                </a:lnTo>
                <a:lnTo>
                  <a:pt x="7806" y="127865"/>
                </a:lnTo>
                <a:lnTo>
                  <a:pt x="7438" y="139114"/>
                </a:lnTo>
                <a:lnTo>
                  <a:pt x="6546" y="144337"/>
                </a:lnTo>
                <a:lnTo>
                  <a:pt x="5158" y="149406"/>
                </a:lnTo>
                <a:lnTo>
                  <a:pt x="3439" y="154372"/>
                </a:lnTo>
                <a:lnTo>
                  <a:pt x="2293" y="159271"/>
                </a:lnTo>
                <a:lnTo>
                  <a:pt x="1528" y="164124"/>
                </a:lnTo>
                <a:lnTo>
                  <a:pt x="1019" y="168948"/>
                </a:lnTo>
                <a:lnTo>
                  <a:pt x="1473" y="173751"/>
                </a:lnTo>
                <a:lnTo>
                  <a:pt x="2570" y="178540"/>
                </a:lnTo>
                <a:lnTo>
                  <a:pt x="4095" y="183320"/>
                </a:lnTo>
                <a:lnTo>
                  <a:pt x="5111" y="187301"/>
                </a:lnTo>
                <a:lnTo>
                  <a:pt x="5789" y="190749"/>
                </a:lnTo>
                <a:lnTo>
                  <a:pt x="6241" y="193841"/>
                </a:lnTo>
                <a:lnTo>
                  <a:pt x="6742" y="199393"/>
                </a:lnTo>
                <a:lnTo>
                  <a:pt x="6966" y="204507"/>
                </a:lnTo>
                <a:lnTo>
                  <a:pt x="7065" y="209425"/>
                </a:lnTo>
                <a:lnTo>
                  <a:pt x="6298" y="211054"/>
                </a:lnTo>
                <a:lnTo>
                  <a:pt x="4992" y="212140"/>
                </a:lnTo>
                <a:lnTo>
                  <a:pt x="0" y="2143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830"/>
          <p:cNvSpPr/>
          <p:nvPr/>
        </p:nvSpPr>
        <p:spPr>
          <a:xfrm>
            <a:off x="2071688" y="4507707"/>
            <a:ext cx="221456" cy="277575"/>
          </a:xfrm>
          <a:custGeom>
            <a:avLst/>
            <a:gdLst/>
            <a:ahLst/>
            <a:cxnLst/>
            <a:rect l="0" t="0" r="0" b="0"/>
            <a:pathLst>
              <a:path w="221456" h="277575">
                <a:moveTo>
                  <a:pt x="221455" y="7143"/>
                </a:moveTo>
                <a:lnTo>
                  <a:pt x="190176" y="7143"/>
                </a:lnTo>
                <a:lnTo>
                  <a:pt x="187902" y="7937"/>
                </a:lnTo>
                <a:lnTo>
                  <a:pt x="183260" y="10935"/>
                </a:lnTo>
                <a:lnTo>
                  <a:pt x="178550" y="12797"/>
                </a:lnTo>
                <a:lnTo>
                  <a:pt x="173018" y="13624"/>
                </a:lnTo>
                <a:lnTo>
                  <a:pt x="169320" y="13845"/>
                </a:lnTo>
                <a:lnTo>
                  <a:pt x="161771" y="14090"/>
                </a:lnTo>
                <a:lnTo>
                  <a:pt x="155771" y="14199"/>
                </a:lnTo>
                <a:lnTo>
                  <a:pt x="152266" y="15022"/>
                </a:lnTo>
                <a:lnTo>
                  <a:pt x="148341" y="16364"/>
                </a:lnTo>
                <a:lnTo>
                  <a:pt x="144137" y="18053"/>
                </a:lnTo>
                <a:lnTo>
                  <a:pt x="139748" y="19179"/>
                </a:lnTo>
                <a:lnTo>
                  <a:pt x="135234" y="19929"/>
                </a:lnTo>
                <a:lnTo>
                  <a:pt x="130637" y="20429"/>
                </a:lnTo>
                <a:lnTo>
                  <a:pt x="126778" y="19969"/>
                </a:lnTo>
                <a:lnTo>
                  <a:pt x="123412" y="18869"/>
                </a:lnTo>
                <a:lnTo>
                  <a:pt x="120375" y="17341"/>
                </a:lnTo>
                <a:lnTo>
                  <a:pt x="116762" y="16323"/>
                </a:lnTo>
                <a:lnTo>
                  <a:pt x="112766" y="15644"/>
                </a:lnTo>
                <a:lnTo>
                  <a:pt x="108514" y="15192"/>
                </a:lnTo>
                <a:lnTo>
                  <a:pt x="101674" y="14689"/>
                </a:lnTo>
                <a:lnTo>
                  <a:pt x="95988" y="14465"/>
                </a:lnTo>
                <a:lnTo>
                  <a:pt x="90815" y="14366"/>
                </a:lnTo>
                <a:lnTo>
                  <a:pt x="87530" y="13546"/>
                </a:lnTo>
                <a:lnTo>
                  <a:pt x="83753" y="12205"/>
                </a:lnTo>
                <a:lnTo>
                  <a:pt x="73869" y="8142"/>
                </a:lnTo>
                <a:lnTo>
                  <a:pt x="68365" y="3647"/>
                </a:lnTo>
                <a:lnTo>
                  <a:pt x="66214" y="2430"/>
                </a:lnTo>
                <a:lnTo>
                  <a:pt x="60188" y="720"/>
                </a:lnTo>
                <a:lnTo>
                  <a:pt x="58499" y="319"/>
                </a:lnTo>
                <a:lnTo>
                  <a:pt x="51673" y="41"/>
                </a:lnTo>
                <a:lnTo>
                  <a:pt x="46242" y="0"/>
                </a:lnTo>
                <a:lnTo>
                  <a:pt x="45115" y="1587"/>
                </a:lnTo>
                <a:lnTo>
                  <a:pt x="43863" y="7584"/>
                </a:lnTo>
                <a:lnTo>
                  <a:pt x="43158" y="16093"/>
                </a:lnTo>
                <a:lnTo>
                  <a:pt x="40877" y="23292"/>
                </a:lnTo>
                <a:lnTo>
                  <a:pt x="38011" y="31782"/>
                </a:lnTo>
                <a:lnTo>
                  <a:pt x="37246" y="36269"/>
                </a:lnTo>
                <a:lnTo>
                  <a:pt x="36737" y="40848"/>
                </a:lnTo>
                <a:lnTo>
                  <a:pt x="35603" y="45488"/>
                </a:lnTo>
                <a:lnTo>
                  <a:pt x="34054" y="50169"/>
                </a:lnTo>
                <a:lnTo>
                  <a:pt x="32227" y="54877"/>
                </a:lnTo>
                <a:lnTo>
                  <a:pt x="28081" y="66458"/>
                </a:lnTo>
                <a:lnTo>
                  <a:pt x="25864" y="72880"/>
                </a:lnTo>
                <a:lnTo>
                  <a:pt x="23593" y="78748"/>
                </a:lnTo>
                <a:lnTo>
                  <a:pt x="21284" y="84249"/>
                </a:lnTo>
                <a:lnTo>
                  <a:pt x="18952" y="89503"/>
                </a:lnTo>
                <a:lnTo>
                  <a:pt x="16603" y="95387"/>
                </a:lnTo>
                <a:lnTo>
                  <a:pt x="11876" y="108275"/>
                </a:lnTo>
                <a:lnTo>
                  <a:pt x="9505" y="114251"/>
                </a:lnTo>
                <a:lnTo>
                  <a:pt x="7130" y="119824"/>
                </a:lnTo>
                <a:lnTo>
                  <a:pt x="4753" y="125126"/>
                </a:lnTo>
                <a:lnTo>
                  <a:pt x="3168" y="130248"/>
                </a:lnTo>
                <a:lnTo>
                  <a:pt x="2112" y="135250"/>
                </a:lnTo>
                <a:lnTo>
                  <a:pt x="1408" y="140173"/>
                </a:lnTo>
                <a:lnTo>
                  <a:pt x="625" y="147759"/>
                </a:lnTo>
                <a:lnTo>
                  <a:pt x="123" y="155304"/>
                </a:lnTo>
                <a:lnTo>
                  <a:pt x="2" y="163962"/>
                </a:lnTo>
                <a:lnTo>
                  <a:pt x="0" y="164203"/>
                </a:lnTo>
                <a:lnTo>
                  <a:pt x="3792" y="160482"/>
                </a:lnTo>
                <a:lnTo>
                  <a:pt x="5702" y="159375"/>
                </a:lnTo>
                <a:lnTo>
                  <a:pt x="12184" y="157023"/>
                </a:lnTo>
                <a:lnTo>
                  <a:pt x="16792" y="153660"/>
                </a:lnTo>
                <a:lnTo>
                  <a:pt x="23602" y="149520"/>
                </a:lnTo>
                <a:lnTo>
                  <a:pt x="27641" y="147304"/>
                </a:lnTo>
                <a:lnTo>
                  <a:pt x="34245" y="142726"/>
                </a:lnTo>
                <a:lnTo>
                  <a:pt x="37117" y="140394"/>
                </a:lnTo>
                <a:lnTo>
                  <a:pt x="40619" y="138840"/>
                </a:lnTo>
                <a:lnTo>
                  <a:pt x="44542" y="137803"/>
                </a:lnTo>
                <a:lnTo>
                  <a:pt x="48744" y="137112"/>
                </a:lnTo>
                <a:lnTo>
                  <a:pt x="53133" y="135858"/>
                </a:lnTo>
                <a:lnTo>
                  <a:pt x="57647" y="134227"/>
                </a:lnTo>
                <a:lnTo>
                  <a:pt x="62243" y="132347"/>
                </a:lnTo>
                <a:lnTo>
                  <a:pt x="66102" y="130300"/>
                </a:lnTo>
                <a:lnTo>
                  <a:pt x="76118" y="123626"/>
                </a:lnTo>
                <a:lnTo>
                  <a:pt x="80113" y="121311"/>
                </a:lnTo>
                <a:lnTo>
                  <a:pt x="84365" y="118973"/>
                </a:lnTo>
                <a:lnTo>
                  <a:pt x="88787" y="117416"/>
                </a:lnTo>
                <a:lnTo>
                  <a:pt x="93322" y="116377"/>
                </a:lnTo>
                <a:lnTo>
                  <a:pt x="97933" y="115684"/>
                </a:lnTo>
                <a:lnTo>
                  <a:pt x="102595" y="115222"/>
                </a:lnTo>
                <a:lnTo>
                  <a:pt x="107290" y="114914"/>
                </a:lnTo>
                <a:lnTo>
                  <a:pt x="112007" y="114710"/>
                </a:lnTo>
                <a:lnTo>
                  <a:pt x="121483" y="114481"/>
                </a:lnTo>
                <a:lnTo>
                  <a:pt x="148632" y="114310"/>
                </a:lnTo>
                <a:lnTo>
                  <a:pt x="152269" y="115100"/>
                </a:lnTo>
                <a:lnTo>
                  <a:pt x="158427" y="118094"/>
                </a:lnTo>
                <a:lnTo>
                  <a:pt x="163809" y="122071"/>
                </a:lnTo>
                <a:lnTo>
                  <a:pt x="168847" y="126485"/>
                </a:lnTo>
                <a:lnTo>
                  <a:pt x="173732" y="131092"/>
                </a:lnTo>
                <a:lnTo>
                  <a:pt x="175352" y="134225"/>
                </a:lnTo>
                <a:lnTo>
                  <a:pt x="177153" y="141940"/>
                </a:lnTo>
                <a:lnTo>
                  <a:pt x="177633" y="146220"/>
                </a:lnTo>
                <a:lnTo>
                  <a:pt x="177953" y="150661"/>
                </a:lnTo>
                <a:lnTo>
                  <a:pt x="178166" y="155209"/>
                </a:lnTo>
                <a:lnTo>
                  <a:pt x="177515" y="159829"/>
                </a:lnTo>
                <a:lnTo>
                  <a:pt x="176286" y="164496"/>
                </a:lnTo>
                <a:lnTo>
                  <a:pt x="174674" y="169195"/>
                </a:lnTo>
                <a:lnTo>
                  <a:pt x="173599" y="173915"/>
                </a:lnTo>
                <a:lnTo>
                  <a:pt x="172882" y="178649"/>
                </a:lnTo>
                <a:lnTo>
                  <a:pt x="172405" y="183393"/>
                </a:lnTo>
                <a:lnTo>
                  <a:pt x="171292" y="188143"/>
                </a:lnTo>
                <a:lnTo>
                  <a:pt x="169757" y="192897"/>
                </a:lnTo>
                <a:lnTo>
                  <a:pt x="167940" y="197653"/>
                </a:lnTo>
                <a:lnTo>
                  <a:pt x="165141" y="202412"/>
                </a:lnTo>
                <a:lnTo>
                  <a:pt x="161687" y="207172"/>
                </a:lnTo>
                <a:lnTo>
                  <a:pt x="157798" y="211933"/>
                </a:lnTo>
                <a:lnTo>
                  <a:pt x="154411" y="216695"/>
                </a:lnTo>
                <a:lnTo>
                  <a:pt x="151359" y="221457"/>
                </a:lnTo>
                <a:lnTo>
                  <a:pt x="148530" y="226219"/>
                </a:lnTo>
                <a:lnTo>
                  <a:pt x="145058" y="230981"/>
                </a:lnTo>
                <a:lnTo>
                  <a:pt x="141155" y="235743"/>
                </a:lnTo>
                <a:lnTo>
                  <a:pt x="136965" y="240505"/>
                </a:lnTo>
                <a:lnTo>
                  <a:pt x="132585" y="244474"/>
                </a:lnTo>
                <a:lnTo>
                  <a:pt x="128077" y="247913"/>
                </a:lnTo>
                <a:lnTo>
                  <a:pt x="123484" y="251000"/>
                </a:lnTo>
                <a:lnTo>
                  <a:pt x="119629" y="253852"/>
                </a:lnTo>
                <a:lnTo>
                  <a:pt x="113228" y="259137"/>
                </a:lnTo>
                <a:lnTo>
                  <a:pt x="109616" y="261658"/>
                </a:lnTo>
                <a:lnTo>
                  <a:pt x="105621" y="264132"/>
                </a:lnTo>
                <a:lnTo>
                  <a:pt x="101370" y="266575"/>
                </a:lnTo>
                <a:lnTo>
                  <a:pt x="94530" y="269289"/>
                </a:lnTo>
                <a:lnTo>
                  <a:pt x="88050" y="270496"/>
                </a:lnTo>
                <a:lnTo>
                  <a:pt x="84100" y="270818"/>
                </a:lnTo>
                <a:lnTo>
                  <a:pt x="79879" y="271032"/>
                </a:lnTo>
                <a:lnTo>
                  <a:pt x="76271" y="271969"/>
                </a:lnTo>
                <a:lnTo>
                  <a:pt x="70145" y="275127"/>
                </a:lnTo>
                <a:lnTo>
                  <a:pt x="64777" y="277059"/>
                </a:lnTo>
                <a:lnTo>
                  <a:pt x="62235" y="277574"/>
                </a:lnTo>
                <a:lnTo>
                  <a:pt x="58952" y="277124"/>
                </a:lnTo>
                <a:lnTo>
                  <a:pt x="55176" y="276030"/>
                </a:lnTo>
                <a:lnTo>
                  <a:pt x="45294" y="272364"/>
                </a:lnTo>
                <a:lnTo>
                  <a:pt x="41826" y="271862"/>
                </a:lnTo>
                <a:lnTo>
                  <a:pt x="35718" y="27146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831"/>
          <p:cNvSpPr/>
          <p:nvPr/>
        </p:nvSpPr>
        <p:spPr>
          <a:xfrm>
            <a:off x="2400300" y="4572000"/>
            <a:ext cx="121444" cy="150019"/>
          </a:xfrm>
          <a:custGeom>
            <a:avLst/>
            <a:gdLst/>
            <a:ahLst/>
            <a:cxnLst/>
            <a:rect l="0" t="0" r="0" b="0"/>
            <a:pathLst>
              <a:path w="121444" h="150019">
                <a:moveTo>
                  <a:pt x="0" y="0"/>
                </a:moveTo>
                <a:lnTo>
                  <a:pt x="16999" y="17000"/>
                </a:lnTo>
                <a:lnTo>
                  <a:pt x="19270" y="20064"/>
                </a:lnTo>
                <a:lnTo>
                  <a:pt x="21578" y="23695"/>
                </a:lnTo>
                <a:lnTo>
                  <a:pt x="23910" y="27702"/>
                </a:lnTo>
                <a:lnTo>
                  <a:pt x="26259" y="31962"/>
                </a:lnTo>
                <a:lnTo>
                  <a:pt x="30985" y="40928"/>
                </a:lnTo>
                <a:lnTo>
                  <a:pt x="33356" y="44748"/>
                </a:lnTo>
                <a:lnTo>
                  <a:pt x="35731" y="48088"/>
                </a:lnTo>
                <a:lnTo>
                  <a:pt x="38108" y="51108"/>
                </a:lnTo>
                <a:lnTo>
                  <a:pt x="40487" y="54709"/>
                </a:lnTo>
                <a:lnTo>
                  <a:pt x="42866" y="58698"/>
                </a:lnTo>
                <a:lnTo>
                  <a:pt x="45246" y="62944"/>
                </a:lnTo>
                <a:lnTo>
                  <a:pt x="48420" y="67363"/>
                </a:lnTo>
                <a:lnTo>
                  <a:pt x="52123" y="71896"/>
                </a:lnTo>
                <a:lnTo>
                  <a:pt x="59678" y="80373"/>
                </a:lnTo>
                <a:lnTo>
                  <a:pt x="65682" y="86785"/>
                </a:lnTo>
                <a:lnTo>
                  <a:pt x="68394" y="90400"/>
                </a:lnTo>
                <a:lnTo>
                  <a:pt x="70996" y="94398"/>
                </a:lnTo>
                <a:lnTo>
                  <a:pt x="73524" y="98651"/>
                </a:lnTo>
                <a:lnTo>
                  <a:pt x="76003" y="102279"/>
                </a:lnTo>
                <a:lnTo>
                  <a:pt x="78450" y="105492"/>
                </a:lnTo>
                <a:lnTo>
                  <a:pt x="80875" y="108428"/>
                </a:lnTo>
                <a:lnTo>
                  <a:pt x="83285" y="111179"/>
                </a:lnTo>
                <a:lnTo>
                  <a:pt x="85686" y="113807"/>
                </a:lnTo>
                <a:lnTo>
                  <a:pt x="90470" y="118843"/>
                </a:lnTo>
                <a:lnTo>
                  <a:pt x="102391" y="130939"/>
                </a:lnTo>
                <a:lnTo>
                  <a:pt x="103979" y="133331"/>
                </a:lnTo>
                <a:lnTo>
                  <a:pt x="105038" y="135718"/>
                </a:lnTo>
                <a:lnTo>
                  <a:pt x="105744" y="138103"/>
                </a:lnTo>
                <a:lnTo>
                  <a:pt x="107008" y="140488"/>
                </a:lnTo>
                <a:lnTo>
                  <a:pt x="108645" y="142871"/>
                </a:lnTo>
                <a:lnTo>
                  <a:pt x="110530" y="145253"/>
                </a:lnTo>
                <a:lnTo>
                  <a:pt x="112580" y="146841"/>
                </a:lnTo>
                <a:lnTo>
                  <a:pt x="114741" y="147901"/>
                </a:lnTo>
                <a:lnTo>
                  <a:pt x="121443" y="15001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832"/>
          <p:cNvSpPr/>
          <p:nvPr/>
        </p:nvSpPr>
        <p:spPr>
          <a:xfrm>
            <a:off x="2364581" y="4543425"/>
            <a:ext cx="178595" cy="221457"/>
          </a:xfrm>
          <a:custGeom>
            <a:avLst/>
            <a:gdLst/>
            <a:ahLst/>
            <a:cxnLst/>
            <a:rect l="0" t="0" r="0" b="0"/>
            <a:pathLst>
              <a:path w="178595" h="221457">
                <a:moveTo>
                  <a:pt x="178594" y="0"/>
                </a:moveTo>
                <a:lnTo>
                  <a:pt x="174801" y="0"/>
                </a:lnTo>
                <a:lnTo>
                  <a:pt x="173684" y="794"/>
                </a:lnTo>
                <a:lnTo>
                  <a:pt x="172939" y="2116"/>
                </a:lnTo>
                <a:lnTo>
                  <a:pt x="172443" y="3792"/>
                </a:lnTo>
                <a:lnTo>
                  <a:pt x="169774" y="7770"/>
                </a:lnTo>
                <a:lnTo>
                  <a:pt x="165943" y="12184"/>
                </a:lnTo>
                <a:lnTo>
                  <a:pt x="161594" y="16792"/>
                </a:lnTo>
                <a:lnTo>
                  <a:pt x="157015" y="23603"/>
                </a:lnTo>
                <a:lnTo>
                  <a:pt x="154683" y="27641"/>
                </a:lnTo>
                <a:lnTo>
                  <a:pt x="149975" y="36362"/>
                </a:lnTo>
                <a:lnTo>
                  <a:pt x="147608" y="40909"/>
                </a:lnTo>
                <a:lnTo>
                  <a:pt x="144443" y="45529"/>
                </a:lnTo>
                <a:lnTo>
                  <a:pt x="140745" y="50196"/>
                </a:lnTo>
                <a:lnTo>
                  <a:pt x="136693" y="54895"/>
                </a:lnTo>
                <a:lnTo>
                  <a:pt x="132403" y="60409"/>
                </a:lnTo>
                <a:lnTo>
                  <a:pt x="127956" y="66466"/>
                </a:lnTo>
                <a:lnTo>
                  <a:pt x="118782" y="79547"/>
                </a:lnTo>
                <a:lnTo>
                  <a:pt x="109413" y="93297"/>
                </a:lnTo>
                <a:lnTo>
                  <a:pt x="97840" y="109463"/>
                </a:lnTo>
                <a:lnTo>
                  <a:pt x="91421" y="118219"/>
                </a:lnTo>
                <a:lnTo>
                  <a:pt x="85553" y="125644"/>
                </a:lnTo>
                <a:lnTo>
                  <a:pt x="80054" y="132181"/>
                </a:lnTo>
                <a:lnTo>
                  <a:pt x="74801" y="138127"/>
                </a:lnTo>
                <a:lnTo>
                  <a:pt x="69711" y="144472"/>
                </a:lnTo>
                <a:lnTo>
                  <a:pt x="64730" y="151083"/>
                </a:lnTo>
                <a:lnTo>
                  <a:pt x="59822" y="157872"/>
                </a:lnTo>
                <a:lnTo>
                  <a:pt x="54962" y="163985"/>
                </a:lnTo>
                <a:lnTo>
                  <a:pt x="50135" y="169648"/>
                </a:lnTo>
                <a:lnTo>
                  <a:pt x="41332" y="179380"/>
                </a:lnTo>
                <a:lnTo>
                  <a:pt x="34774" y="186351"/>
                </a:lnTo>
                <a:lnTo>
                  <a:pt x="22827" y="198531"/>
                </a:lnTo>
                <a:lnTo>
                  <a:pt x="19187" y="201410"/>
                </a:lnTo>
                <a:lnTo>
                  <a:pt x="15966" y="203330"/>
                </a:lnTo>
                <a:lnTo>
                  <a:pt x="13025" y="204609"/>
                </a:lnTo>
                <a:lnTo>
                  <a:pt x="11065" y="206256"/>
                </a:lnTo>
                <a:lnTo>
                  <a:pt x="9758" y="208148"/>
                </a:lnTo>
                <a:lnTo>
                  <a:pt x="8886" y="210203"/>
                </a:lnTo>
                <a:lnTo>
                  <a:pt x="3868" y="216887"/>
                </a:lnTo>
                <a:lnTo>
                  <a:pt x="0" y="22145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833"/>
          <p:cNvSpPr/>
          <p:nvPr/>
        </p:nvSpPr>
        <p:spPr>
          <a:xfrm>
            <a:off x="2700337" y="4557712"/>
            <a:ext cx="121445" cy="14289"/>
          </a:xfrm>
          <a:custGeom>
            <a:avLst/>
            <a:gdLst/>
            <a:ahLst/>
            <a:cxnLst/>
            <a:rect l="0" t="0" r="0" b="0"/>
            <a:pathLst>
              <a:path w="121445" h="14289">
                <a:moveTo>
                  <a:pt x="0" y="14288"/>
                </a:moveTo>
                <a:lnTo>
                  <a:pt x="3792" y="14288"/>
                </a:lnTo>
                <a:lnTo>
                  <a:pt x="4910" y="13494"/>
                </a:lnTo>
                <a:lnTo>
                  <a:pt x="5654" y="12171"/>
                </a:lnTo>
                <a:lnTo>
                  <a:pt x="6151" y="10495"/>
                </a:lnTo>
                <a:lnTo>
                  <a:pt x="8069" y="9378"/>
                </a:lnTo>
                <a:lnTo>
                  <a:pt x="10936" y="8633"/>
                </a:lnTo>
                <a:lnTo>
                  <a:pt x="14434" y="8137"/>
                </a:lnTo>
                <a:lnTo>
                  <a:pt x="18354" y="7806"/>
                </a:lnTo>
                <a:lnTo>
                  <a:pt x="22555" y="7585"/>
                </a:lnTo>
                <a:lnTo>
                  <a:pt x="31456" y="7340"/>
                </a:lnTo>
                <a:lnTo>
                  <a:pt x="40703" y="7231"/>
                </a:lnTo>
                <a:lnTo>
                  <a:pt x="44598" y="6408"/>
                </a:lnTo>
                <a:lnTo>
                  <a:pt x="47988" y="5066"/>
                </a:lnTo>
                <a:lnTo>
                  <a:pt x="51042" y="3377"/>
                </a:lnTo>
                <a:lnTo>
                  <a:pt x="55459" y="2252"/>
                </a:lnTo>
                <a:lnTo>
                  <a:pt x="60785" y="1501"/>
                </a:lnTo>
                <a:lnTo>
                  <a:pt x="66717" y="1001"/>
                </a:lnTo>
                <a:lnTo>
                  <a:pt x="72260" y="667"/>
                </a:lnTo>
                <a:lnTo>
                  <a:pt x="82651" y="296"/>
                </a:lnTo>
                <a:lnTo>
                  <a:pt x="93633" y="88"/>
                </a:lnTo>
                <a:lnTo>
                  <a:pt x="12144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834"/>
          <p:cNvSpPr/>
          <p:nvPr/>
        </p:nvSpPr>
        <p:spPr>
          <a:xfrm>
            <a:off x="2693193" y="4607718"/>
            <a:ext cx="128589" cy="21433"/>
          </a:xfrm>
          <a:custGeom>
            <a:avLst/>
            <a:gdLst/>
            <a:ahLst/>
            <a:cxnLst/>
            <a:rect l="0" t="0" r="0" b="0"/>
            <a:pathLst>
              <a:path w="128589" h="21433">
                <a:moveTo>
                  <a:pt x="0" y="21432"/>
                </a:moveTo>
                <a:lnTo>
                  <a:pt x="3793" y="17639"/>
                </a:lnTo>
                <a:lnTo>
                  <a:pt x="5704" y="16522"/>
                </a:lnTo>
                <a:lnTo>
                  <a:pt x="7771" y="15777"/>
                </a:lnTo>
                <a:lnTo>
                  <a:pt x="9943" y="15281"/>
                </a:lnTo>
                <a:lnTo>
                  <a:pt x="12185" y="14950"/>
                </a:lnTo>
                <a:lnTo>
                  <a:pt x="14474" y="14729"/>
                </a:lnTo>
                <a:lnTo>
                  <a:pt x="16793" y="14582"/>
                </a:lnTo>
                <a:lnTo>
                  <a:pt x="23603" y="14419"/>
                </a:lnTo>
                <a:lnTo>
                  <a:pt x="27642" y="14375"/>
                </a:lnTo>
                <a:lnTo>
                  <a:pt x="31128" y="13552"/>
                </a:lnTo>
                <a:lnTo>
                  <a:pt x="34246" y="12210"/>
                </a:lnTo>
                <a:lnTo>
                  <a:pt x="37118" y="10521"/>
                </a:lnTo>
                <a:lnTo>
                  <a:pt x="40620" y="9396"/>
                </a:lnTo>
                <a:lnTo>
                  <a:pt x="44543" y="8645"/>
                </a:lnTo>
                <a:lnTo>
                  <a:pt x="48745" y="8145"/>
                </a:lnTo>
                <a:lnTo>
                  <a:pt x="53135" y="7811"/>
                </a:lnTo>
                <a:lnTo>
                  <a:pt x="57648" y="7589"/>
                </a:lnTo>
                <a:lnTo>
                  <a:pt x="62245" y="7440"/>
                </a:lnTo>
                <a:lnTo>
                  <a:pt x="66103" y="6548"/>
                </a:lnTo>
                <a:lnTo>
                  <a:pt x="69469" y="5159"/>
                </a:lnTo>
                <a:lnTo>
                  <a:pt x="72506" y="3440"/>
                </a:lnTo>
                <a:lnTo>
                  <a:pt x="76119" y="2293"/>
                </a:lnTo>
                <a:lnTo>
                  <a:pt x="80115" y="1529"/>
                </a:lnTo>
                <a:lnTo>
                  <a:pt x="84366" y="1019"/>
                </a:lnTo>
                <a:lnTo>
                  <a:pt x="89582" y="680"/>
                </a:lnTo>
                <a:lnTo>
                  <a:pt x="95440" y="453"/>
                </a:lnTo>
                <a:lnTo>
                  <a:pt x="114367" y="90"/>
                </a:lnTo>
                <a:lnTo>
                  <a:pt x="128588"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835"/>
          <p:cNvSpPr/>
          <p:nvPr/>
        </p:nvSpPr>
        <p:spPr>
          <a:xfrm>
            <a:off x="2921793" y="4479141"/>
            <a:ext cx="192549" cy="264209"/>
          </a:xfrm>
          <a:custGeom>
            <a:avLst/>
            <a:gdLst/>
            <a:ahLst/>
            <a:cxnLst/>
            <a:rect l="0" t="0" r="0" b="0"/>
            <a:pathLst>
              <a:path w="192549" h="264209">
                <a:moveTo>
                  <a:pt x="78582" y="21421"/>
                </a:moveTo>
                <a:lnTo>
                  <a:pt x="82374" y="21421"/>
                </a:lnTo>
                <a:lnTo>
                  <a:pt x="83491" y="20627"/>
                </a:lnTo>
                <a:lnTo>
                  <a:pt x="84236" y="19304"/>
                </a:lnTo>
                <a:lnTo>
                  <a:pt x="84732" y="17629"/>
                </a:lnTo>
                <a:lnTo>
                  <a:pt x="85857" y="16511"/>
                </a:lnTo>
                <a:lnTo>
                  <a:pt x="87401" y="15767"/>
                </a:lnTo>
                <a:lnTo>
                  <a:pt x="91232" y="14939"/>
                </a:lnTo>
                <a:lnTo>
                  <a:pt x="95581" y="14571"/>
                </a:lnTo>
                <a:lnTo>
                  <a:pt x="97852" y="13680"/>
                </a:lnTo>
                <a:lnTo>
                  <a:pt x="102492" y="10572"/>
                </a:lnTo>
                <a:lnTo>
                  <a:pt x="107200" y="6545"/>
                </a:lnTo>
                <a:lnTo>
                  <a:pt x="109567" y="4360"/>
                </a:lnTo>
                <a:lnTo>
                  <a:pt x="111938" y="2903"/>
                </a:lnTo>
                <a:lnTo>
                  <a:pt x="116690" y="1285"/>
                </a:lnTo>
                <a:lnTo>
                  <a:pt x="119862" y="853"/>
                </a:lnTo>
                <a:lnTo>
                  <a:pt x="123565" y="565"/>
                </a:lnTo>
                <a:lnTo>
                  <a:pt x="131118" y="246"/>
                </a:lnTo>
                <a:lnTo>
                  <a:pt x="139832" y="66"/>
                </a:lnTo>
                <a:lnTo>
                  <a:pt x="152313" y="0"/>
                </a:lnTo>
                <a:lnTo>
                  <a:pt x="153930" y="790"/>
                </a:lnTo>
                <a:lnTo>
                  <a:pt x="155007" y="2111"/>
                </a:lnTo>
                <a:lnTo>
                  <a:pt x="155726" y="3785"/>
                </a:lnTo>
                <a:lnTo>
                  <a:pt x="160529" y="9934"/>
                </a:lnTo>
                <a:lnTo>
                  <a:pt x="161788" y="12176"/>
                </a:lnTo>
                <a:lnTo>
                  <a:pt x="163187" y="16783"/>
                </a:lnTo>
                <a:lnTo>
                  <a:pt x="162767" y="19123"/>
                </a:lnTo>
                <a:lnTo>
                  <a:pt x="159176" y="27002"/>
                </a:lnTo>
                <a:lnTo>
                  <a:pt x="158057" y="34749"/>
                </a:lnTo>
                <a:lnTo>
                  <a:pt x="156965" y="38244"/>
                </a:lnTo>
                <a:lnTo>
                  <a:pt x="153636" y="44244"/>
                </a:lnTo>
                <a:lnTo>
                  <a:pt x="149510" y="51673"/>
                </a:lnTo>
                <a:lnTo>
                  <a:pt x="147298" y="55877"/>
                </a:lnTo>
                <a:lnTo>
                  <a:pt x="144236" y="59473"/>
                </a:lnTo>
                <a:lnTo>
                  <a:pt x="140608" y="62664"/>
                </a:lnTo>
                <a:lnTo>
                  <a:pt x="136601" y="65585"/>
                </a:lnTo>
                <a:lnTo>
                  <a:pt x="133136" y="68326"/>
                </a:lnTo>
                <a:lnTo>
                  <a:pt x="127170" y="73489"/>
                </a:lnTo>
                <a:lnTo>
                  <a:pt x="121872" y="78429"/>
                </a:lnTo>
                <a:lnTo>
                  <a:pt x="119348" y="80858"/>
                </a:lnTo>
                <a:lnTo>
                  <a:pt x="116078" y="82477"/>
                </a:lnTo>
                <a:lnTo>
                  <a:pt x="112310" y="83556"/>
                </a:lnTo>
                <a:lnTo>
                  <a:pt x="108211" y="84275"/>
                </a:lnTo>
                <a:lnTo>
                  <a:pt x="104685" y="84756"/>
                </a:lnTo>
                <a:lnTo>
                  <a:pt x="101540" y="85075"/>
                </a:lnTo>
                <a:lnTo>
                  <a:pt x="94582" y="85588"/>
                </a:lnTo>
                <a:lnTo>
                  <a:pt x="89584" y="85677"/>
                </a:lnTo>
                <a:lnTo>
                  <a:pt x="85728" y="85715"/>
                </a:lnTo>
                <a:lnTo>
                  <a:pt x="89518" y="85715"/>
                </a:lnTo>
                <a:lnTo>
                  <a:pt x="91429" y="84921"/>
                </a:lnTo>
                <a:lnTo>
                  <a:pt x="95669" y="81923"/>
                </a:lnTo>
                <a:lnTo>
                  <a:pt x="98704" y="80805"/>
                </a:lnTo>
                <a:lnTo>
                  <a:pt x="102315" y="80060"/>
                </a:lnTo>
                <a:lnTo>
                  <a:pt x="106310" y="79564"/>
                </a:lnTo>
                <a:lnTo>
                  <a:pt x="109767" y="79233"/>
                </a:lnTo>
                <a:lnTo>
                  <a:pt x="115725" y="78865"/>
                </a:lnTo>
                <a:lnTo>
                  <a:pt x="121019" y="78702"/>
                </a:lnTo>
                <a:lnTo>
                  <a:pt x="134677" y="78597"/>
                </a:lnTo>
                <a:lnTo>
                  <a:pt x="144239" y="78579"/>
                </a:lnTo>
                <a:lnTo>
                  <a:pt x="146959" y="79370"/>
                </a:lnTo>
                <a:lnTo>
                  <a:pt x="152099" y="82366"/>
                </a:lnTo>
                <a:lnTo>
                  <a:pt x="155374" y="83482"/>
                </a:lnTo>
                <a:lnTo>
                  <a:pt x="159146" y="84226"/>
                </a:lnTo>
                <a:lnTo>
                  <a:pt x="163247" y="84723"/>
                </a:lnTo>
                <a:lnTo>
                  <a:pt x="166775" y="85847"/>
                </a:lnTo>
                <a:lnTo>
                  <a:pt x="169921" y="87390"/>
                </a:lnTo>
                <a:lnTo>
                  <a:pt x="175533" y="91222"/>
                </a:lnTo>
                <a:lnTo>
                  <a:pt x="180673" y="95571"/>
                </a:lnTo>
                <a:lnTo>
                  <a:pt x="182361" y="97842"/>
                </a:lnTo>
                <a:lnTo>
                  <a:pt x="185531" y="105624"/>
                </a:lnTo>
                <a:lnTo>
                  <a:pt x="189086" y="113349"/>
                </a:lnTo>
                <a:lnTo>
                  <a:pt x="190351" y="117631"/>
                </a:lnTo>
                <a:lnTo>
                  <a:pt x="191194" y="122074"/>
                </a:lnTo>
                <a:lnTo>
                  <a:pt x="191757" y="126623"/>
                </a:lnTo>
                <a:lnTo>
                  <a:pt x="192132" y="131243"/>
                </a:lnTo>
                <a:lnTo>
                  <a:pt x="192382" y="135911"/>
                </a:lnTo>
                <a:lnTo>
                  <a:pt x="192548" y="140610"/>
                </a:lnTo>
                <a:lnTo>
                  <a:pt x="191866" y="145330"/>
                </a:lnTo>
                <a:lnTo>
                  <a:pt x="190617" y="150065"/>
                </a:lnTo>
                <a:lnTo>
                  <a:pt x="188990" y="154809"/>
                </a:lnTo>
                <a:lnTo>
                  <a:pt x="187112" y="159559"/>
                </a:lnTo>
                <a:lnTo>
                  <a:pt x="185067" y="164313"/>
                </a:lnTo>
                <a:lnTo>
                  <a:pt x="180677" y="173828"/>
                </a:lnTo>
                <a:lnTo>
                  <a:pt x="176080" y="183349"/>
                </a:lnTo>
                <a:lnTo>
                  <a:pt x="172950" y="188111"/>
                </a:lnTo>
                <a:lnTo>
                  <a:pt x="169275" y="192873"/>
                </a:lnTo>
                <a:lnTo>
                  <a:pt x="165237" y="197635"/>
                </a:lnTo>
                <a:lnTo>
                  <a:pt x="161752" y="203190"/>
                </a:lnTo>
                <a:lnTo>
                  <a:pt x="158635" y="209276"/>
                </a:lnTo>
                <a:lnTo>
                  <a:pt x="155763" y="215714"/>
                </a:lnTo>
                <a:lnTo>
                  <a:pt x="152261" y="220800"/>
                </a:lnTo>
                <a:lnTo>
                  <a:pt x="148338" y="224984"/>
                </a:lnTo>
                <a:lnTo>
                  <a:pt x="144136" y="228567"/>
                </a:lnTo>
                <a:lnTo>
                  <a:pt x="139747" y="232544"/>
                </a:lnTo>
                <a:lnTo>
                  <a:pt x="130637" y="241195"/>
                </a:lnTo>
                <a:lnTo>
                  <a:pt x="125985" y="244931"/>
                </a:lnTo>
                <a:lnTo>
                  <a:pt x="121297" y="248215"/>
                </a:lnTo>
                <a:lnTo>
                  <a:pt x="116583" y="251198"/>
                </a:lnTo>
                <a:lnTo>
                  <a:pt x="112647" y="253187"/>
                </a:lnTo>
                <a:lnTo>
                  <a:pt x="109230" y="254513"/>
                </a:lnTo>
                <a:lnTo>
                  <a:pt x="106157" y="255397"/>
                </a:lnTo>
                <a:lnTo>
                  <a:pt x="102522" y="256780"/>
                </a:lnTo>
                <a:lnTo>
                  <a:pt x="98510" y="258496"/>
                </a:lnTo>
                <a:lnTo>
                  <a:pt x="94249" y="260433"/>
                </a:lnTo>
                <a:lnTo>
                  <a:pt x="89820" y="261725"/>
                </a:lnTo>
                <a:lnTo>
                  <a:pt x="85280" y="262586"/>
                </a:lnTo>
                <a:lnTo>
                  <a:pt x="80666" y="263161"/>
                </a:lnTo>
                <a:lnTo>
                  <a:pt x="76002" y="263543"/>
                </a:lnTo>
                <a:lnTo>
                  <a:pt x="71306" y="263798"/>
                </a:lnTo>
                <a:lnTo>
                  <a:pt x="59228" y="264157"/>
                </a:lnTo>
                <a:lnTo>
                  <a:pt x="56154" y="264208"/>
                </a:lnTo>
                <a:lnTo>
                  <a:pt x="53311" y="263448"/>
                </a:lnTo>
                <a:lnTo>
                  <a:pt x="48036" y="260486"/>
                </a:lnTo>
                <a:lnTo>
                  <a:pt x="44724" y="259379"/>
                </a:lnTo>
                <a:lnTo>
                  <a:pt x="40929" y="258641"/>
                </a:lnTo>
                <a:lnTo>
                  <a:pt x="36811" y="258149"/>
                </a:lnTo>
                <a:lnTo>
                  <a:pt x="33272" y="257027"/>
                </a:lnTo>
                <a:lnTo>
                  <a:pt x="30119" y="255486"/>
                </a:lnTo>
                <a:lnTo>
                  <a:pt x="24499" y="252450"/>
                </a:lnTo>
                <a:lnTo>
                  <a:pt x="19355" y="251101"/>
                </a:lnTo>
                <a:lnTo>
                  <a:pt x="17666" y="249947"/>
                </a:lnTo>
                <a:lnTo>
                  <a:pt x="16540" y="248384"/>
                </a:lnTo>
                <a:lnTo>
                  <a:pt x="15789" y="246548"/>
                </a:lnTo>
                <a:lnTo>
                  <a:pt x="14495" y="245325"/>
                </a:lnTo>
                <a:lnTo>
                  <a:pt x="12838" y="244509"/>
                </a:lnTo>
                <a:lnTo>
                  <a:pt x="10940" y="243965"/>
                </a:lnTo>
                <a:lnTo>
                  <a:pt x="9675" y="242809"/>
                </a:lnTo>
                <a:lnTo>
                  <a:pt x="8831" y="241244"/>
                </a:lnTo>
                <a:lnTo>
                  <a:pt x="8269" y="239407"/>
                </a:lnTo>
                <a:lnTo>
                  <a:pt x="5527" y="235249"/>
                </a:lnTo>
                <a:lnTo>
                  <a:pt x="0" y="22859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836"/>
          <p:cNvSpPr/>
          <p:nvPr/>
        </p:nvSpPr>
        <p:spPr>
          <a:xfrm>
            <a:off x="3214695" y="4436268"/>
            <a:ext cx="171443" cy="271464"/>
          </a:xfrm>
          <a:custGeom>
            <a:avLst/>
            <a:gdLst/>
            <a:ahLst/>
            <a:cxnLst/>
            <a:rect l="0" t="0" r="0" b="0"/>
            <a:pathLst>
              <a:path w="171443" h="271464">
                <a:moveTo>
                  <a:pt x="171442" y="0"/>
                </a:moveTo>
                <a:lnTo>
                  <a:pt x="167650" y="0"/>
                </a:lnTo>
                <a:lnTo>
                  <a:pt x="165739" y="794"/>
                </a:lnTo>
                <a:lnTo>
                  <a:pt x="161499" y="3793"/>
                </a:lnTo>
                <a:lnTo>
                  <a:pt x="158442" y="6151"/>
                </a:lnTo>
                <a:lnTo>
                  <a:pt x="153493" y="6703"/>
                </a:lnTo>
                <a:lnTo>
                  <a:pt x="149951" y="6850"/>
                </a:lnTo>
                <a:lnTo>
                  <a:pt x="146796" y="7742"/>
                </a:lnTo>
                <a:lnTo>
                  <a:pt x="143899" y="9130"/>
                </a:lnTo>
                <a:lnTo>
                  <a:pt x="141174" y="10849"/>
                </a:lnTo>
                <a:lnTo>
                  <a:pt x="137770" y="12789"/>
                </a:lnTo>
                <a:lnTo>
                  <a:pt x="129754" y="17061"/>
                </a:lnTo>
                <a:lnTo>
                  <a:pt x="125394" y="18518"/>
                </a:lnTo>
                <a:lnTo>
                  <a:pt x="120899" y="19489"/>
                </a:lnTo>
                <a:lnTo>
                  <a:pt x="116316" y="20137"/>
                </a:lnTo>
                <a:lnTo>
                  <a:pt x="112466" y="20568"/>
                </a:lnTo>
                <a:lnTo>
                  <a:pt x="109106" y="20856"/>
                </a:lnTo>
                <a:lnTo>
                  <a:pt x="106072" y="21048"/>
                </a:lnTo>
                <a:lnTo>
                  <a:pt x="98468" y="21261"/>
                </a:lnTo>
                <a:lnTo>
                  <a:pt x="94218" y="21318"/>
                </a:lnTo>
                <a:lnTo>
                  <a:pt x="90590" y="22150"/>
                </a:lnTo>
                <a:lnTo>
                  <a:pt x="87379" y="23498"/>
                </a:lnTo>
                <a:lnTo>
                  <a:pt x="84443" y="25191"/>
                </a:lnTo>
                <a:lnTo>
                  <a:pt x="81693" y="26318"/>
                </a:lnTo>
                <a:lnTo>
                  <a:pt x="76520" y="27572"/>
                </a:lnTo>
                <a:lnTo>
                  <a:pt x="74029" y="27113"/>
                </a:lnTo>
                <a:lnTo>
                  <a:pt x="69146" y="24486"/>
                </a:lnTo>
                <a:lnTo>
                  <a:pt x="64329" y="22789"/>
                </a:lnTo>
                <a:lnTo>
                  <a:pt x="59542" y="22035"/>
                </a:lnTo>
                <a:lnTo>
                  <a:pt x="54769" y="21700"/>
                </a:lnTo>
                <a:lnTo>
                  <a:pt x="50002" y="21551"/>
                </a:lnTo>
                <a:lnTo>
                  <a:pt x="41365" y="21442"/>
                </a:lnTo>
                <a:lnTo>
                  <a:pt x="35740" y="21432"/>
                </a:lnTo>
                <a:lnTo>
                  <a:pt x="35719" y="25224"/>
                </a:lnTo>
                <a:lnTo>
                  <a:pt x="34923" y="27135"/>
                </a:lnTo>
                <a:lnTo>
                  <a:pt x="30803" y="33616"/>
                </a:lnTo>
                <a:lnTo>
                  <a:pt x="29561" y="38224"/>
                </a:lnTo>
                <a:lnTo>
                  <a:pt x="29009" y="45035"/>
                </a:lnTo>
                <a:lnTo>
                  <a:pt x="28763" y="53353"/>
                </a:lnTo>
                <a:lnTo>
                  <a:pt x="28654" y="62341"/>
                </a:lnTo>
                <a:lnTo>
                  <a:pt x="27038" y="66168"/>
                </a:lnTo>
                <a:lnTo>
                  <a:pt x="24372" y="69512"/>
                </a:lnTo>
                <a:lnTo>
                  <a:pt x="21008" y="72535"/>
                </a:lnTo>
                <a:lnTo>
                  <a:pt x="18765" y="76138"/>
                </a:lnTo>
                <a:lnTo>
                  <a:pt x="16273" y="84375"/>
                </a:lnTo>
                <a:lnTo>
                  <a:pt x="14815" y="88794"/>
                </a:lnTo>
                <a:lnTo>
                  <a:pt x="13049" y="93327"/>
                </a:lnTo>
                <a:lnTo>
                  <a:pt x="9764" y="101804"/>
                </a:lnTo>
                <a:lnTo>
                  <a:pt x="8304" y="108217"/>
                </a:lnTo>
                <a:lnTo>
                  <a:pt x="7655" y="115830"/>
                </a:lnTo>
                <a:lnTo>
                  <a:pt x="7482" y="120083"/>
                </a:lnTo>
                <a:lnTo>
                  <a:pt x="6573" y="123711"/>
                </a:lnTo>
                <a:lnTo>
                  <a:pt x="3446" y="129860"/>
                </a:lnTo>
                <a:lnTo>
                  <a:pt x="1527" y="135239"/>
                </a:lnTo>
                <a:lnTo>
                  <a:pt x="194" y="142663"/>
                </a:lnTo>
                <a:lnTo>
                  <a:pt x="0" y="149686"/>
                </a:lnTo>
                <a:lnTo>
                  <a:pt x="4903" y="149953"/>
                </a:lnTo>
                <a:lnTo>
                  <a:pt x="9122" y="150015"/>
                </a:lnTo>
                <a:lnTo>
                  <a:pt x="10841" y="150016"/>
                </a:lnTo>
                <a:lnTo>
                  <a:pt x="12781" y="149224"/>
                </a:lnTo>
                <a:lnTo>
                  <a:pt x="17053" y="146226"/>
                </a:lnTo>
                <a:lnTo>
                  <a:pt x="21598" y="144365"/>
                </a:lnTo>
                <a:lnTo>
                  <a:pt x="23921" y="143868"/>
                </a:lnTo>
                <a:lnTo>
                  <a:pt x="28619" y="141200"/>
                </a:lnTo>
                <a:lnTo>
                  <a:pt x="33353" y="137368"/>
                </a:lnTo>
                <a:lnTo>
                  <a:pt x="38102" y="133019"/>
                </a:lnTo>
                <a:lnTo>
                  <a:pt x="41274" y="130748"/>
                </a:lnTo>
                <a:lnTo>
                  <a:pt x="44976" y="128441"/>
                </a:lnTo>
                <a:lnTo>
                  <a:pt x="49031" y="126108"/>
                </a:lnTo>
                <a:lnTo>
                  <a:pt x="52528" y="123760"/>
                </a:lnTo>
                <a:lnTo>
                  <a:pt x="55654" y="121401"/>
                </a:lnTo>
                <a:lnTo>
                  <a:pt x="58531" y="119034"/>
                </a:lnTo>
                <a:lnTo>
                  <a:pt x="62037" y="117456"/>
                </a:lnTo>
                <a:lnTo>
                  <a:pt x="65962" y="116404"/>
                </a:lnTo>
                <a:lnTo>
                  <a:pt x="70166" y="115703"/>
                </a:lnTo>
                <a:lnTo>
                  <a:pt x="74556" y="114441"/>
                </a:lnTo>
                <a:lnTo>
                  <a:pt x="79070" y="112807"/>
                </a:lnTo>
                <a:lnTo>
                  <a:pt x="83667" y="110923"/>
                </a:lnTo>
                <a:lnTo>
                  <a:pt x="88319" y="109668"/>
                </a:lnTo>
                <a:lnTo>
                  <a:pt x="93008" y="108831"/>
                </a:lnTo>
                <a:lnTo>
                  <a:pt x="97722" y="108273"/>
                </a:lnTo>
                <a:lnTo>
                  <a:pt x="102451" y="107901"/>
                </a:lnTo>
                <a:lnTo>
                  <a:pt x="107192" y="107653"/>
                </a:lnTo>
                <a:lnTo>
                  <a:pt x="119332" y="107303"/>
                </a:lnTo>
                <a:lnTo>
                  <a:pt x="134338" y="107185"/>
                </a:lnTo>
                <a:lnTo>
                  <a:pt x="137181" y="107970"/>
                </a:lnTo>
                <a:lnTo>
                  <a:pt x="139076" y="109286"/>
                </a:lnTo>
                <a:lnTo>
                  <a:pt x="140340" y="110958"/>
                </a:lnTo>
                <a:lnTo>
                  <a:pt x="142770" y="112866"/>
                </a:lnTo>
                <a:lnTo>
                  <a:pt x="145977" y="114931"/>
                </a:lnTo>
                <a:lnTo>
                  <a:pt x="149703" y="117102"/>
                </a:lnTo>
                <a:lnTo>
                  <a:pt x="152187" y="119343"/>
                </a:lnTo>
                <a:lnTo>
                  <a:pt x="153843" y="121631"/>
                </a:lnTo>
                <a:lnTo>
                  <a:pt x="156476" y="126289"/>
                </a:lnTo>
                <a:lnTo>
                  <a:pt x="161628" y="133375"/>
                </a:lnTo>
                <a:lnTo>
                  <a:pt x="163112" y="138124"/>
                </a:lnTo>
                <a:lnTo>
                  <a:pt x="163947" y="145260"/>
                </a:lnTo>
                <a:lnTo>
                  <a:pt x="164142" y="152137"/>
                </a:lnTo>
                <a:lnTo>
                  <a:pt x="164194" y="156193"/>
                </a:lnTo>
                <a:lnTo>
                  <a:pt x="163435" y="159692"/>
                </a:lnTo>
                <a:lnTo>
                  <a:pt x="160475" y="165695"/>
                </a:lnTo>
                <a:lnTo>
                  <a:pt x="156513" y="171009"/>
                </a:lnTo>
                <a:lnTo>
                  <a:pt x="154346" y="173537"/>
                </a:lnTo>
                <a:lnTo>
                  <a:pt x="152901" y="176811"/>
                </a:lnTo>
                <a:lnTo>
                  <a:pt x="151295" y="184680"/>
                </a:lnTo>
                <a:lnTo>
                  <a:pt x="148465" y="191353"/>
                </a:lnTo>
                <a:lnTo>
                  <a:pt x="146599" y="194244"/>
                </a:lnTo>
                <a:lnTo>
                  <a:pt x="143768" y="196965"/>
                </a:lnTo>
                <a:lnTo>
                  <a:pt x="140292" y="199573"/>
                </a:lnTo>
                <a:lnTo>
                  <a:pt x="136388" y="202105"/>
                </a:lnTo>
                <a:lnTo>
                  <a:pt x="132198" y="205380"/>
                </a:lnTo>
                <a:lnTo>
                  <a:pt x="127817" y="209151"/>
                </a:lnTo>
                <a:lnTo>
                  <a:pt x="119509" y="216782"/>
                </a:lnTo>
                <a:lnTo>
                  <a:pt x="113171" y="222818"/>
                </a:lnTo>
                <a:lnTo>
                  <a:pt x="109576" y="225539"/>
                </a:lnTo>
                <a:lnTo>
                  <a:pt x="105592" y="228147"/>
                </a:lnTo>
                <a:lnTo>
                  <a:pt x="95376" y="234243"/>
                </a:lnTo>
                <a:lnTo>
                  <a:pt x="89745" y="237194"/>
                </a:lnTo>
                <a:lnTo>
                  <a:pt x="86021" y="239092"/>
                </a:lnTo>
                <a:lnTo>
                  <a:pt x="82745" y="241151"/>
                </a:lnTo>
                <a:lnTo>
                  <a:pt x="79767" y="243317"/>
                </a:lnTo>
                <a:lnTo>
                  <a:pt x="76988" y="245556"/>
                </a:lnTo>
                <a:lnTo>
                  <a:pt x="71783" y="248042"/>
                </a:lnTo>
                <a:lnTo>
                  <a:pt x="69284" y="248705"/>
                </a:lnTo>
                <a:lnTo>
                  <a:pt x="66030" y="249941"/>
                </a:lnTo>
                <a:lnTo>
                  <a:pt x="62274" y="251559"/>
                </a:lnTo>
                <a:lnTo>
                  <a:pt x="58182" y="253431"/>
                </a:lnTo>
                <a:lnTo>
                  <a:pt x="54660" y="254679"/>
                </a:lnTo>
                <a:lnTo>
                  <a:pt x="51519" y="255511"/>
                </a:lnTo>
                <a:lnTo>
                  <a:pt x="48631" y="256066"/>
                </a:lnTo>
                <a:lnTo>
                  <a:pt x="43305" y="256682"/>
                </a:lnTo>
                <a:lnTo>
                  <a:pt x="37211" y="257078"/>
                </a:lnTo>
                <a:lnTo>
                  <a:pt x="32144" y="259248"/>
                </a:lnTo>
                <a:lnTo>
                  <a:pt x="23541" y="263318"/>
                </a:lnTo>
                <a:lnTo>
                  <a:pt x="18258" y="264023"/>
                </a:lnTo>
                <a:lnTo>
                  <a:pt x="14272" y="264260"/>
                </a:lnTo>
                <a:lnTo>
                  <a:pt x="8232" y="264311"/>
                </a:lnTo>
                <a:lnTo>
                  <a:pt x="7867" y="265108"/>
                </a:lnTo>
                <a:lnTo>
                  <a:pt x="7136" y="2714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837"/>
          <p:cNvSpPr/>
          <p:nvPr/>
        </p:nvSpPr>
        <p:spPr>
          <a:xfrm>
            <a:off x="2250281" y="4972050"/>
            <a:ext cx="178595" cy="192882"/>
          </a:xfrm>
          <a:custGeom>
            <a:avLst/>
            <a:gdLst/>
            <a:ahLst/>
            <a:cxnLst/>
            <a:rect l="0" t="0" r="0" b="0"/>
            <a:pathLst>
              <a:path w="178595" h="192882">
                <a:moveTo>
                  <a:pt x="0" y="0"/>
                </a:moveTo>
                <a:lnTo>
                  <a:pt x="0" y="10641"/>
                </a:lnTo>
                <a:lnTo>
                  <a:pt x="794" y="11857"/>
                </a:lnTo>
                <a:lnTo>
                  <a:pt x="2116" y="12667"/>
                </a:lnTo>
                <a:lnTo>
                  <a:pt x="3792" y="13207"/>
                </a:lnTo>
                <a:lnTo>
                  <a:pt x="7771" y="15924"/>
                </a:lnTo>
                <a:lnTo>
                  <a:pt x="12185" y="19777"/>
                </a:lnTo>
                <a:lnTo>
                  <a:pt x="16792" y="24135"/>
                </a:lnTo>
                <a:lnTo>
                  <a:pt x="38103" y="45252"/>
                </a:lnTo>
                <a:lnTo>
                  <a:pt x="41277" y="47630"/>
                </a:lnTo>
                <a:lnTo>
                  <a:pt x="44980" y="50010"/>
                </a:lnTo>
                <a:lnTo>
                  <a:pt x="49037" y="52389"/>
                </a:lnTo>
                <a:lnTo>
                  <a:pt x="52535" y="55564"/>
                </a:lnTo>
                <a:lnTo>
                  <a:pt x="55661" y="59267"/>
                </a:lnTo>
                <a:lnTo>
                  <a:pt x="58538" y="63324"/>
                </a:lnTo>
                <a:lnTo>
                  <a:pt x="61250" y="66822"/>
                </a:lnTo>
                <a:lnTo>
                  <a:pt x="66381" y="72826"/>
                </a:lnTo>
                <a:lnTo>
                  <a:pt x="73423" y="80256"/>
                </a:lnTo>
                <a:lnTo>
                  <a:pt x="77524" y="84461"/>
                </a:lnTo>
                <a:lnTo>
                  <a:pt x="81845" y="88057"/>
                </a:lnTo>
                <a:lnTo>
                  <a:pt x="86313" y="91248"/>
                </a:lnTo>
                <a:lnTo>
                  <a:pt x="90880" y="94169"/>
                </a:lnTo>
                <a:lnTo>
                  <a:pt x="94718" y="97704"/>
                </a:lnTo>
                <a:lnTo>
                  <a:pt x="98070" y="101649"/>
                </a:lnTo>
                <a:lnTo>
                  <a:pt x="101099" y="105866"/>
                </a:lnTo>
                <a:lnTo>
                  <a:pt x="104705" y="110264"/>
                </a:lnTo>
                <a:lnTo>
                  <a:pt x="108697" y="114784"/>
                </a:lnTo>
                <a:lnTo>
                  <a:pt x="116572" y="123246"/>
                </a:lnTo>
                <a:lnTo>
                  <a:pt x="125468" y="132472"/>
                </a:lnTo>
                <a:lnTo>
                  <a:pt x="130641" y="137722"/>
                </a:lnTo>
                <a:lnTo>
                  <a:pt x="133131" y="141027"/>
                </a:lnTo>
                <a:lnTo>
                  <a:pt x="135585" y="144818"/>
                </a:lnTo>
                <a:lnTo>
                  <a:pt x="138015" y="148933"/>
                </a:lnTo>
                <a:lnTo>
                  <a:pt x="139635" y="153263"/>
                </a:lnTo>
                <a:lnTo>
                  <a:pt x="140715" y="157738"/>
                </a:lnTo>
                <a:lnTo>
                  <a:pt x="141435" y="162308"/>
                </a:lnTo>
                <a:lnTo>
                  <a:pt x="142709" y="166149"/>
                </a:lnTo>
                <a:lnTo>
                  <a:pt x="144352" y="169503"/>
                </a:lnTo>
                <a:lnTo>
                  <a:pt x="148294" y="175347"/>
                </a:lnTo>
                <a:lnTo>
                  <a:pt x="152692" y="180590"/>
                </a:lnTo>
                <a:lnTo>
                  <a:pt x="155838" y="184212"/>
                </a:lnTo>
                <a:lnTo>
                  <a:pt x="160807" y="187176"/>
                </a:lnTo>
                <a:lnTo>
                  <a:pt x="170827" y="192547"/>
                </a:lnTo>
                <a:lnTo>
                  <a:pt x="173290" y="192733"/>
                </a:lnTo>
                <a:lnTo>
                  <a:pt x="178594" y="192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838"/>
          <p:cNvSpPr/>
          <p:nvPr/>
        </p:nvSpPr>
        <p:spPr>
          <a:xfrm>
            <a:off x="2243137" y="4950618"/>
            <a:ext cx="157164" cy="250033"/>
          </a:xfrm>
          <a:custGeom>
            <a:avLst/>
            <a:gdLst/>
            <a:ahLst/>
            <a:cxnLst/>
            <a:rect l="0" t="0" r="0" b="0"/>
            <a:pathLst>
              <a:path w="157164" h="250033">
                <a:moveTo>
                  <a:pt x="157163" y="0"/>
                </a:moveTo>
                <a:lnTo>
                  <a:pt x="151012" y="6151"/>
                </a:lnTo>
                <a:lnTo>
                  <a:pt x="150460" y="8819"/>
                </a:lnTo>
                <a:lnTo>
                  <a:pt x="150313" y="10642"/>
                </a:lnTo>
                <a:lnTo>
                  <a:pt x="149421" y="12651"/>
                </a:lnTo>
                <a:lnTo>
                  <a:pt x="144374" y="20065"/>
                </a:lnTo>
                <a:lnTo>
                  <a:pt x="140102" y="27703"/>
                </a:lnTo>
                <a:lnTo>
                  <a:pt x="133234" y="40929"/>
                </a:lnTo>
                <a:lnTo>
                  <a:pt x="119052" y="69096"/>
                </a:lnTo>
                <a:lnTo>
                  <a:pt x="115881" y="73845"/>
                </a:lnTo>
                <a:lnTo>
                  <a:pt x="112179" y="78599"/>
                </a:lnTo>
                <a:lnTo>
                  <a:pt x="108123" y="83356"/>
                </a:lnTo>
                <a:lnTo>
                  <a:pt x="104626" y="88908"/>
                </a:lnTo>
                <a:lnTo>
                  <a:pt x="101501" y="94991"/>
                </a:lnTo>
                <a:lnTo>
                  <a:pt x="98623" y="101428"/>
                </a:lnTo>
                <a:lnTo>
                  <a:pt x="95118" y="107306"/>
                </a:lnTo>
                <a:lnTo>
                  <a:pt x="91193" y="112813"/>
                </a:lnTo>
                <a:lnTo>
                  <a:pt x="86989" y="118071"/>
                </a:lnTo>
                <a:lnTo>
                  <a:pt x="82599" y="123958"/>
                </a:lnTo>
                <a:lnTo>
                  <a:pt x="73488" y="136848"/>
                </a:lnTo>
                <a:lnTo>
                  <a:pt x="68836" y="142826"/>
                </a:lnTo>
                <a:lnTo>
                  <a:pt x="64147" y="148399"/>
                </a:lnTo>
                <a:lnTo>
                  <a:pt x="59433" y="153702"/>
                </a:lnTo>
                <a:lnTo>
                  <a:pt x="55497" y="158824"/>
                </a:lnTo>
                <a:lnTo>
                  <a:pt x="52079" y="163826"/>
                </a:lnTo>
                <a:lnTo>
                  <a:pt x="49007" y="168749"/>
                </a:lnTo>
                <a:lnTo>
                  <a:pt x="45371" y="173618"/>
                </a:lnTo>
                <a:lnTo>
                  <a:pt x="41360" y="178452"/>
                </a:lnTo>
                <a:lnTo>
                  <a:pt x="37098" y="183262"/>
                </a:lnTo>
                <a:lnTo>
                  <a:pt x="28130" y="192840"/>
                </a:lnTo>
                <a:lnTo>
                  <a:pt x="23516" y="197616"/>
                </a:lnTo>
                <a:lnTo>
                  <a:pt x="19646" y="202388"/>
                </a:lnTo>
                <a:lnTo>
                  <a:pt x="16272" y="207156"/>
                </a:lnTo>
                <a:lnTo>
                  <a:pt x="13229" y="211923"/>
                </a:lnTo>
                <a:lnTo>
                  <a:pt x="9849" y="219336"/>
                </a:lnTo>
                <a:lnTo>
                  <a:pt x="8947" y="222424"/>
                </a:lnTo>
                <a:lnTo>
                  <a:pt x="5829" y="227972"/>
                </a:lnTo>
                <a:lnTo>
                  <a:pt x="3886" y="230563"/>
                </a:lnTo>
                <a:lnTo>
                  <a:pt x="1727" y="235558"/>
                </a:lnTo>
                <a:lnTo>
                  <a:pt x="512" y="242833"/>
                </a:lnTo>
                <a:lnTo>
                  <a:pt x="0" y="25003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839"/>
          <p:cNvSpPr/>
          <p:nvPr/>
        </p:nvSpPr>
        <p:spPr>
          <a:xfrm>
            <a:off x="2478881" y="4979193"/>
            <a:ext cx="178595" cy="42864"/>
          </a:xfrm>
          <a:custGeom>
            <a:avLst/>
            <a:gdLst/>
            <a:ahLst/>
            <a:cxnLst/>
            <a:rect l="0" t="0" r="0" b="0"/>
            <a:pathLst>
              <a:path w="178595" h="42864">
                <a:moveTo>
                  <a:pt x="0" y="42863"/>
                </a:moveTo>
                <a:lnTo>
                  <a:pt x="9943" y="42863"/>
                </a:lnTo>
                <a:lnTo>
                  <a:pt x="12185" y="42069"/>
                </a:lnTo>
                <a:lnTo>
                  <a:pt x="14473" y="40746"/>
                </a:lnTo>
                <a:lnTo>
                  <a:pt x="16792" y="39071"/>
                </a:lnTo>
                <a:lnTo>
                  <a:pt x="19132" y="37953"/>
                </a:lnTo>
                <a:lnTo>
                  <a:pt x="23849" y="36712"/>
                </a:lnTo>
                <a:lnTo>
                  <a:pt x="27012" y="35587"/>
                </a:lnTo>
                <a:lnTo>
                  <a:pt x="30708" y="34044"/>
                </a:lnTo>
                <a:lnTo>
                  <a:pt x="34759" y="32221"/>
                </a:lnTo>
                <a:lnTo>
                  <a:pt x="43494" y="28079"/>
                </a:lnTo>
                <a:lnTo>
                  <a:pt x="48046" y="25863"/>
                </a:lnTo>
                <a:lnTo>
                  <a:pt x="52668" y="24386"/>
                </a:lnTo>
                <a:lnTo>
                  <a:pt x="57337" y="23401"/>
                </a:lnTo>
                <a:lnTo>
                  <a:pt x="62037" y="22745"/>
                </a:lnTo>
                <a:lnTo>
                  <a:pt x="66758" y="21513"/>
                </a:lnTo>
                <a:lnTo>
                  <a:pt x="71493" y="19898"/>
                </a:lnTo>
                <a:lnTo>
                  <a:pt x="76237" y="18028"/>
                </a:lnTo>
                <a:lnTo>
                  <a:pt x="80987" y="16781"/>
                </a:lnTo>
                <a:lnTo>
                  <a:pt x="85741" y="15950"/>
                </a:lnTo>
                <a:lnTo>
                  <a:pt x="90498" y="15396"/>
                </a:lnTo>
                <a:lnTo>
                  <a:pt x="95257" y="14233"/>
                </a:lnTo>
                <a:lnTo>
                  <a:pt x="100017" y="12664"/>
                </a:lnTo>
                <a:lnTo>
                  <a:pt x="104778" y="10824"/>
                </a:lnTo>
                <a:lnTo>
                  <a:pt x="109540" y="9597"/>
                </a:lnTo>
                <a:lnTo>
                  <a:pt x="114301" y="8780"/>
                </a:lnTo>
                <a:lnTo>
                  <a:pt x="119063" y="8235"/>
                </a:lnTo>
                <a:lnTo>
                  <a:pt x="123826" y="7871"/>
                </a:lnTo>
                <a:lnTo>
                  <a:pt x="128588" y="7629"/>
                </a:lnTo>
                <a:lnTo>
                  <a:pt x="133350" y="7467"/>
                </a:lnTo>
                <a:lnTo>
                  <a:pt x="138113" y="6565"/>
                </a:lnTo>
                <a:lnTo>
                  <a:pt x="142875" y="5171"/>
                </a:lnTo>
                <a:lnTo>
                  <a:pt x="147637" y="3447"/>
                </a:lnTo>
                <a:lnTo>
                  <a:pt x="151606" y="2299"/>
                </a:lnTo>
                <a:lnTo>
                  <a:pt x="155046" y="1532"/>
                </a:lnTo>
                <a:lnTo>
                  <a:pt x="158132" y="1022"/>
                </a:lnTo>
                <a:lnTo>
                  <a:pt x="163679" y="454"/>
                </a:lnTo>
                <a:lnTo>
                  <a:pt x="168790" y="202"/>
                </a:lnTo>
                <a:lnTo>
                  <a:pt x="17859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840"/>
          <p:cNvSpPr/>
          <p:nvPr/>
        </p:nvSpPr>
        <p:spPr>
          <a:xfrm>
            <a:off x="2487017" y="5064918"/>
            <a:ext cx="156171" cy="42864"/>
          </a:xfrm>
          <a:custGeom>
            <a:avLst/>
            <a:gdLst/>
            <a:ahLst/>
            <a:cxnLst/>
            <a:rect l="0" t="0" r="0" b="0"/>
            <a:pathLst>
              <a:path w="156171" h="42864">
                <a:moveTo>
                  <a:pt x="6151" y="42863"/>
                </a:moveTo>
                <a:lnTo>
                  <a:pt x="0" y="42863"/>
                </a:lnTo>
                <a:lnTo>
                  <a:pt x="5883" y="42863"/>
                </a:lnTo>
                <a:lnTo>
                  <a:pt x="6766" y="42069"/>
                </a:lnTo>
                <a:lnTo>
                  <a:pt x="9864" y="39071"/>
                </a:lnTo>
                <a:lnTo>
                  <a:pt x="11801" y="37953"/>
                </a:lnTo>
                <a:lnTo>
                  <a:pt x="16071" y="36712"/>
                </a:lnTo>
                <a:lnTo>
                  <a:pt x="19114" y="36381"/>
                </a:lnTo>
                <a:lnTo>
                  <a:pt x="22731" y="36160"/>
                </a:lnTo>
                <a:lnTo>
                  <a:pt x="26729" y="36013"/>
                </a:lnTo>
                <a:lnTo>
                  <a:pt x="30189" y="35122"/>
                </a:lnTo>
                <a:lnTo>
                  <a:pt x="33289" y="33733"/>
                </a:lnTo>
                <a:lnTo>
                  <a:pt x="36149" y="32014"/>
                </a:lnTo>
                <a:lnTo>
                  <a:pt x="39644" y="30074"/>
                </a:lnTo>
                <a:lnTo>
                  <a:pt x="47760" y="25802"/>
                </a:lnTo>
                <a:lnTo>
                  <a:pt x="61254" y="18934"/>
                </a:lnTo>
                <a:lnTo>
                  <a:pt x="65905" y="17385"/>
                </a:lnTo>
                <a:lnTo>
                  <a:pt x="70593" y="16353"/>
                </a:lnTo>
                <a:lnTo>
                  <a:pt x="75306" y="15664"/>
                </a:lnTo>
                <a:lnTo>
                  <a:pt x="80036" y="14412"/>
                </a:lnTo>
                <a:lnTo>
                  <a:pt x="84776" y="12783"/>
                </a:lnTo>
                <a:lnTo>
                  <a:pt x="89524" y="10903"/>
                </a:lnTo>
                <a:lnTo>
                  <a:pt x="95071" y="9650"/>
                </a:lnTo>
                <a:lnTo>
                  <a:pt x="101150" y="8815"/>
                </a:lnTo>
                <a:lnTo>
                  <a:pt x="107584" y="8258"/>
                </a:lnTo>
                <a:lnTo>
                  <a:pt x="113460" y="7093"/>
                </a:lnTo>
                <a:lnTo>
                  <a:pt x="118966" y="5522"/>
                </a:lnTo>
                <a:lnTo>
                  <a:pt x="124224" y="3681"/>
                </a:lnTo>
                <a:lnTo>
                  <a:pt x="130110" y="2455"/>
                </a:lnTo>
                <a:lnTo>
                  <a:pt x="136415" y="1637"/>
                </a:lnTo>
                <a:lnTo>
                  <a:pt x="15617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841"/>
          <p:cNvSpPr/>
          <p:nvPr/>
        </p:nvSpPr>
        <p:spPr>
          <a:xfrm>
            <a:off x="2728912" y="4908077"/>
            <a:ext cx="178264" cy="271142"/>
          </a:xfrm>
          <a:custGeom>
            <a:avLst/>
            <a:gdLst/>
            <a:ahLst/>
            <a:cxnLst/>
            <a:rect l="0" t="0" r="0" b="0"/>
            <a:pathLst>
              <a:path w="178264" h="271142">
                <a:moveTo>
                  <a:pt x="0" y="28254"/>
                </a:moveTo>
                <a:lnTo>
                  <a:pt x="35051" y="28254"/>
                </a:lnTo>
                <a:lnTo>
                  <a:pt x="39243" y="27460"/>
                </a:lnTo>
                <a:lnTo>
                  <a:pt x="43624" y="26137"/>
                </a:lnTo>
                <a:lnTo>
                  <a:pt x="48133" y="24462"/>
                </a:lnTo>
                <a:lnTo>
                  <a:pt x="51932" y="23344"/>
                </a:lnTo>
                <a:lnTo>
                  <a:pt x="55259" y="22599"/>
                </a:lnTo>
                <a:lnTo>
                  <a:pt x="58270" y="22103"/>
                </a:lnTo>
                <a:lnTo>
                  <a:pt x="61866" y="20978"/>
                </a:lnTo>
                <a:lnTo>
                  <a:pt x="65850" y="19435"/>
                </a:lnTo>
                <a:lnTo>
                  <a:pt x="70094" y="17612"/>
                </a:lnTo>
                <a:lnTo>
                  <a:pt x="74511" y="16397"/>
                </a:lnTo>
                <a:lnTo>
                  <a:pt x="79042" y="15586"/>
                </a:lnTo>
                <a:lnTo>
                  <a:pt x="83651" y="15047"/>
                </a:lnTo>
                <a:lnTo>
                  <a:pt x="87518" y="14686"/>
                </a:lnTo>
                <a:lnTo>
                  <a:pt x="90889" y="14446"/>
                </a:lnTo>
                <a:lnTo>
                  <a:pt x="93930" y="14286"/>
                </a:lnTo>
                <a:lnTo>
                  <a:pt x="97545" y="13386"/>
                </a:lnTo>
                <a:lnTo>
                  <a:pt x="101542" y="11992"/>
                </a:lnTo>
                <a:lnTo>
                  <a:pt x="105795" y="10269"/>
                </a:lnTo>
                <a:lnTo>
                  <a:pt x="110217" y="9120"/>
                </a:lnTo>
                <a:lnTo>
                  <a:pt x="114753" y="8354"/>
                </a:lnTo>
                <a:lnTo>
                  <a:pt x="119365" y="7844"/>
                </a:lnTo>
                <a:lnTo>
                  <a:pt x="124027" y="6710"/>
                </a:lnTo>
                <a:lnTo>
                  <a:pt x="128722" y="5160"/>
                </a:lnTo>
                <a:lnTo>
                  <a:pt x="133440" y="3333"/>
                </a:lnTo>
                <a:lnTo>
                  <a:pt x="137378" y="2115"/>
                </a:lnTo>
                <a:lnTo>
                  <a:pt x="140798" y="1303"/>
                </a:lnTo>
                <a:lnTo>
                  <a:pt x="143872" y="761"/>
                </a:lnTo>
                <a:lnTo>
                  <a:pt x="149403" y="160"/>
                </a:lnTo>
                <a:lnTo>
                  <a:pt x="151990" y="0"/>
                </a:lnTo>
                <a:lnTo>
                  <a:pt x="154508" y="686"/>
                </a:lnTo>
                <a:lnTo>
                  <a:pt x="159422" y="3566"/>
                </a:lnTo>
                <a:lnTo>
                  <a:pt x="164252" y="7492"/>
                </a:lnTo>
                <a:lnTo>
                  <a:pt x="170028" y="12687"/>
                </a:lnTo>
                <a:lnTo>
                  <a:pt x="172935" y="17632"/>
                </a:lnTo>
                <a:lnTo>
                  <a:pt x="176079" y="24326"/>
                </a:lnTo>
                <a:lnTo>
                  <a:pt x="177476" y="29948"/>
                </a:lnTo>
                <a:lnTo>
                  <a:pt x="178097" y="37209"/>
                </a:lnTo>
                <a:lnTo>
                  <a:pt x="178263" y="41368"/>
                </a:lnTo>
                <a:lnTo>
                  <a:pt x="177579" y="45728"/>
                </a:lnTo>
                <a:lnTo>
                  <a:pt x="176330" y="50222"/>
                </a:lnTo>
                <a:lnTo>
                  <a:pt x="174703" y="54805"/>
                </a:lnTo>
                <a:lnTo>
                  <a:pt x="173619" y="59449"/>
                </a:lnTo>
                <a:lnTo>
                  <a:pt x="172896" y="64132"/>
                </a:lnTo>
                <a:lnTo>
                  <a:pt x="172414" y="68841"/>
                </a:lnTo>
                <a:lnTo>
                  <a:pt x="171299" y="74362"/>
                </a:lnTo>
                <a:lnTo>
                  <a:pt x="169762" y="80424"/>
                </a:lnTo>
                <a:lnTo>
                  <a:pt x="167943" y="86847"/>
                </a:lnTo>
                <a:lnTo>
                  <a:pt x="163806" y="100333"/>
                </a:lnTo>
                <a:lnTo>
                  <a:pt x="140485" y="171140"/>
                </a:lnTo>
                <a:lnTo>
                  <a:pt x="138900" y="178280"/>
                </a:lnTo>
                <a:lnTo>
                  <a:pt x="137844" y="185421"/>
                </a:lnTo>
                <a:lnTo>
                  <a:pt x="137140" y="192563"/>
                </a:lnTo>
                <a:lnTo>
                  <a:pt x="135877" y="199706"/>
                </a:lnTo>
                <a:lnTo>
                  <a:pt x="134241" y="206849"/>
                </a:lnTo>
                <a:lnTo>
                  <a:pt x="132356" y="213992"/>
                </a:lnTo>
                <a:lnTo>
                  <a:pt x="130306" y="220342"/>
                </a:lnTo>
                <a:lnTo>
                  <a:pt x="128146" y="226163"/>
                </a:lnTo>
                <a:lnTo>
                  <a:pt x="125912" y="231630"/>
                </a:lnTo>
                <a:lnTo>
                  <a:pt x="123430" y="239823"/>
                </a:lnTo>
                <a:lnTo>
                  <a:pt x="122326" y="246109"/>
                </a:lnTo>
                <a:lnTo>
                  <a:pt x="121705" y="254111"/>
                </a:lnTo>
                <a:lnTo>
                  <a:pt x="121521" y="261509"/>
                </a:lnTo>
                <a:lnTo>
                  <a:pt x="121478" y="266331"/>
                </a:lnTo>
                <a:lnTo>
                  <a:pt x="122260" y="267935"/>
                </a:lnTo>
                <a:lnTo>
                  <a:pt x="123576" y="269003"/>
                </a:lnTo>
                <a:lnTo>
                  <a:pt x="128588" y="27114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842"/>
          <p:cNvSpPr/>
          <p:nvPr/>
        </p:nvSpPr>
        <p:spPr>
          <a:xfrm>
            <a:off x="1986058" y="4800600"/>
            <a:ext cx="1042893" cy="614040"/>
          </a:xfrm>
          <a:custGeom>
            <a:avLst/>
            <a:gdLst/>
            <a:ahLst/>
            <a:cxnLst/>
            <a:rect l="0" t="0" r="0" b="0"/>
            <a:pathLst>
              <a:path w="1042893" h="614040">
                <a:moveTo>
                  <a:pt x="1021460" y="0"/>
                </a:moveTo>
                <a:lnTo>
                  <a:pt x="867966" y="0"/>
                </a:lnTo>
                <a:lnTo>
                  <a:pt x="842180" y="4909"/>
                </a:lnTo>
                <a:lnTo>
                  <a:pt x="814156" y="6702"/>
                </a:lnTo>
                <a:lnTo>
                  <a:pt x="799944" y="7741"/>
                </a:lnTo>
                <a:lnTo>
                  <a:pt x="771417" y="12759"/>
                </a:lnTo>
                <a:lnTo>
                  <a:pt x="742852" y="13985"/>
                </a:lnTo>
                <a:lnTo>
                  <a:pt x="671711" y="14279"/>
                </a:lnTo>
                <a:lnTo>
                  <a:pt x="646280" y="18077"/>
                </a:lnTo>
                <a:lnTo>
                  <a:pt x="614946" y="20768"/>
                </a:lnTo>
                <a:lnTo>
                  <a:pt x="583709" y="21300"/>
                </a:lnTo>
                <a:lnTo>
                  <a:pt x="547200" y="21405"/>
                </a:lnTo>
                <a:lnTo>
                  <a:pt x="507686" y="15773"/>
                </a:lnTo>
                <a:lnTo>
                  <a:pt x="483733" y="14727"/>
                </a:lnTo>
                <a:lnTo>
                  <a:pt x="442707" y="14345"/>
                </a:lnTo>
                <a:lnTo>
                  <a:pt x="263349" y="14287"/>
                </a:lnTo>
                <a:lnTo>
                  <a:pt x="255632" y="16404"/>
                </a:lnTo>
                <a:lnTo>
                  <a:pt x="244480" y="19941"/>
                </a:lnTo>
                <a:lnTo>
                  <a:pt x="241536" y="20438"/>
                </a:lnTo>
                <a:lnTo>
                  <a:pt x="236148" y="23106"/>
                </a:lnTo>
                <a:lnTo>
                  <a:pt x="209342" y="41340"/>
                </a:lnTo>
                <a:lnTo>
                  <a:pt x="197603" y="53347"/>
                </a:lnTo>
                <a:lnTo>
                  <a:pt x="187951" y="66166"/>
                </a:lnTo>
                <a:lnTo>
                  <a:pt x="175390" y="76930"/>
                </a:lnTo>
                <a:lnTo>
                  <a:pt x="161614" y="94496"/>
                </a:lnTo>
                <a:lnTo>
                  <a:pt x="152208" y="107879"/>
                </a:lnTo>
                <a:lnTo>
                  <a:pt x="144853" y="121765"/>
                </a:lnTo>
                <a:lnTo>
                  <a:pt x="138145" y="135874"/>
                </a:lnTo>
                <a:lnTo>
                  <a:pt x="129871" y="150082"/>
                </a:lnTo>
                <a:lnTo>
                  <a:pt x="123019" y="166451"/>
                </a:lnTo>
                <a:lnTo>
                  <a:pt x="112153" y="199037"/>
                </a:lnTo>
                <a:lnTo>
                  <a:pt x="105090" y="215990"/>
                </a:lnTo>
                <a:lnTo>
                  <a:pt x="96660" y="233314"/>
                </a:lnTo>
                <a:lnTo>
                  <a:pt x="80429" y="261722"/>
                </a:lnTo>
                <a:lnTo>
                  <a:pt x="69801" y="279953"/>
                </a:lnTo>
                <a:lnTo>
                  <a:pt x="58714" y="298320"/>
                </a:lnTo>
                <a:lnTo>
                  <a:pt x="50402" y="311699"/>
                </a:lnTo>
                <a:lnTo>
                  <a:pt x="42912" y="322807"/>
                </a:lnTo>
                <a:lnTo>
                  <a:pt x="35666" y="334036"/>
                </a:lnTo>
                <a:lnTo>
                  <a:pt x="28492" y="344507"/>
                </a:lnTo>
                <a:lnTo>
                  <a:pt x="21339" y="355547"/>
                </a:lnTo>
                <a:lnTo>
                  <a:pt x="18957" y="358475"/>
                </a:lnTo>
                <a:lnTo>
                  <a:pt x="16309" y="363845"/>
                </a:lnTo>
                <a:lnTo>
                  <a:pt x="15604" y="366388"/>
                </a:lnTo>
                <a:lnTo>
                  <a:pt x="12702" y="371331"/>
                </a:lnTo>
                <a:lnTo>
                  <a:pt x="2359" y="384037"/>
                </a:lnTo>
                <a:lnTo>
                  <a:pt x="227" y="391581"/>
                </a:lnTo>
                <a:lnTo>
                  <a:pt x="0" y="396306"/>
                </a:lnTo>
                <a:lnTo>
                  <a:pt x="762" y="398347"/>
                </a:lnTo>
                <a:lnTo>
                  <a:pt x="3725" y="402733"/>
                </a:lnTo>
                <a:lnTo>
                  <a:pt x="5571" y="409444"/>
                </a:lnTo>
                <a:lnTo>
                  <a:pt x="6756" y="422896"/>
                </a:lnTo>
                <a:lnTo>
                  <a:pt x="7647" y="425599"/>
                </a:lnTo>
                <a:lnTo>
                  <a:pt x="13173" y="434272"/>
                </a:lnTo>
                <a:lnTo>
                  <a:pt x="30958" y="452522"/>
                </a:lnTo>
                <a:lnTo>
                  <a:pt x="32513" y="454875"/>
                </a:lnTo>
                <a:lnTo>
                  <a:pt x="35495" y="461979"/>
                </a:lnTo>
                <a:lnTo>
                  <a:pt x="43212" y="471490"/>
                </a:lnTo>
                <a:lnTo>
                  <a:pt x="59461" y="488156"/>
                </a:lnTo>
                <a:lnTo>
                  <a:pt x="62628" y="489744"/>
                </a:lnTo>
                <a:lnTo>
                  <a:pt x="73875" y="492771"/>
                </a:lnTo>
                <a:lnTo>
                  <a:pt x="105010" y="509675"/>
                </a:lnTo>
                <a:lnTo>
                  <a:pt x="123794" y="518336"/>
                </a:lnTo>
                <a:lnTo>
                  <a:pt x="142792" y="522986"/>
                </a:lnTo>
                <a:lnTo>
                  <a:pt x="147550" y="524870"/>
                </a:lnTo>
                <a:lnTo>
                  <a:pt x="177009" y="530258"/>
                </a:lnTo>
                <a:lnTo>
                  <a:pt x="188155" y="533326"/>
                </a:lnTo>
                <a:lnTo>
                  <a:pt x="214713" y="537413"/>
                </a:lnTo>
                <a:lnTo>
                  <a:pt x="242890" y="545628"/>
                </a:lnTo>
                <a:lnTo>
                  <a:pt x="271386" y="549192"/>
                </a:lnTo>
                <a:lnTo>
                  <a:pt x="302062" y="549895"/>
                </a:lnTo>
                <a:lnTo>
                  <a:pt x="334668" y="550034"/>
                </a:lnTo>
                <a:lnTo>
                  <a:pt x="364833" y="554971"/>
                </a:lnTo>
                <a:lnTo>
                  <a:pt x="391312" y="556548"/>
                </a:lnTo>
                <a:lnTo>
                  <a:pt x="419266" y="557016"/>
                </a:lnTo>
                <a:lnTo>
                  <a:pt x="462871" y="557186"/>
                </a:lnTo>
                <a:lnTo>
                  <a:pt x="489063" y="560997"/>
                </a:lnTo>
                <a:lnTo>
                  <a:pt x="526358" y="564486"/>
                </a:lnTo>
                <a:lnTo>
                  <a:pt x="554794" y="569069"/>
                </a:lnTo>
                <a:lnTo>
                  <a:pt x="584121" y="570779"/>
                </a:lnTo>
                <a:lnTo>
                  <a:pt x="606160" y="571179"/>
                </a:lnTo>
                <a:lnTo>
                  <a:pt x="637088" y="575197"/>
                </a:lnTo>
                <a:lnTo>
                  <a:pt x="666360" y="581414"/>
                </a:lnTo>
                <a:lnTo>
                  <a:pt x="703902" y="585717"/>
                </a:lnTo>
                <a:lnTo>
                  <a:pt x="728402" y="591235"/>
                </a:lnTo>
                <a:lnTo>
                  <a:pt x="755417" y="597103"/>
                </a:lnTo>
                <a:lnTo>
                  <a:pt x="782736" y="599988"/>
                </a:lnTo>
                <a:lnTo>
                  <a:pt x="813703" y="605555"/>
                </a:lnTo>
                <a:lnTo>
                  <a:pt x="827524" y="607273"/>
                </a:lnTo>
                <a:lnTo>
                  <a:pt x="851448" y="612726"/>
                </a:lnTo>
                <a:lnTo>
                  <a:pt x="878869" y="614039"/>
                </a:lnTo>
                <a:lnTo>
                  <a:pt x="890882" y="612102"/>
                </a:lnTo>
                <a:lnTo>
                  <a:pt x="901513" y="609389"/>
                </a:lnTo>
                <a:lnTo>
                  <a:pt x="916423" y="607067"/>
                </a:lnTo>
                <a:lnTo>
                  <a:pt x="926094" y="603712"/>
                </a:lnTo>
                <a:lnTo>
                  <a:pt x="933567" y="599575"/>
                </a:lnTo>
                <a:lnTo>
                  <a:pt x="936671" y="597360"/>
                </a:lnTo>
                <a:lnTo>
                  <a:pt x="942237" y="590666"/>
                </a:lnTo>
                <a:lnTo>
                  <a:pt x="951949" y="577972"/>
                </a:lnTo>
                <a:lnTo>
                  <a:pt x="962764" y="564157"/>
                </a:lnTo>
                <a:lnTo>
                  <a:pt x="973530" y="545266"/>
                </a:lnTo>
                <a:lnTo>
                  <a:pt x="980889" y="527214"/>
                </a:lnTo>
                <a:lnTo>
                  <a:pt x="985701" y="511601"/>
                </a:lnTo>
                <a:lnTo>
                  <a:pt x="990486" y="494872"/>
                </a:lnTo>
                <a:lnTo>
                  <a:pt x="995259" y="479499"/>
                </a:lnTo>
                <a:lnTo>
                  <a:pt x="1000026" y="462613"/>
                </a:lnTo>
                <a:lnTo>
                  <a:pt x="1009553" y="425901"/>
                </a:lnTo>
                <a:lnTo>
                  <a:pt x="1012200" y="409158"/>
                </a:lnTo>
                <a:lnTo>
                  <a:pt x="1014169" y="392985"/>
                </a:lnTo>
                <a:lnTo>
                  <a:pt x="1017691" y="375214"/>
                </a:lnTo>
                <a:lnTo>
                  <a:pt x="1019785" y="356732"/>
                </a:lnTo>
                <a:lnTo>
                  <a:pt x="1021509" y="338728"/>
                </a:lnTo>
                <a:lnTo>
                  <a:pt x="1024922" y="322790"/>
                </a:lnTo>
                <a:lnTo>
                  <a:pt x="1026967" y="305652"/>
                </a:lnTo>
                <a:lnTo>
                  <a:pt x="1027877" y="288245"/>
                </a:lnTo>
                <a:lnTo>
                  <a:pt x="1028281" y="272571"/>
                </a:lnTo>
                <a:lnTo>
                  <a:pt x="1028604" y="141890"/>
                </a:lnTo>
                <a:lnTo>
                  <a:pt x="1030721" y="130266"/>
                </a:lnTo>
                <a:lnTo>
                  <a:pt x="1033513" y="119808"/>
                </a:lnTo>
                <a:lnTo>
                  <a:pt x="1035086" y="104996"/>
                </a:lnTo>
                <a:lnTo>
                  <a:pt x="1035454" y="95348"/>
                </a:lnTo>
                <a:lnTo>
                  <a:pt x="1036345" y="91347"/>
                </a:lnTo>
                <a:lnTo>
                  <a:pt x="1041363" y="79221"/>
                </a:lnTo>
                <a:lnTo>
                  <a:pt x="1042590" y="69182"/>
                </a:lnTo>
                <a:lnTo>
                  <a:pt x="1042886" y="50155"/>
                </a:lnTo>
                <a:lnTo>
                  <a:pt x="1042892" y="4286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843"/>
          <p:cNvSpPr/>
          <p:nvPr/>
        </p:nvSpPr>
        <p:spPr>
          <a:xfrm>
            <a:off x="1910409" y="3028950"/>
            <a:ext cx="1197007" cy="421482"/>
          </a:xfrm>
          <a:custGeom>
            <a:avLst/>
            <a:gdLst/>
            <a:ahLst/>
            <a:cxnLst/>
            <a:rect l="0" t="0" r="0" b="0"/>
            <a:pathLst>
              <a:path w="1197007" h="421482">
                <a:moveTo>
                  <a:pt x="4116" y="71437"/>
                </a:moveTo>
                <a:lnTo>
                  <a:pt x="0" y="71437"/>
                </a:lnTo>
                <a:lnTo>
                  <a:pt x="3417" y="71437"/>
                </a:lnTo>
                <a:lnTo>
                  <a:pt x="3650" y="72231"/>
                </a:lnTo>
                <a:lnTo>
                  <a:pt x="3908" y="75229"/>
                </a:lnTo>
                <a:lnTo>
                  <a:pt x="4771" y="77140"/>
                </a:lnTo>
                <a:lnTo>
                  <a:pt x="11859" y="88027"/>
                </a:lnTo>
                <a:lnTo>
                  <a:pt x="15495" y="95479"/>
                </a:lnTo>
                <a:lnTo>
                  <a:pt x="17110" y="101437"/>
                </a:lnTo>
                <a:lnTo>
                  <a:pt x="22062" y="108848"/>
                </a:lnTo>
                <a:lnTo>
                  <a:pt x="25605" y="113046"/>
                </a:lnTo>
                <a:lnTo>
                  <a:pt x="27967" y="118227"/>
                </a:lnTo>
                <a:lnTo>
                  <a:pt x="32085" y="136100"/>
                </a:lnTo>
                <a:lnTo>
                  <a:pt x="35861" y="146743"/>
                </a:lnTo>
                <a:lnTo>
                  <a:pt x="38068" y="158881"/>
                </a:lnTo>
                <a:lnTo>
                  <a:pt x="38657" y="165452"/>
                </a:lnTo>
                <a:lnTo>
                  <a:pt x="39049" y="172214"/>
                </a:lnTo>
                <a:lnTo>
                  <a:pt x="39485" y="186077"/>
                </a:lnTo>
                <a:lnTo>
                  <a:pt x="39731" y="211061"/>
                </a:lnTo>
                <a:lnTo>
                  <a:pt x="40559" y="219289"/>
                </a:lnTo>
                <a:lnTo>
                  <a:pt x="41905" y="227155"/>
                </a:lnTo>
                <a:lnTo>
                  <a:pt x="43596" y="234780"/>
                </a:lnTo>
                <a:lnTo>
                  <a:pt x="44723" y="242245"/>
                </a:lnTo>
                <a:lnTo>
                  <a:pt x="45475" y="249603"/>
                </a:lnTo>
                <a:lnTo>
                  <a:pt x="45976" y="256889"/>
                </a:lnTo>
                <a:lnTo>
                  <a:pt x="45516" y="264922"/>
                </a:lnTo>
                <a:lnTo>
                  <a:pt x="44416" y="273452"/>
                </a:lnTo>
                <a:lnTo>
                  <a:pt x="42889" y="282314"/>
                </a:lnTo>
                <a:lnTo>
                  <a:pt x="41871" y="290603"/>
                </a:lnTo>
                <a:lnTo>
                  <a:pt x="41192" y="298510"/>
                </a:lnTo>
                <a:lnTo>
                  <a:pt x="40739" y="306163"/>
                </a:lnTo>
                <a:lnTo>
                  <a:pt x="40237" y="321016"/>
                </a:lnTo>
                <a:lnTo>
                  <a:pt x="39914" y="349954"/>
                </a:lnTo>
                <a:lnTo>
                  <a:pt x="39835" y="401975"/>
                </a:lnTo>
                <a:lnTo>
                  <a:pt x="40628" y="404508"/>
                </a:lnTo>
                <a:lnTo>
                  <a:pt x="44744" y="411866"/>
                </a:lnTo>
                <a:lnTo>
                  <a:pt x="45985" y="416678"/>
                </a:lnTo>
                <a:lnTo>
                  <a:pt x="47110" y="418279"/>
                </a:lnTo>
                <a:lnTo>
                  <a:pt x="48653" y="419346"/>
                </a:lnTo>
                <a:lnTo>
                  <a:pt x="52485" y="420532"/>
                </a:lnTo>
                <a:lnTo>
                  <a:pt x="88445" y="421479"/>
                </a:lnTo>
                <a:lnTo>
                  <a:pt x="154495" y="421481"/>
                </a:lnTo>
                <a:lnTo>
                  <a:pt x="189900" y="415827"/>
                </a:lnTo>
                <a:lnTo>
                  <a:pt x="225578" y="414533"/>
                </a:lnTo>
                <a:lnTo>
                  <a:pt x="314096" y="414339"/>
                </a:lnTo>
                <a:lnTo>
                  <a:pt x="342377" y="410545"/>
                </a:lnTo>
                <a:lnTo>
                  <a:pt x="370865" y="408187"/>
                </a:lnTo>
                <a:lnTo>
                  <a:pt x="399414" y="407487"/>
                </a:lnTo>
                <a:lnTo>
                  <a:pt x="602235" y="407193"/>
                </a:lnTo>
                <a:lnTo>
                  <a:pt x="633862" y="403401"/>
                </a:lnTo>
                <a:lnTo>
                  <a:pt x="667134" y="401042"/>
                </a:lnTo>
                <a:lnTo>
                  <a:pt x="698335" y="400344"/>
                </a:lnTo>
                <a:lnTo>
                  <a:pt x="884158" y="400050"/>
                </a:lnTo>
                <a:lnTo>
                  <a:pt x="913451" y="403842"/>
                </a:lnTo>
                <a:lnTo>
                  <a:pt x="946884" y="406531"/>
                </a:lnTo>
                <a:lnTo>
                  <a:pt x="981122" y="407062"/>
                </a:lnTo>
                <a:lnTo>
                  <a:pt x="1018306" y="407970"/>
                </a:lnTo>
                <a:lnTo>
                  <a:pt x="1050425" y="413342"/>
                </a:lnTo>
                <a:lnTo>
                  <a:pt x="1069518" y="414042"/>
                </a:lnTo>
                <a:lnTo>
                  <a:pt x="1081143" y="412089"/>
                </a:lnTo>
                <a:lnTo>
                  <a:pt x="1091601" y="409369"/>
                </a:lnTo>
                <a:lnTo>
                  <a:pt x="1112269" y="407480"/>
                </a:lnTo>
                <a:lnTo>
                  <a:pt x="1115153" y="406591"/>
                </a:lnTo>
                <a:lnTo>
                  <a:pt x="1123005" y="402340"/>
                </a:lnTo>
                <a:lnTo>
                  <a:pt x="1127933" y="401068"/>
                </a:lnTo>
                <a:lnTo>
                  <a:pt x="1129565" y="399935"/>
                </a:lnTo>
                <a:lnTo>
                  <a:pt x="1130653" y="398385"/>
                </a:lnTo>
                <a:lnTo>
                  <a:pt x="1131861" y="394548"/>
                </a:lnTo>
                <a:lnTo>
                  <a:pt x="1132701" y="383283"/>
                </a:lnTo>
                <a:lnTo>
                  <a:pt x="1137712" y="368133"/>
                </a:lnTo>
                <a:lnTo>
                  <a:pt x="1138968" y="359142"/>
                </a:lnTo>
                <a:lnTo>
                  <a:pt x="1139525" y="349854"/>
                </a:lnTo>
                <a:lnTo>
                  <a:pt x="1140567" y="339640"/>
                </a:lnTo>
                <a:lnTo>
                  <a:pt x="1143676" y="327164"/>
                </a:lnTo>
                <a:lnTo>
                  <a:pt x="1147703" y="315797"/>
                </a:lnTo>
                <a:lnTo>
                  <a:pt x="1149889" y="310544"/>
                </a:lnTo>
                <a:lnTo>
                  <a:pt x="1151345" y="303867"/>
                </a:lnTo>
                <a:lnTo>
                  <a:pt x="1152317" y="296240"/>
                </a:lnTo>
                <a:lnTo>
                  <a:pt x="1152964" y="287981"/>
                </a:lnTo>
                <a:lnTo>
                  <a:pt x="1154190" y="280093"/>
                </a:lnTo>
                <a:lnTo>
                  <a:pt x="1155800" y="272454"/>
                </a:lnTo>
                <a:lnTo>
                  <a:pt x="1157668" y="264979"/>
                </a:lnTo>
                <a:lnTo>
                  <a:pt x="1159707" y="257615"/>
                </a:lnTo>
                <a:lnTo>
                  <a:pt x="1164089" y="243083"/>
                </a:lnTo>
                <a:lnTo>
                  <a:pt x="1165575" y="235080"/>
                </a:lnTo>
                <a:lnTo>
                  <a:pt x="1166565" y="226570"/>
                </a:lnTo>
                <a:lnTo>
                  <a:pt x="1167226" y="217721"/>
                </a:lnTo>
                <a:lnTo>
                  <a:pt x="1168460" y="209441"/>
                </a:lnTo>
                <a:lnTo>
                  <a:pt x="1170077" y="201540"/>
                </a:lnTo>
                <a:lnTo>
                  <a:pt x="1171948" y="193891"/>
                </a:lnTo>
                <a:lnTo>
                  <a:pt x="1173989" y="186410"/>
                </a:lnTo>
                <a:lnTo>
                  <a:pt x="1178374" y="171749"/>
                </a:lnTo>
                <a:lnTo>
                  <a:pt x="1179861" y="164505"/>
                </a:lnTo>
                <a:lnTo>
                  <a:pt x="1180852" y="157295"/>
                </a:lnTo>
                <a:lnTo>
                  <a:pt x="1181513" y="150107"/>
                </a:lnTo>
                <a:lnTo>
                  <a:pt x="1182747" y="142934"/>
                </a:lnTo>
                <a:lnTo>
                  <a:pt x="1184364" y="135770"/>
                </a:lnTo>
                <a:lnTo>
                  <a:pt x="1186235" y="128613"/>
                </a:lnTo>
                <a:lnTo>
                  <a:pt x="1188276" y="121461"/>
                </a:lnTo>
                <a:lnTo>
                  <a:pt x="1192661" y="107164"/>
                </a:lnTo>
                <a:lnTo>
                  <a:pt x="1195139" y="94988"/>
                </a:lnTo>
                <a:lnTo>
                  <a:pt x="1196241" y="84286"/>
                </a:lnTo>
                <a:lnTo>
                  <a:pt x="1196730" y="74237"/>
                </a:lnTo>
                <a:lnTo>
                  <a:pt x="1196948" y="64479"/>
                </a:lnTo>
                <a:lnTo>
                  <a:pt x="1197006" y="59655"/>
                </a:lnTo>
                <a:lnTo>
                  <a:pt x="1194954" y="50061"/>
                </a:lnTo>
                <a:lnTo>
                  <a:pt x="1191396" y="41299"/>
                </a:lnTo>
                <a:lnTo>
                  <a:pt x="1185724" y="31904"/>
                </a:lnTo>
                <a:lnTo>
                  <a:pt x="1184118" y="26615"/>
                </a:lnTo>
                <a:lnTo>
                  <a:pt x="1182103" y="24887"/>
                </a:lnTo>
                <a:lnTo>
                  <a:pt x="1179172" y="23735"/>
                </a:lnTo>
                <a:lnTo>
                  <a:pt x="1175630" y="22967"/>
                </a:lnTo>
                <a:lnTo>
                  <a:pt x="1169578" y="19997"/>
                </a:lnTo>
                <a:lnTo>
                  <a:pt x="1166853" y="18093"/>
                </a:lnTo>
                <a:lnTo>
                  <a:pt x="1161709" y="15979"/>
                </a:lnTo>
                <a:lnTo>
                  <a:pt x="1155983" y="14245"/>
                </a:lnTo>
                <a:lnTo>
                  <a:pt x="1143834" y="9600"/>
                </a:lnTo>
                <a:lnTo>
                  <a:pt x="1123390" y="7629"/>
                </a:lnTo>
                <a:lnTo>
                  <a:pt x="1111171" y="6565"/>
                </a:lnTo>
                <a:lnTo>
                  <a:pt x="1093779" y="2298"/>
                </a:lnTo>
                <a:lnTo>
                  <a:pt x="1062379" y="453"/>
                </a:lnTo>
                <a:lnTo>
                  <a:pt x="1025008" y="59"/>
                </a:lnTo>
                <a:lnTo>
                  <a:pt x="712022" y="0"/>
                </a:lnTo>
                <a:lnTo>
                  <a:pt x="681296" y="3792"/>
                </a:lnTo>
                <a:lnTo>
                  <a:pt x="652084" y="6150"/>
                </a:lnTo>
                <a:lnTo>
                  <a:pt x="618678" y="6947"/>
                </a:lnTo>
                <a:lnTo>
                  <a:pt x="582328" y="9221"/>
                </a:lnTo>
                <a:lnTo>
                  <a:pt x="554057" y="12786"/>
                </a:lnTo>
                <a:lnTo>
                  <a:pt x="525571" y="15959"/>
                </a:lnTo>
                <a:lnTo>
                  <a:pt x="497023" y="19810"/>
                </a:lnTo>
                <a:lnTo>
                  <a:pt x="470573" y="23067"/>
                </a:lnTo>
                <a:lnTo>
                  <a:pt x="445537" y="26943"/>
                </a:lnTo>
                <a:lnTo>
                  <a:pt x="408634" y="32045"/>
                </a:lnTo>
                <a:lnTo>
                  <a:pt x="375679" y="39902"/>
                </a:lnTo>
                <a:lnTo>
                  <a:pt x="341536" y="42277"/>
                </a:lnTo>
                <a:lnTo>
                  <a:pt x="326324" y="43396"/>
                </a:lnTo>
                <a:lnTo>
                  <a:pt x="289963" y="48978"/>
                </a:lnTo>
                <a:lnTo>
                  <a:pt x="254160" y="55525"/>
                </a:lnTo>
                <a:lnTo>
                  <a:pt x="219223" y="57729"/>
                </a:lnTo>
                <a:lnTo>
                  <a:pt x="195508" y="62762"/>
                </a:lnTo>
                <a:lnTo>
                  <a:pt x="182841" y="64406"/>
                </a:lnTo>
                <a:lnTo>
                  <a:pt x="147064" y="75625"/>
                </a:lnTo>
                <a:lnTo>
                  <a:pt x="121120" y="78192"/>
                </a:lnTo>
                <a:lnTo>
                  <a:pt x="92250" y="78547"/>
                </a:lnTo>
                <a:lnTo>
                  <a:pt x="88272" y="79352"/>
                </a:lnTo>
                <a:lnTo>
                  <a:pt x="78087" y="83484"/>
                </a:lnTo>
                <a:lnTo>
                  <a:pt x="60002" y="85430"/>
                </a:lnTo>
                <a:lnTo>
                  <a:pt x="44695" y="85699"/>
                </a:lnTo>
                <a:lnTo>
                  <a:pt x="42281" y="86501"/>
                </a:lnTo>
                <a:lnTo>
                  <a:pt x="32691" y="928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08" name="Group 207"/>
          <p:cNvGrpSpPr/>
          <p:nvPr/>
        </p:nvGrpSpPr>
        <p:grpSpPr>
          <a:xfrm>
            <a:off x="4036218" y="2015530"/>
            <a:ext cx="4536283" cy="3267752"/>
            <a:chOff x="4036218" y="2015530"/>
            <a:chExt cx="4536283" cy="3267752"/>
          </a:xfrm>
        </p:grpSpPr>
        <p:sp>
          <p:nvSpPr>
            <p:cNvPr id="115" name="SMARTPenAnnotation844"/>
            <p:cNvSpPr/>
            <p:nvPr/>
          </p:nvSpPr>
          <p:spPr>
            <a:xfrm>
              <a:off x="4036218" y="2015530"/>
              <a:ext cx="664370" cy="241896"/>
            </a:xfrm>
            <a:custGeom>
              <a:avLst/>
              <a:gdLst/>
              <a:ahLst/>
              <a:cxnLst/>
              <a:rect l="0" t="0" r="0" b="0"/>
              <a:pathLst>
                <a:path w="664370" h="241896">
                  <a:moveTo>
                    <a:pt x="0" y="6151"/>
                  </a:moveTo>
                  <a:lnTo>
                    <a:pt x="3793" y="6151"/>
                  </a:lnTo>
                  <a:lnTo>
                    <a:pt x="5703" y="5357"/>
                  </a:lnTo>
                  <a:lnTo>
                    <a:pt x="12185" y="1241"/>
                  </a:lnTo>
                  <a:lnTo>
                    <a:pt x="16793" y="0"/>
                  </a:lnTo>
                  <a:lnTo>
                    <a:pt x="18339" y="463"/>
                  </a:lnTo>
                  <a:lnTo>
                    <a:pt x="19370" y="1565"/>
                  </a:lnTo>
                  <a:lnTo>
                    <a:pt x="20057" y="3094"/>
                  </a:lnTo>
                  <a:lnTo>
                    <a:pt x="21309" y="4113"/>
                  </a:lnTo>
                  <a:lnTo>
                    <a:pt x="22938" y="4792"/>
                  </a:lnTo>
                  <a:lnTo>
                    <a:pt x="29021" y="5748"/>
                  </a:lnTo>
                  <a:lnTo>
                    <a:pt x="48556" y="6115"/>
                  </a:lnTo>
                  <a:lnTo>
                    <a:pt x="51421" y="6127"/>
                  </a:lnTo>
                  <a:lnTo>
                    <a:pt x="54124" y="6929"/>
                  </a:lnTo>
                  <a:lnTo>
                    <a:pt x="61722" y="11055"/>
                  </a:lnTo>
                  <a:lnTo>
                    <a:pt x="81887" y="18007"/>
                  </a:lnTo>
                  <a:lnTo>
                    <a:pt x="101105" y="20118"/>
                  </a:lnTo>
                  <a:lnTo>
                    <a:pt x="117368" y="25285"/>
                  </a:lnTo>
                  <a:lnTo>
                    <a:pt x="131172" y="27695"/>
                  </a:lnTo>
                  <a:lnTo>
                    <a:pt x="145317" y="32290"/>
                  </a:lnTo>
                  <a:lnTo>
                    <a:pt x="160356" y="34798"/>
                  </a:lnTo>
                  <a:lnTo>
                    <a:pt x="178746" y="39421"/>
                  </a:lnTo>
                  <a:lnTo>
                    <a:pt x="195396" y="41938"/>
                  </a:lnTo>
                  <a:lnTo>
                    <a:pt x="214264" y="46564"/>
                  </a:lnTo>
                  <a:lnTo>
                    <a:pt x="230261" y="49081"/>
                  </a:lnTo>
                  <a:lnTo>
                    <a:pt x="245850" y="54501"/>
                  </a:lnTo>
                  <a:lnTo>
                    <a:pt x="264403" y="60341"/>
                  </a:lnTo>
                  <a:lnTo>
                    <a:pt x="281101" y="63217"/>
                  </a:lnTo>
                  <a:lnTo>
                    <a:pt x="299983" y="68744"/>
                  </a:lnTo>
                  <a:lnTo>
                    <a:pt x="315985" y="75409"/>
                  </a:lnTo>
                  <a:lnTo>
                    <a:pt x="331574" y="82411"/>
                  </a:lnTo>
                  <a:lnTo>
                    <a:pt x="350128" y="89512"/>
                  </a:lnTo>
                  <a:lnTo>
                    <a:pt x="366032" y="96644"/>
                  </a:lnTo>
                  <a:lnTo>
                    <a:pt x="385629" y="106164"/>
                  </a:lnTo>
                  <a:lnTo>
                    <a:pt x="419092" y="122832"/>
                  </a:lnTo>
                  <a:lnTo>
                    <a:pt x="430739" y="129711"/>
                  </a:lnTo>
                  <a:lnTo>
                    <a:pt x="443058" y="137267"/>
                  </a:lnTo>
                  <a:lnTo>
                    <a:pt x="453825" y="143270"/>
                  </a:lnTo>
                  <a:lnTo>
                    <a:pt x="461786" y="148584"/>
                  </a:lnTo>
                  <a:lnTo>
                    <a:pt x="469557" y="154386"/>
                  </a:lnTo>
                  <a:lnTo>
                    <a:pt x="480948" y="162256"/>
                  </a:lnTo>
                  <a:lnTo>
                    <a:pt x="489716" y="168929"/>
                  </a:lnTo>
                  <a:lnTo>
                    <a:pt x="493164" y="171820"/>
                  </a:lnTo>
                  <a:lnTo>
                    <a:pt x="503347" y="177148"/>
                  </a:lnTo>
                  <a:lnTo>
                    <a:pt x="520350" y="184610"/>
                  </a:lnTo>
                  <a:lnTo>
                    <a:pt x="535443" y="191849"/>
                  </a:lnTo>
                  <a:lnTo>
                    <a:pt x="547852" y="199020"/>
                  </a:lnTo>
                  <a:lnTo>
                    <a:pt x="558672" y="206172"/>
                  </a:lnTo>
                  <a:lnTo>
                    <a:pt x="571933" y="213318"/>
                  </a:lnTo>
                  <a:lnTo>
                    <a:pt x="576551" y="215700"/>
                  </a:lnTo>
                  <a:lnTo>
                    <a:pt x="585916" y="218346"/>
                  </a:lnTo>
                  <a:lnTo>
                    <a:pt x="604708" y="220978"/>
                  </a:lnTo>
                  <a:lnTo>
                    <a:pt x="619835" y="226062"/>
                  </a:lnTo>
                  <a:lnTo>
                    <a:pt x="622773" y="226577"/>
                  </a:lnTo>
                  <a:lnTo>
                    <a:pt x="628155" y="229266"/>
                  </a:lnTo>
                  <a:lnTo>
                    <a:pt x="630701" y="231094"/>
                  </a:lnTo>
                  <a:lnTo>
                    <a:pt x="635647" y="233126"/>
                  </a:lnTo>
                  <a:lnTo>
                    <a:pt x="642894" y="234269"/>
                  </a:lnTo>
                  <a:lnTo>
                    <a:pt x="655812" y="234723"/>
                  </a:lnTo>
                  <a:lnTo>
                    <a:pt x="656283" y="235526"/>
                  </a:lnTo>
                  <a:lnTo>
                    <a:pt x="657101" y="240899"/>
                  </a:lnTo>
                  <a:lnTo>
                    <a:pt x="657936" y="241231"/>
                  </a:lnTo>
                  <a:lnTo>
                    <a:pt x="664369" y="24189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845"/>
            <p:cNvSpPr/>
            <p:nvPr/>
          </p:nvSpPr>
          <p:spPr>
            <a:xfrm>
              <a:off x="4836318" y="2214562"/>
              <a:ext cx="235420" cy="350037"/>
            </a:xfrm>
            <a:custGeom>
              <a:avLst/>
              <a:gdLst/>
              <a:ahLst/>
              <a:cxnLst/>
              <a:rect l="0" t="0" r="0" b="0"/>
              <a:pathLst>
                <a:path w="235420" h="350037">
                  <a:moveTo>
                    <a:pt x="21432" y="0"/>
                  </a:moveTo>
                  <a:lnTo>
                    <a:pt x="15281" y="0"/>
                  </a:lnTo>
                  <a:lnTo>
                    <a:pt x="18375" y="0"/>
                  </a:lnTo>
                  <a:lnTo>
                    <a:pt x="19394" y="794"/>
                  </a:lnTo>
                  <a:lnTo>
                    <a:pt x="20073" y="2117"/>
                  </a:lnTo>
                  <a:lnTo>
                    <a:pt x="21163" y="6151"/>
                  </a:lnTo>
                  <a:lnTo>
                    <a:pt x="21408" y="17000"/>
                  </a:lnTo>
                  <a:lnTo>
                    <a:pt x="22210" y="18477"/>
                  </a:lnTo>
                  <a:lnTo>
                    <a:pt x="23538" y="19462"/>
                  </a:lnTo>
                  <a:lnTo>
                    <a:pt x="25217" y="20118"/>
                  </a:lnTo>
                  <a:lnTo>
                    <a:pt x="26336" y="21350"/>
                  </a:lnTo>
                  <a:lnTo>
                    <a:pt x="27083" y="22964"/>
                  </a:lnTo>
                  <a:lnTo>
                    <a:pt x="27912" y="26875"/>
                  </a:lnTo>
                  <a:lnTo>
                    <a:pt x="28281" y="31259"/>
                  </a:lnTo>
                  <a:lnTo>
                    <a:pt x="29173" y="33539"/>
                  </a:lnTo>
                  <a:lnTo>
                    <a:pt x="32280" y="38190"/>
                  </a:lnTo>
                  <a:lnTo>
                    <a:pt x="34191" y="45019"/>
                  </a:lnTo>
                  <a:lnTo>
                    <a:pt x="35266" y="55672"/>
                  </a:lnTo>
                  <a:lnTo>
                    <a:pt x="35629" y="66383"/>
                  </a:lnTo>
                  <a:lnTo>
                    <a:pt x="36453" y="68862"/>
                  </a:lnTo>
                  <a:lnTo>
                    <a:pt x="45654" y="84729"/>
                  </a:lnTo>
                  <a:lnTo>
                    <a:pt x="47899" y="87443"/>
                  </a:lnTo>
                  <a:lnTo>
                    <a:pt x="50189" y="89251"/>
                  </a:lnTo>
                  <a:lnTo>
                    <a:pt x="52510" y="90457"/>
                  </a:lnTo>
                  <a:lnTo>
                    <a:pt x="54056" y="92848"/>
                  </a:lnTo>
                  <a:lnTo>
                    <a:pt x="55775" y="99739"/>
                  </a:lnTo>
                  <a:lnTo>
                    <a:pt x="57027" y="102211"/>
                  </a:lnTo>
                  <a:lnTo>
                    <a:pt x="58656" y="103860"/>
                  </a:lnTo>
                  <a:lnTo>
                    <a:pt x="63376" y="106485"/>
                  </a:lnTo>
                  <a:lnTo>
                    <a:pt x="70765" y="110297"/>
                  </a:lnTo>
                  <a:lnTo>
                    <a:pt x="77224" y="114638"/>
                  </a:lnTo>
                  <a:lnTo>
                    <a:pt x="80058" y="116906"/>
                  </a:lnTo>
                  <a:lnTo>
                    <a:pt x="85323" y="119427"/>
                  </a:lnTo>
                  <a:lnTo>
                    <a:pt x="90309" y="120547"/>
                  </a:lnTo>
                  <a:lnTo>
                    <a:pt x="97578" y="121178"/>
                  </a:lnTo>
                  <a:lnTo>
                    <a:pt x="102370" y="121326"/>
                  </a:lnTo>
                  <a:lnTo>
                    <a:pt x="122830" y="121433"/>
                  </a:lnTo>
                  <a:lnTo>
                    <a:pt x="125543" y="120643"/>
                  </a:lnTo>
                  <a:lnTo>
                    <a:pt x="130674" y="117648"/>
                  </a:lnTo>
                  <a:lnTo>
                    <a:pt x="138026" y="111500"/>
                  </a:lnTo>
                  <a:lnTo>
                    <a:pt x="145231" y="104651"/>
                  </a:lnTo>
                  <a:lnTo>
                    <a:pt x="159542" y="90477"/>
                  </a:lnTo>
                  <a:lnTo>
                    <a:pt x="161130" y="88099"/>
                  </a:lnTo>
                  <a:lnTo>
                    <a:pt x="165796" y="76463"/>
                  </a:lnTo>
                  <a:lnTo>
                    <a:pt x="167680" y="72407"/>
                  </a:lnTo>
                  <a:lnTo>
                    <a:pt x="169775" y="63666"/>
                  </a:lnTo>
                  <a:lnTo>
                    <a:pt x="170333" y="59113"/>
                  </a:lnTo>
                  <a:lnTo>
                    <a:pt x="173070" y="51937"/>
                  </a:lnTo>
                  <a:lnTo>
                    <a:pt x="176139" y="46102"/>
                  </a:lnTo>
                  <a:lnTo>
                    <a:pt x="178661" y="38354"/>
                  </a:lnTo>
                  <a:lnTo>
                    <a:pt x="183288" y="31031"/>
                  </a:lnTo>
                  <a:lnTo>
                    <a:pt x="184649" y="26227"/>
                  </a:lnTo>
                  <a:lnTo>
                    <a:pt x="184218" y="23835"/>
                  </a:lnTo>
                  <a:lnTo>
                    <a:pt x="180613" y="16675"/>
                  </a:lnTo>
                  <a:lnTo>
                    <a:pt x="178860" y="8556"/>
                  </a:lnTo>
                  <a:lnTo>
                    <a:pt x="177977" y="8085"/>
                  </a:lnTo>
                  <a:lnTo>
                    <a:pt x="171751" y="7181"/>
                  </a:lnTo>
                  <a:lnTo>
                    <a:pt x="164609" y="7145"/>
                  </a:lnTo>
                  <a:lnTo>
                    <a:pt x="164333" y="17087"/>
                  </a:lnTo>
                  <a:lnTo>
                    <a:pt x="164314" y="23936"/>
                  </a:lnTo>
                  <a:lnTo>
                    <a:pt x="165106" y="26276"/>
                  </a:lnTo>
                  <a:lnTo>
                    <a:pt x="169218" y="33362"/>
                  </a:lnTo>
                  <a:lnTo>
                    <a:pt x="171582" y="41282"/>
                  </a:lnTo>
                  <a:lnTo>
                    <a:pt x="174949" y="49039"/>
                  </a:lnTo>
                  <a:lnTo>
                    <a:pt x="181307" y="58539"/>
                  </a:lnTo>
                  <a:lnTo>
                    <a:pt x="185885" y="65970"/>
                  </a:lnTo>
                  <a:lnTo>
                    <a:pt x="190566" y="74563"/>
                  </a:lnTo>
                  <a:lnTo>
                    <a:pt x="195292" y="83675"/>
                  </a:lnTo>
                  <a:lnTo>
                    <a:pt x="197922" y="93016"/>
                  </a:lnTo>
                  <a:lnTo>
                    <a:pt x="199884" y="102459"/>
                  </a:lnTo>
                  <a:lnTo>
                    <a:pt x="203402" y="111948"/>
                  </a:lnTo>
                  <a:lnTo>
                    <a:pt x="209728" y="121457"/>
                  </a:lnTo>
                  <a:lnTo>
                    <a:pt x="213638" y="126215"/>
                  </a:lnTo>
                  <a:lnTo>
                    <a:pt x="216244" y="130975"/>
                  </a:lnTo>
                  <a:lnTo>
                    <a:pt x="219140" y="140496"/>
                  </a:lnTo>
                  <a:lnTo>
                    <a:pt x="222544" y="150020"/>
                  </a:lnTo>
                  <a:lnTo>
                    <a:pt x="225908" y="159544"/>
                  </a:lnTo>
                  <a:lnTo>
                    <a:pt x="227404" y="169069"/>
                  </a:lnTo>
                  <a:lnTo>
                    <a:pt x="230185" y="178594"/>
                  </a:lnTo>
                  <a:lnTo>
                    <a:pt x="233274" y="188119"/>
                  </a:lnTo>
                  <a:lnTo>
                    <a:pt x="234646" y="197644"/>
                  </a:lnTo>
                  <a:lnTo>
                    <a:pt x="235256" y="207169"/>
                  </a:lnTo>
                  <a:lnTo>
                    <a:pt x="235419" y="211931"/>
                  </a:lnTo>
                  <a:lnTo>
                    <a:pt x="233483" y="221456"/>
                  </a:lnTo>
                  <a:lnTo>
                    <a:pt x="230770" y="230981"/>
                  </a:lnTo>
                  <a:lnTo>
                    <a:pt x="229565" y="240506"/>
                  </a:lnTo>
                  <a:lnTo>
                    <a:pt x="226912" y="250031"/>
                  </a:lnTo>
                  <a:lnTo>
                    <a:pt x="223088" y="259556"/>
                  </a:lnTo>
                  <a:lnTo>
                    <a:pt x="218742" y="269081"/>
                  </a:lnTo>
                  <a:lnTo>
                    <a:pt x="211833" y="279576"/>
                  </a:lnTo>
                  <a:lnTo>
                    <a:pt x="207126" y="287239"/>
                  </a:lnTo>
                  <a:lnTo>
                    <a:pt x="202387" y="295937"/>
                  </a:lnTo>
                  <a:lnTo>
                    <a:pt x="197635" y="305094"/>
                  </a:lnTo>
                  <a:lnTo>
                    <a:pt x="190761" y="312339"/>
                  </a:lnTo>
                  <a:lnTo>
                    <a:pt x="186705" y="315382"/>
                  </a:lnTo>
                  <a:lnTo>
                    <a:pt x="182414" y="318205"/>
                  </a:lnTo>
                  <a:lnTo>
                    <a:pt x="177966" y="320880"/>
                  </a:lnTo>
                  <a:lnTo>
                    <a:pt x="173413" y="323458"/>
                  </a:lnTo>
                  <a:lnTo>
                    <a:pt x="166237" y="328438"/>
                  </a:lnTo>
                  <a:lnTo>
                    <a:pt x="159608" y="333297"/>
                  </a:lnTo>
                  <a:lnTo>
                    <a:pt x="155618" y="335705"/>
                  </a:lnTo>
                  <a:lnTo>
                    <a:pt x="151371" y="338103"/>
                  </a:lnTo>
                  <a:lnTo>
                    <a:pt x="146951" y="339702"/>
                  </a:lnTo>
                  <a:lnTo>
                    <a:pt x="142418" y="340768"/>
                  </a:lnTo>
                  <a:lnTo>
                    <a:pt x="137808" y="341479"/>
                  </a:lnTo>
                  <a:lnTo>
                    <a:pt x="130569" y="342268"/>
                  </a:lnTo>
                  <a:lnTo>
                    <a:pt x="127527" y="342479"/>
                  </a:lnTo>
                  <a:lnTo>
                    <a:pt x="123912" y="343413"/>
                  </a:lnTo>
                  <a:lnTo>
                    <a:pt x="119915" y="344830"/>
                  </a:lnTo>
                  <a:lnTo>
                    <a:pt x="115661" y="346568"/>
                  </a:lnTo>
                  <a:lnTo>
                    <a:pt x="111239" y="347726"/>
                  </a:lnTo>
                  <a:lnTo>
                    <a:pt x="106703" y="348499"/>
                  </a:lnTo>
                  <a:lnTo>
                    <a:pt x="102092" y="349014"/>
                  </a:lnTo>
                  <a:lnTo>
                    <a:pt x="94851" y="349586"/>
                  </a:lnTo>
                  <a:lnTo>
                    <a:pt x="88194" y="349840"/>
                  </a:lnTo>
                  <a:lnTo>
                    <a:pt x="66373" y="350017"/>
                  </a:lnTo>
                  <a:lnTo>
                    <a:pt x="56091" y="350036"/>
                  </a:lnTo>
                  <a:lnTo>
                    <a:pt x="52475" y="349245"/>
                  </a:lnTo>
                  <a:lnTo>
                    <a:pt x="48478" y="347924"/>
                  </a:lnTo>
                  <a:lnTo>
                    <a:pt x="44224" y="346249"/>
                  </a:lnTo>
                  <a:lnTo>
                    <a:pt x="37382" y="344389"/>
                  </a:lnTo>
                  <a:lnTo>
                    <a:pt x="31696" y="343562"/>
                  </a:lnTo>
                  <a:lnTo>
                    <a:pt x="26523" y="343194"/>
                  </a:lnTo>
                  <a:lnTo>
                    <a:pt x="24032" y="342302"/>
                  </a:lnTo>
                  <a:lnTo>
                    <a:pt x="19148" y="339195"/>
                  </a:lnTo>
                  <a:lnTo>
                    <a:pt x="17528" y="337255"/>
                  </a:lnTo>
                  <a:lnTo>
                    <a:pt x="16448" y="335168"/>
                  </a:lnTo>
                  <a:lnTo>
                    <a:pt x="15728" y="332983"/>
                  </a:lnTo>
                  <a:lnTo>
                    <a:pt x="14454" y="331526"/>
                  </a:lnTo>
                  <a:lnTo>
                    <a:pt x="12811" y="330555"/>
                  </a:lnTo>
                  <a:lnTo>
                    <a:pt x="10922" y="329907"/>
                  </a:lnTo>
                  <a:lnTo>
                    <a:pt x="6707" y="327071"/>
                  </a:lnTo>
                  <a:lnTo>
                    <a:pt x="4471" y="325204"/>
                  </a:lnTo>
                  <a:lnTo>
                    <a:pt x="2981" y="323165"/>
                  </a:lnTo>
                  <a:lnTo>
                    <a:pt x="0" y="3143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846"/>
            <p:cNvSpPr/>
            <p:nvPr/>
          </p:nvSpPr>
          <p:spPr>
            <a:xfrm>
              <a:off x="5214937" y="2264568"/>
              <a:ext cx="164307" cy="13992"/>
            </a:xfrm>
            <a:custGeom>
              <a:avLst/>
              <a:gdLst/>
              <a:ahLst/>
              <a:cxnLst/>
              <a:rect l="0" t="0" r="0" b="0"/>
              <a:pathLst>
                <a:path w="164307" h="13992">
                  <a:moveTo>
                    <a:pt x="0" y="0"/>
                  </a:moveTo>
                  <a:lnTo>
                    <a:pt x="0" y="3793"/>
                  </a:lnTo>
                  <a:lnTo>
                    <a:pt x="794" y="4910"/>
                  </a:lnTo>
                  <a:lnTo>
                    <a:pt x="2117" y="5655"/>
                  </a:lnTo>
                  <a:lnTo>
                    <a:pt x="3792" y="6151"/>
                  </a:lnTo>
                  <a:lnTo>
                    <a:pt x="5703" y="6482"/>
                  </a:lnTo>
                  <a:lnTo>
                    <a:pt x="9943" y="6850"/>
                  </a:lnTo>
                  <a:lnTo>
                    <a:pt x="14473" y="7013"/>
                  </a:lnTo>
                  <a:lnTo>
                    <a:pt x="16793" y="7057"/>
                  </a:lnTo>
                  <a:lnTo>
                    <a:pt x="19927" y="7880"/>
                  </a:lnTo>
                  <a:lnTo>
                    <a:pt x="23603" y="9222"/>
                  </a:lnTo>
                  <a:lnTo>
                    <a:pt x="27642" y="10911"/>
                  </a:lnTo>
                  <a:lnTo>
                    <a:pt x="31921" y="12036"/>
                  </a:lnTo>
                  <a:lnTo>
                    <a:pt x="36362" y="12787"/>
                  </a:lnTo>
                  <a:lnTo>
                    <a:pt x="40910" y="13287"/>
                  </a:lnTo>
                  <a:lnTo>
                    <a:pt x="45530" y="13621"/>
                  </a:lnTo>
                  <a:lnTo>
                    <a:pt x="50197" y="13843"/>
                  </a:lnTo>
                  <a:lnTo>
                    <a:pt x="54896" y="13991"/>
                  </a:lnTo>
                  <a:lnTo>
                    <a:pt x="59616" y="13297"/>
                  </a:lnTo>
                  <a:lnTo>
                    <a:pt x="64350" y="12039"/>
                  </a:lnTo>
                  <a:lnTo>
                    <a:pt x="69094" y="10408"/>
                  </a:lnTo>
                  <a:lnTo>
                    <a:pt x="73844" y="9320"/>
                  </a:lnTo>
                  <a:lnTo>
                    <a:pt x="78598" y="8594"/>
                  </a:lnTo>
                  <a:lnTo>
                    <a:pt x="83355" y="8111"/>
                  </a:lnTo>
                  <a:lnTo>
                    <a:pt x="88114" y="7789"/>
                  </a:lnTo>
                  <a:lnTo>
                    <a:pt x="92874" y="7574"/>
                  </a:lnTo>
                  <a:lnTo>
                    <a:pt x="105041" y="7271"/>
                  </a:lnTo>
                  <a:lnTo>
                    <a:pt x="164306"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847"/>
            <p:cNvSpPr/>
            <p:nvPr/>
          </p:nvSpPr>
          <p:spPr>
            <a:xfrm>
              <a:off x="5207793" y="2336006"/>
              <a:ext cx="207170" cy="28576"/>
            </a:xfrm>
            <a:custGeom>
              <a:avLst/>
              <a:gdLst/>
              <a:ahLst/>
              <a:cxnLst/>
              <a:rect l="0" t="0" r="0" b="0"/>
              <a:pathLst>
                <a:path w="207170" h="28576">
                  <a:moveTo>
                    <a:pt x="0" y="28575"/>
                  </a:moveTo>
                  <a:lnTo>
                    <a:pt x="0" y="24783"/>
                  </a:lnTo>
                  <a:lnTo>
                    <a:pt x="794" y="23665"/>
                  </a:lnTo>
                  <a:lnTo>
                    <a:pt x="2117" y="22920"/>
                  </a:lnTo>
                  <a:lnTo>
                    <a:pt x="5703" y="22093"/>
                  </a:lnTo>
                  <a:lnTo>
                    <a:pt x="9943" y="21725"/>
                  </a:lnTo>
                  <a:lnTo>
                    <a:pt x="14473" y="21562"/>
                  </a:lnTo>
                  <a:lnTo>
                    <a:pt x="16793" y="21518"/>
                  </a:lnTo>
                  <a:lnTo>
                    <a:pt x="19927" y="20695"/>
                  </a:lnTo>
                  <a:lnTo>
                    <a:pt x="23603" y="19353"/>
                  </a:lnTo>
                  <a:lnTo>
                    <a:pt x="27642" y="17664"/>
                  </a:lnTo>
                  <a:lnTo>
                    <a:pt x="31922" y="16539"/>
                  </a:lnTo>
                  <a:lnTo>
                    <a:pt x="36362" y="15788"/>
                  </a:lnTo>
                  <a:lnTo>
                    <a:pt x="40911" y="15288"/>
                  </a:lnTo>
                  <a:lnTo>
                    <a:pt x="46324" y="14954"/>
                  </a:lnTo>
                  <a:lnTo>
                    <a:pt x="58689" y="14584"/>
                  </a:lnTo>
                  <a:lnTo>
                    <a:pt x="85300" y="14326"/>
                  </a:lnTo>
                  <a:lnTo>
                    <a:pt x="104692" y="14295"/>
                  </a:lnTo>
                  <a:lnTo>
                    <a:pt x="109482" y="13499"/>
                  </a:lnTo>
                  <a:lnTo>
                    <a:pt x="114263" y="12174"/>
                  </a:lnTo>
                  <a:lnTo>
                    <a:pt x="119038" y="10497"/>
                  </a:lnTo>
                  <a:lnTo>
                    <a:pt x="124603" y="9379"/>
                  </a:lnTo>
                  <a:lnTo>
                    <a:pt x="130693" y="8634"/>
                  </a:lnTo>
                  <a:lnTo>
                    <a:pt x="142224" y="7806"/>
                  </a:lnTo>
                  <a:lnTo>
                    <a:pt x="149994" y="7438"/>
                  </a:lnTo>
                  <a:lnTo>
                    <a:pt x="158210" y="7274"/>
                  </a:lnTo>
                  <a:lnTo>
                    <a:pt x="176420" y="7169"/>
                  </a:lnTo>
                  <a:lnTo>
                    <a:pt x="180319" y="6367"/>
                  </a:lnTo>
                  <a:lnTo>
                    <a:pt x="183713" y="5038"/>
                  </a:lnTo>
                  <a:lnTo>
                    <a:pt x="186769" y="3359"/>
                  </a:lnTo>
                  <a:lnTo>
                    <a:pt x="190394" y="2239"/>
                  </a:lnTo>
                  <a:lnTo>
                    <a:pt x="194398" y="1493"/>
                  </a:lnTo>
                  <a:lnTo>
                    <a:pt x="20716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848"/>
            <p:cNvSpPr/>
            <p:nvPr/>
          </p:nvSpPr>
          <p:spPr>
            <a:xfrm>
              <a:off x="5536406" y="2307431"/>
              <a:ext cx="135732" cy="14288"/>
            </a:xfrm>
            <a:custGeom>
              <a:avLst/>
              <a:gdLst/>
              <a:ahLst/>
              <a:cxnLst/>
              <a:rect l="0" t="0" r="0" b="0"/>
              <a:pathLst>
                <a:path w="135732" h="14288">
                  <a:moveTo>
                    <a:pt x="0" y="14287"/>
                  </a:moveTo>
                  <a:lnTo>
                    <a:pt x="3792" y="14287"/>
                  </a:lnTo>
                  <a:lnTo>
                    <a:pt x="4910" y="13494"/>
                  </a:lnTo>
                  <a:lnTo>
                    <a:pt x="5654" y="12171"/>
                  </a:lnTo>
                  <a:lnTo>
                    <a:pt x="6151" y="10495"/>
                  </a:lnTo>
                  <a:lnTo>
                    <a:pt x="7275" y="9378"/>
                  </a:lnTo>
                  <a:lnTo>
                    <a:pt x="8819" y="8633"/>
                  </a:lnTo>
                  <a:lnTo>
                    <a:pt x="10642" y="8136"/>
                  </a:lnTo>
                  <a:lnTo>
                    <a:pt x="13444" y="7806"/>
                  </a:lnTo>
                  <a:lnTo>
                    <a:pt x="16900" y="7585"/>
                  </a:lnTo>
                  <a:lnTo>
                    <a:pt x="24180" y="7340"/>
                  </a:lnTo>
                  <a:lnTo>
                    <a:pt x="35321" y="7182"/>
                  </a:lnTo>
                  <a:lnTo>
                    <a:pt x="62307" y="7146"/>
                  </a:lnTo>
                  <a:lnTo>
                    <a:pt x="66145" y="6351"/>
                  </a:lnTo>
                  <a:lnTo>
                    <a:pt x="69496" y="5028"/>
                  </a:lnTo>
                  <a:lnTo>
                    <a:pt x="72525" y="3352"/>
                  </a:lnTo>
                  <a:lnTo>
                    <a:pt x="76131" y="2234"/>
                  </a:lnTo>
                  <a:lnTo>
                    <a:pt x="80123" y="1490"/>
                  </a:lnTo>
                  <a:lnTo>
                    <a:pt x="84371" y="993"/>
                  </a:lnTo>
                  <a:lnTo>
                    <a:pt x="88791" y="662"/>
                  </a:lnTo>
                  <a:lnTo>
                    <a:pt x="93325" y="441"/>
                  </a:lnTo>
                  <a:lnTo>
                    <a:pt x="105175" y="131"/>
                  </a:lnTo>
                  <a:lnTo>
                    <a:pt x="1357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849"/>
            <p:cNvSpPr/>
            <p:nvPr/>
          </p:nvSpPr>
          <p:spPr>
            <a:xfrm>
              <a:off x="5750718" y="2221795"/>
              <a:ext cx="178547" cy="198820"/>
            </a:xfrm>
            <a:custGeom>
              <a:avLst/>
              <a:gdLst/>
              <a:ahLst/>
              <a:cxnLst/>
              <a:rect l="0" t="0" r="0" b="0"/>
              <a:pathLst>
                <a:path w="178547" h="198820">
                  <a:moveTo>
                    <a:pt x="0" y="14198"/>
                  </a:moveTo>
                  <a:lnTo>
                    <a:pt x="9943" y="14198"/>
                  </a:lnTo>
                  <a:lnTo>
                    <a:pt x="12185" y="13405"/>
                  </a:lnTo>
                  <a:lnTo>
                    <a:pt x="16793" y="10406"/>
                  </a:lnTo>
                  <a:lnTo>
                    <a:pt x="19927" y="9289"/>
                  </a:lnTo>
                  <a:lnTo>
                    <a:pt x="23603" y="8544"/>
                  </a:lnTo>
                  <a:lnTo>
                    <a:pt x="27642" y="8047"/>
                  </a:lnTo>
                  <a:lnTo>
                    <a:pt x="31922" y="7717"/>
                  </a:lnTo>
                  <a:lnTo>
                    <a:pt x="36362" y="7496"/>
                  </a:lnTo>
                  <a:lnTo>
                    <a:pt x="40911" y="7349"/>
                  </a:lnTo>
                  <a:lnTo>
                    <a:pt x="46324" y="6457"/>
                  </a:lnTo>
                  <a:lnTo>
                    <a:pt x="52314" y="5069"/>
                  </a:lnTo>
                  <a:lnTo>
                    <a:pt x="58689" y="3349"/>
                  </a:lnTo>
                  <a:lnTo>
                    <a:pt x="64526" y="2203"/>
                  </a:lnTo>
                  <a:lnTo>
                    <a:pt x="70005" y="1439"/>
                  </a:lnTo>
                  <a:lnTo>
                    <a:pt x="75245" y="929"/>
                  </a:lnTo>
                  <a:lnTo>
                    <a:pt x="80326" y="590"/>
                  </a:lnTo>
                  <a:lnTo>
                    <a:pt x="85301" y="364"/>
                  </a:lnTo>
                  <a:lnTo>
                    <a:pt x="95062" y="112"/>
                  </a:lnTo>
                  <a:lnTo>
                    <a:pt x="104692" y="0"/>
                  </a:lnTo>
                  <a:lnTo>
                    <a:pt x="109482" y="764"/>
                  </a:lnTo>
                  <a:lnTo>
                    <a:pt x="114263" y="2067"/>
                  </a:lnTo>
                  <a:lnTo>
                    <a:pt x="119038" y="3730"/>
                  </a:lnTo>
                  <a:lnTo>
                    <a:pt x="123015" y="4838"/>
                  </a:lnTo>
                  <a:lnTo>
                    <a:pt x="126460" y="5577"/>
                  </a:lnTo>
                  <a:lnTo>
                    <a:pt x="129550" y="6069"/>
                  </a:lnTo>
                  <a:lnTo>
                    <a:pt x="135101" y="8733"/>
                  </a:lnTo>
                  <a:lnTo>
                    <a:pt x="140214" y="12563"/>
                  </a:lnTo>
                  <a:lnTo>
                    <a:pt x="145132" y="16911"/>
                  </a:lnTo>
                  <a:lnTo>
                    <a:pt x="148571" y="20029"/>
                  </a:lnTo>
                  <a:lnTo>
                    <a:pt x="148260" y="22054"/>
                  </a:lnTo>
                  <a:lnTo>
                    <a:pt x="147259" y="24992"/>
                  </a:lnTo>
                  <a:lnTo>
                    <a:pt x="145798" y="28538"/>
                  </a:lnTo>
                  <a:lnTo>
                    <a:pt x="142057" y="34594"/>
                  </a:lnTo>
                  <a:lnTo>
                    <a:pt x="139949" y="37321"/>
                  </a:lnTo>
                  <a:lnTo>
                    <a:pt x="136955" y="39932"/>
                  </a:lnTo>
                  <a:lnTo>
                    <a:pt x="133373" y="42466"/>
                  </a:lnTo>
                  <a:lnTo>
                    <a:pt x="129397" y="44950"/>
                  </a:lnTo>
                  <a:lnTo>
                    <a:pt x="125158" y="47399"/>
                  </a:lnTo>
                  <a:lnTo>
                    <a:pt x="116216" y="52238"/>
                  </a:lnTo>
                  <a:lnTo>
                    <a:pt x="92808" y="64197"/>
                  </a:lnTo>
                  <a:lnTo>
                    <a:pt x="88066" y="66580"/>
                  </a:lnTo>
                  <a:lnTo>
                    <a:pt x="84111" y="68964"/>
                  </a:lnTo>
                  <a:lnTo>
                    <a:pt x="80680" y="71346"/>
                  </a:lnTo>
                  <a:lnTo>
                    <a:pt x="77599" y="73728"/>
                  </a:lnTo>
                  <a:lnTo>
                    <a:pt x="72059" y="78491"/>
                  </a:lnTo>
                  <a:lnTo>
                    <a:pt x="65828" y="84225"/>
                  </a:lnTo>
                  <a:lnTo>
                    <a:pt x="64523" y="84695"/>
                  </a:lnTo>
                  <a:lnTo>
                    <a:pt x="60481" y="85357"/>
                  </a:lnTo>
                  <a:lnTo>
                    <a:pt x="63635" y="85599"/>
                  </a:lnTo>
                  <a:lnTo>
                    <a:pt x="77972" y="85632"/>
                  </a:lnTo>
                  <a:lnTo>
                    <a:pt x="82144" y="84840"/>
                  </a:lnTo>
                  <a:lnTo>
                    <a:pt x="86513" y="83518"/>
                  </a:lnTo>
                  <a:lnTo>
                    <a:pt x="91013" y="81842"/>
                  </a:lnTo>
                  <a:lnTo>
                    <a:pt x="95600" y="80726"/>
                  </a:lnTo>
                  <a:lnTo>
                    <a:pt x="100246" y="79981"/>
                  </a:lnTo>
                  <a:lnTo>
                    <a:pt x="104931" y="79485"/>
                  </a:lnTo>
                  <a:lnTo>
                    <a:pt x="109641" y="79948"/>
                  </a:lnTo>
                  <a:lnTo>
                    <a:pt x="114370" y="81050"/>
                  </a:lnTo>
                  <a:lnTo>
                    <a:pt x="119108" y="82578"/>
                  </a:lnTo>
                  <a:lnTo>
                    <a:pt x="123856" y="83598"/>
                  </a:lnTo>
                  <a:lnTo>
                    <a:pt x="128608" y="84277"/>
                  </a:lnTo>
                  <a:lnTo>
                    <a:pt x="133364" y="84730"/>
                  </a:lnTo>
                  <a:lnTo>
                    <a:pt x="138122" y="85826"/>
                  </a:lnTo>
                  <a:lnTo>
                    <a:pt x="142881" y="87350"/>
                  </a:lnTo>
                  <a:lnTo>
                    <a:pt x="147642" y="89160"/>
                  </a:lnTo>
                  <a:lnTo>
                    <a:pt x="152403" y="91160"/>
                  </a:lnTo>
                  <a:lnTo>
                    <a:pt x="157164" y="93287"/>
                  </a:lnTo>
                  <a:lnTo>
                    <a:pt x="161927" y="95499"/>
                  </a:lnTo>
                  <a:lnTo>
                    <a:pt x="165895" y="97768"/>
                  </a:lnTo>
                  <a:lnTo>
                    <a:pt x="169334" y="100074"/>
                  </a:lnTo>
                  <a:lnTo>
                    <a:pt x="172421" y="102405"/>
                  </a:lnTo>
                  <a:lnTo>
                    <a:pt x="174478" y="105546"/>
                  </a:lnTo>
                  <a:lnTo>
                    <a:pt x="175851" y="109228"/>
                  </a:lnTo>
                  <a:lnTo>
                    <a:pt x="176765" y="113270"/>
                  </a:lnTo>
                  <a:lnTo>
                    <a:pt x="177374" y="116759"/>
                  </a:lnTo>
                  <a:lnTo>
                    <a:pt x="178052" y="122752"/>
                  </a:lnTo>
                  <a:lnTo>
                    <a:pt x="178233" y="126255"/>
                  </a:lnTo>
                  <a:lnTo>
                    <a:pt x="178434" y="134380"/>
                  </a:lnTo>
                  <a:lnTo>
                    <a:pt x="178546" y="144088"/>
                  </a:lnTo>
                  <a:lnTo>
                    <a:pt x="176975" y="146829"/>
                  </a:lnTo>
                  <a:lnTo>
                    <a:pt x="174340" y="149450"/>
                  </a:lnTo>
                  <a:lnTo>
                    <a:pt x="170996" y="151991"/>
                  </a:lnTo>
                  <a:lnTo>
                    <a:pt x="167972" y="154479"/>
                  </a:lnTo>
                  <a:lnTo>
                    <a:pt x="162496" y="159360"/>
                  </a:lnTo>
                  <a:lnTo>
                    <a:pt x="159131" y="161773"/>
                  </a:lnTo>
                  <a:lnTo>
                    <a:pt x="155300" y="164175"/>
                  </a:lnTo>
                  <a:lnTo>
                    <a:pt x="151158" y="166570"/>
                  </a:lnTo>
                  <a:lnTo>
                    <a:pt x="142323" y="171348"/>
                  </a:lnTo>
                  <a:lnTo>
                    <a:pt x="123716" y="180883"/>
                  </a:lnTo>
                  <a:lnTo>
                    <a:pt x="118197" y="183265"/>
                  </a:lnTo>
                  <a:lnTo>
                    <a:pt x="112135" y="185647"/>
                  </a:lnTo>
                  <a:lnTo>
                    <a:pt x="105713" y="188029"/>
                  </a:lnTo>
                  <a:lnTo>
                    <a:pt x="99845" y="189616"/>
                  </a:lnTo>
                  <a:lnTo>
                    <a:pt x="94344" y="190675"/>
                  </a:lnTo>
                  <a:lnTo>
                    <a:pt x="89090" y="191381"/>
                  </a:lnTo>
                  <a:lnTo>
                    <a:pt x="84794" y="192645"/>
                  </a:lnTo>
                  <a:lnTo>
                    <a:pt x="81135" y="194281"/>
                  </a:lnTo>
                  <a:lnTo>
                    <a:pt x="77902" y="196166"/>
                  </a:lnTo>
                  <a:lnTo>
                    <a:pt x="74160" y="197423"/>
                  </a:lnTo>
                  <a:lnTo>
                    <a:pt x="70078" y="198260"/>
                  </a:lnTo>
                  <a:lnTo>
                    <a:pt x="65769" y="198819"/>
                  </a:lnTo>
                  <a:lnTo>
                    <a:pt x="62102" y="198397"/>
                  </a:lnTo>
                  <a:lnTo>
                    <a:pt x="58864" y="197323"/>
                  </a:lnTo>
                  <a:lnTo>
                    <a:pt x="55912" y="195813"/>
                  </a:lnTo>
                  <a:lnTo>
                    <a:pt x="50515" y="194135"/>
                  </a:lnTo>
                  <a:lnTo>
                    <a:pt x="47964" y="193687"/>
                  </a:lnTo>
                  <a:lnTo>
                    <a:pt x="43013" y="191073"/>
                  </a:lnTo>
                  <a:lnTo>
                    <a:pt x="40582" y="189265"/>
                  </a:lnTo>
                  <a:lnTo>
                    <a:pt x="38961" y="187266"/>
                  </a:lnTo>
                  <a:lnTo>
                    <a:pt x="37880" y="185139"/>
                  </a:lnTo>
                  <a:lnTo>
                    <a:pt x="35719" y="17850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850"/>
            <p:cNvSpPr/>
            <p:nvPr/>
          </p:nvSpPr>
          <p:spPr>
            <a:xfrm>
              <a:off x="6000750" y="2200275"/>
              <a:ext cx="164307" cy="100005"/>
            </a:xfrm>
            <a:custGeom>
              <a:avLst/>
              <a:gdLst/>
              <a:ahLst/>
              <a:cxnLst/>
              <a:rect l="0" t="0" r="0" b="0"/>
              <a:pathLst>
                <a:path w="164307" h="100005">
                  <a:moveTo>
                    <a:pt x="0" y="0"/>
                  </a:moveTo>
                  <a:lnTo>
                    <a:pt x="6849" y="0"/>
                  </a:lnTo>
                  <a:lnTo>
                    <a:pt x="9129" y="2116"/>
                  </a:lnTo>
                  <a:lnTo>
                    <a:pt x="13268" y="6150"/>
                  </a:lnTo>
                  <a:lnTo>
                    <a:pt x="13834" y="8819"/>
                  </a:lnTo>
                  <a:lnTo>
                    <a:pt x="13985" y="10641"/>
                  </a:lnTo>
                  <a:lnTo>
                    <a:pt x="14086" y="12650"/>
                  </a:lnTo>
                  <a:lnTo>
                    <a:pt x="14197" y="16999"/>
                  </a:lnTo>
                  <a:lnTo>
                    <a:pt x="14261" y="23910"/>
                  </a:lnTo>
                  <a:lnTo>
                    <a:pt x="13475" y="27052"/>
                  </a:lnTo>
                  <a:lnTo>
                    <a:pt x="12159" y="30735"/>
                  </a:lnTo>
                  <a:lnTo>
                    <a:pt x="10487" y="34777"/>
                  </a:lnTo>
                  <a:lnTo>
                    <a:pt x="9373" y="38266"/>
                  </a:lnTo>
                  <a:lnTo>
                    <a:pt x="8630" y="41385"/>
                  </a:lnTo>
                  <a:lnTo>
                    <a:pt x="8134" y="44259"/>
                  </a:lnTo>
                  <a:lnTo>
                    <a:pt x="7010" y="46968"/>
                  </a:lnTo>
                  <a:lnTo>
                    <a:pt x="5467" y="49568"/>
                  </a:lnTo>
                  <a:lnTo>
                    <a:pt x="3645" y="52095"/>
                  </a:lnTo>
                  <a:lnTo>
                    <a:pt x="2430" y="54574"/>
                  </a:lnTo>
                  <a:lnTo>
                    <a:pt x="1620" y="57020"/>
                  </a:lnTo>
                  <a:lnTo>
                    <a:pt x="1080" y="59444"/>
                  </a:lnTo>
                  <a:lnTo>
                    <a:pt x="719" y="61854"/>
                  </a:lnTo>
                  <a:lnTo>
                    <a:pt x="480" y="64255"/>
                  </a:lnTo>
                  <a:lnTo>
                    <a:pt x="320" y="66649"/>
                  </a:lnTo>
                  <a:lnTo>
                    <a:pt x="213" y="69039"/>
                  </a:lnTo>
                  <a:lnTo>
                    <a:pt x="94" y="73811"/>
                  </a:lnTo>
                  <a:lnTo>
                    <a:pt x="28" y="80960"/>
                  </a:lnTo>
                  <a:lnTo>
                    <a:pt x="812" y="82548"/>
                  </a:lnTo>
                  <a:lnTo>
                    <a:pt x="2128" y="83607"/>
                  </a:lnTo>
                  <a:lnTo>
                    <a:pt x="3800" y="84313"/>
                  </a:lnTo>
                  <a:lnTo>
                    <a:pt x="4915" y="85577"/>
                  </a:lnTo>
                  <a:lnTo>
                    <a:pt x="5658" y="87214"/>
                  </a:lnTo>
                  <a:lnTo>
                    <a:pt x="6153" y="89099"/>
                  </a:lnTo>
                  <a:lnTo>
                    <a:pt x="7277" y="90355"/>
                  </a:lnTo>
                  <a:lnTo>
                    <a:pt x="8820" y="91193"/>
                  </a:lnTo>
                  <a:lnTo>
                    <a:pt x="13444" y="92917"/>
                  </a:lnTo>
                  <a:lnTo>
                    <a:pt x="16900" y="94488"/>
                  </a:lnTo>
                  <a:lnTo>
                    <a:pt x="20792" y="96330"/>
                  </a:lnTo>
                  <a:lnTo>
                    <a:pt x="24180" y="97557"/>
                  </a:lnTo>
                  <a:lnTo>
                    <a:pt x="27232" y="98375"/>
                  </a:lnTo>
                  <a:lnTo>
                    <a:pt x="30061" y="98921"/>
                  </a:lnTo>
                  <a:lnTo>
                    <a:pt x="32741" y="99285"/>
                  </a:lnTo>
                  <a:lnTo>
                    <a:pt x="37834" y="99689"/>
                  </a:lnTo>
                  <a:lnTo>
                    <a:pt x="44861" y="99868"/>
                  </a:lnTo>
                  <a:lnTo>
                    <a:pt x="72525" y="100004"/>
                  </a:lnTo>
                  <a:lnTo>
                    <a:pt x="76131" y="99213"/>
                  </a:lnTo>
                  <a:lnTo>
                    <a:pt x="80123" y="97892"/>
                  </a:lnTo>
                  <a:lnTo>
                    <a:pt x="84371" y="96217"/>
                  </a:lnTo>
                  <a:lnTo>
                    <a:pt x="88791" y="95101"/>
                  </a:lnTo>
                  <a:lnTo>
                    <a:pt x="93325" y="94357"/>
                  </a:lnTo>
                  <a:lnTo>
                    <a:pt x="97935" y="93861"/>
                  </a:lnTo>
                  <a:lnTo>
                    <a:pt x="102596" y="93530"/>
                  </a:lnTo>
                  <a:lnTo>
                    <a:pt x="107291" y="93309"/>
                  </a:lnTo>
                  <a:lnTo>
                    <a:pt x="112009" y="93162"/>
                  </a:lnTo>
                  <a:lnTo>
                    <a:pt x="115947" y="92270"/>
                  </a:lnTo>
                  <a:lnTo>
                    <a:pt x="119367" y="90882"/>
                  </a:lnTo>
                  <a:lnTo>
                    <a:pt x="122440" y="89163"/>
                  </a:lnTo>
                  <a:lnTo>
                    <a:pt x="126076" y="88017"/>
                  </a:lnTo>
                  <a:lnTo>
                    <a:pt x="130088" y="87253"/>
                  </a:lnTo>
                  <a:lnTo>
                    <a:pt x="134350" y="86743"/>
                  </a:lnTo>
                  <a:lnTo>
                    <a:pt x="137985" y="86404"/>
                  </a:lnTo>
                  <a:lnTo>
                    <a:pt x="141203" y="86177"/>
                  </a:lnTo>
                  <a:lnTo>
                    <a:pt x="144141" y="86026"/>
                  </a:lnTo>
                  <a:lnTo>
                    <a:pt x="146894" y="85132"/>
                  </a:lnTo>
                  <a:lnTo>
                    <a:pt x="149523" y="83742"/>
                  </a:lnTo>
                  <a:lnTo>
                    <a:pt x="152069" y="82022"/>
                  </a:lnTo>
                  <a:lnTo>
                    <a:pt x="157015" y="80110"/>
                  </a:lnTo>
                  <a:lnTo>
                    <a:pt x="159446" y="79600"/>
                  </a:lnTo>
                  <a:lnTo>
                    <a:pt x="161066" y="78467"/>
                  </a:lnTo>
                  <a:lnTo>
                    <a:pt x="162146" y="76917"/>
                  </a:lnTo>
                  <a:lnTo>
                    <a:pt x="164306" y="714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851"/>
            <p:cNvSpPr/>
            <p:nvPr/>
          </p:nvSpPr>
          <p:spPr>
            <a:xfrm>
              <a:off x="6122193" y="2203302"/>
              <a:ext cx="35720" cy="232717"/>
            </a:xfrm>
            <a:custGeom>
              <a:avLst/>
              <a:gdLst/>
              <a:ahLst/>
              <a:cxnLst/>
              <a:rect l="0" t="0" r="0" b="0"/>
              <a:pathLst>
                <a:path w="35720" h="232717">
                  <a:moveTo>
                    <a:pt x="0" y="4116"/>
                  </a:moveTo>
                  <a:lnTo>
                    <a:pt x="0" y="0"/>
                  </a:lnTo>
                  <a:lnTo>
                    <a:pt x="0" y="10249"/>
                  </a:lnTo>
                  <a:lnTo>
                    <a:pt x="794" y="12174"/>
                  </a:lnTo>
                  <a:lnTo>
                    <a:pt x="2117" y="15044"/>
                  </a:lnTo>
                  <a:lnTo>
                    <a:pt x="3793" y="18545"/>
                  </a:lnTo>
                  <a:lnTo>
                    <a:pt x="4910" y="21673"/>
                  </a:lnTo>
                  <a:lnTo>
                    <a:pt x="5655" y="24552"/>
                  </a:lnTo>
                  <a:lnTo>
                    <a:pt x="6482" y="30661"/>
                  </a:lnTo>
                  <a:lnTo>
                    <a:pt x="6703" y="34513"/>
                  </a:lnTo>
                  <a:lnTo>
                    <a:pt x="6948" y="43026"/>
                  </a:lnTo>
                  <a:lnTo>
                    <a:pt x="7136" y="80348"/>
                  </a:lnTo>
                  <a:lnTo>
                    <a:pt x="7933" y="85100"/>
                  </a:lnTo>
                  <a:lnTo>
                    <a:pt x="9257" y="89855"/>
                  </a:lnTo>
                  <a:lnTo>
                    <a:pt x="10934" y="94613"/>
                  </a:lnTo>
                  <a:lnTo>
                    <a:pt x="12846" y="99373"/>
                  </a:lnTo>
                  <a:lnTo>
                    <a:pt x="14914" y="104133"/>
                  </a:lnTo>
                  <a:lnTo>
                    <a:pt x="17086" y="108894"/>
                  </a:lnTo>
                  <a:lnTo>
                    <a:pt x="18535" y="114449"/>
                  </a:lnTo>
                  <a:lnTo>
                    <a:pt x="19500" y="120534"/>
                  </a:lnTo>
                  <a:lnTo>
                    <a:pt x="20144" y="126972"/>
                  </a:lnTo>
                  <a:lnTo>
                    <a:pt x="20573" y="132851"/>
                  </a:lnTo>
                  <a:lnTo>
                    <a:pt x="20859" y="138358"/>
                  </a:lnTo>
                  <a:lnTo>
                    <a:pt x="21177" y="148711"/>
                  </a:lnTo>
                  <a:lnTo>
                    <a:pt x="21398" y="173098"/>
                  </a:lnTo>
                  <a:lnTo>
                    <a:pt x="22203" y="177096"/>
                  </a:lnTo>
                  <a:lnTo>
                    <a:pt x="23534" y="180555"/>
                  </a:lnTo>
                  <a:lnTo>
                    <a:pt x="25214" y="183654"/>
                  </a:lnTo>
                  <a:lnTo>
                    <a:pt x="26335" y="187308"/>
                  </a:lnTo>
                  <a:lnTo>
                    <a:pt x="27082" y="191332"/>
                  </a:lnTo>
                  <a:lnTo>
                    <a:pt x="27579" y="195602"/>
                  </a:lnTo>
                  <a:lnTo>
                    <a:pt x="28133" y="202463"/>
                  </a:lnTo>
                  <a:lnTo>
                    <a:pt x="28280" y="205403"/>
                  </a:lnTo>
                  <a:lnTo>
                    <a:pt x="29172" y="208158"/>
                  </a:lnTo>
                  <a:lnTo>
                    <a:pt x="30561" y="210788"/>
                  </a:lnTo>
                  <a:lnTo>
                    <a:pt x="32280" y="213335"/>
                  </a:lnTo>
                  <a:lnTo>
                    <a:pt x="33427" y="215826"/>
                  </a:lnTo>
                  <a:lnTo>
                    <a:pt x="34191" y="218281"/>
                  </a:lnTo>
                  <a:lnTo>
                    <a:pt x="35417" y="224132"/>
                  </a:lnTo>
                  <a:lnTo>
                    <a:pt x="35679" y="231037"/>
                  </a:lnTo>
                  <a:lnTo>
                    <a:pt x="35719" y="23271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852"/>
            <p:cNvSpPr/>
            <p:nvPr/>
          </p:nvSpPr>
          <p:spPr>
            <a:xfrm>
              <a:off x="6293643" y="2321718"/>
              <a:ext cx="207170" cy="1"/>
            </a:xfrm>
            <a:custGeom>
              <a:avLst/>
              <a:gdLst/>
              <a:ahLst/>
              <a:cxnLst/>
              <a:rect l="0" t="0" r="0" b="0"/>
              <a:pathLst>
                <a:path w="207170" h="1">
                  <a:moveTo>
                    <a:pt x="0" y="0"/>
                  </a:moveTo>
                  <a:lnTo>
                    <a:pt x="20716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853"/>
            <p:cNvSpPr/>
            <p:nvPr/>
          </p:nvSpPr>
          <p:spPr>
            <a:xfrm>
              <a:off x="6357937" y="2243137"/>
              <a:ext cx="57151" cy="178595"/>
            </a:xfrm>
            <a:custGeom>
              <a:avLst/>
              <a:gdLst/>
              <a:ahLst/>
              <a:cxnLst/>
              <a:rect l="0" t="0" r="0" b="0"/>
              <a:pathLst>
                <a:path w="57151" h="178595">
                  <a:moveTo>
                    <a:pt x="0" y="0"/>
                  </a:moveTo>
                  <a:lnTo>
                    <a:pt x="0" y="16793"/>
                  </a:lnTo>
                  <a:lnTo>
                    <a:pt x="794" y="19133"/>
                  </a:lnTo>
                  <a:lnTo>
                    <a:pt x="2117" y="21486"/>
                  </a:lnTo>
                  <a:lnTo>
                    <a:pt x="3792" y="23849"/>
                  </a:lnTo>
                  <a:lnTo>
                    <a:pt x="5703" y="27012"/>
                  </a:lnTo>
                  <a:lnTo>
                    <a:pt x="7771" y="30708"/>
                  </a:lnTo>
                  <a:lnTo>
                    <a:pt x="9943" y="34760"/>
                  </a:lnTo>
                  <a:lnTo>
                    <a:pt x="11392" y="39048"/>
                  </a:lnTo>
                  <a:lnTo>
                    <a:pt x="12357" y="43494"/>
                  </a:lnTo>
                  <a:lnTo>
                    <a:pt x="13000" y="48046"/>
                  </a:lnTo>
                  <a:lnTo>
                    <a:pt x="14223" y="52668"/>
                  </a:lnTo>
                  <a:lnTo>
                    <a:pt x="15832" y="57337"/>
                  </a:lnTo>
                  <a:lnTo>
                    <a:pt x="17699" y="62037"/>
                  </a:lnTo>
                  <a:lnTo>
                    <a:pt x="18943" y="66758"/>
                  </a:lnTo>
                  <a:lnTo>
                    <a:pt x="19772" y="71493"/>
                  </a:lnTo>
                  <a:lnTo>
                    <a:pt x="20326" y="76237"/>
                  </a:lnTo>
                  <a:lnTo>
                    <a:pt x="20694" y="80987"/>
                  </a:lnTo>
                  <a:lnTo>
                    <a:pt x="20940" y="85741"/>
                  </a:lnTo>
                  <a:lnTo>
                    <a:pt x="21104" y="90499"/>
                  </a:lnTo>
                  <a:lnTo>
                    <a:pt x="22007" y="95257"/>
                  </a:lnTo>
                  <a:lnTo>
                    <a:pt x="23402" y="100018"/>
                  </a:lnTo>
                  <a:lnTo>
                    <a:pt x="25126" y="104778"/>
                  </a:lnTo>
                  <a:lnTo>
                    <a:pt x="26276" y="109540"/>
                  </a:lnTo>
                  <a:lnTo>
                    <a:pt x="27043" y="114302"/>
                  </a:lnTo>
                  <a:lnTo>
                    <a:pt x="27553" y="119063"/>
                  </a:lnTo>
                  <a:lnTo>
                    <a:pt x="28687" y="123032"/>
                  </a:lnTo>
                  <a:lnTo>
                    <a:pt x="30238" y="126471"/>
                  </a:lnTo>
                  <a:lnTo>
                    <a:pt x="32065" y="129558"/>
                  </a:lnTo>
                  <a:lnTo>
                    <a:pt x="33283" y="133203"/>
                  </a:lnTo>
                  <a:lnTo>
                    <a:pt x="34095" y="137221"/>
                  </a:lnTo>
                  <a:lnTo>
                    <a:pt x="34636" y="141487"/>
                  </a:lnTo>
                  <a:lnTo>
                    <a:pt x="34997" y="145125"/>
                  </a:lnTo>
                  <a:lnTo>
                    <a:pt x="35238" y="148344"/>
                  </a:lnTo>
                  <a:lnTo>
                    <a:pt x="35398" y="151283"/>
                  </a:lnTo>
                  <a:lnTo>
                    <a:pt x="36299" y="154037"/>
                  </a:lnTo>
                  <a:lnTo>
                    <a:pt x="37693" y="156666"/>
                  </a:lnTo>
                  <a:lnTo>
                    <a:pt x="39416" y="159213"/>
                  </a:lnTo>
                  <a:lnTo>
                    <a:pt x="40565" y="161704"/>
                  </a:lnTo>
                  <a:lnTo>
                    <a:pt x="41841" y="166589"/>
                  </a:lnTo>
                  <a:lnTo>
                    <a:pt x="42409" y="171406"/>
                  </a:lnTo>
                  <a:lnTo>
                    <a:pt x="42560" y="173802"/>
                  </a:lnTo>
                  <a:lnTo>
                    <a:pt x="43455" y="175399"/>
                  </a:lnTo>
                  <a:lnTo>
                    <a:pt x="44845" y="176464"/>
                  </a:lnTo>
                  <a:lnTo>
                    <a:pt x="48987" y="178173"/>
                  </a:lnTo>
                  <a:lnTo>
                    <a:pt x="50121" y="178313"/>
                  </a:lnTo>
                  <a:lnTo>
                    <a:pt x="51670" y="178407"/>
                  </a:lnTo>
                  <a:lnTo>
                    <a:pt x="57150" y="1785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854"/>
            <p:cNvSpPr/>
            <p:nvPr/>
          </p:nvSpPr>
          <p:spPr>
            <a:xfrm>
              <a:off x="6557962" y="2207418"/>
              <a:ext cx="175276" cy="199992"/>
            </a:xfrm>
            <a:custGeom>
              <a:avLst/>
              <a:gdLst/>
              <a:ahLst/>
              <a:cxnLst/>
              <a:rect l="0" t="0" r="0" b="0"/>
              <a:pathLst>
                <a:path w="175276" h="199992">
                  <a:moveTo>
                    <a:pt x="128588" y="7144"/>
                  </a:moveTo>
                  <a:lnTo>
                    <a:pt x="128588" y="294"/>
                  </a:lnTo>
                  <a:lnTo>
                    <a:pt x="132704" y="58"/>
                  </a:lnTo>
                  <a:lnTo>
                    <a:pt x="128260" y="5"/>
                  </a:lnTo>
                  <a:lnTo>
                    <a:pt x="72786" y="0"/>
                  </a:lnTo>
                  <a:lnTo>
                    <a:pt x="68368" y="794"/>
                  </a:lnTo>
                  <a:lnTo>
                    <a:pt x="63835" y="2117"/>
                  </a:lnTo>
                  <a:lnTo>
                    <a:pt x="59226" y="3793"/>
                  </a:lnTo>
                  <a:lnTo>
                    <a:pt x="55359" y="4910"/>
                  </a:lnTo>
                  <a:lnTo>
                    <a:pt x="51987" y="5655"/>
                  </a:lnTo>
                  <a:lnTo>
                    <a:pt x="48945" y="6151"/>
                  </a:lnTo>
                  <a:lnTo>
                    <a:pt x="45331" y="6482"/>
                  </a:lnTo>
                  <a:lnTo>
                    <a:pt x="41333" y="6703"/>
                  </a:lnTo>
                  <a:lnTo>
                    <a:pt x="37080" y="6850"/>
                  </a:lnTo>
                  <a:lnTo>
                    <a:pt x="33451" y="7742"/>
                  </a:lnTo>
                  <a:lnTo>
                    <a:pt x="30238" y="9130"/>
                  </a:lnTo>
                  <a:lnTo>
                    <a:pt x="27303" y="10849"/>
                  </a:lnTo>
                  <a:lnTo>
                    <a:pt x="21924" y="12760"/>
                  </a:lnTo>
                  <a:lnTo>
                    <a:pt x="16888" y="13609"/>
                  </a:lnTo>
                  <a:lnTo>
                    <a:pt x="12004" y="13986"/>
                  </a:lnTo>
                  <a:lnTo>
                    <a:pt x="10384" y="14880"/>
                  </a:lnTo>
                  <a:lnTo>
                    <a:pt x="9304" y="16270"/>
                  </a:lnTo>
                  <a:lnTo>
                    <a:pt x="8584" y="17991"/>
                  </a:lnTo>
                  <a:lnTo>
                    <a:pt x="7310" y="19138"/>
                  </a:lnTo>
                  <a:lnTo>
                    <a:pt x="5667" y="19902"/>
                  </a:lnTo>
                  <a:lnTo>
                    <a:pt x="3778" y="20412"/>
                  </a:lnTo>
                  <a:lnTo>
                    <a:pt x="2519" y="21546"/>
                  </a:lnTo>
                  <a:lnTo>
                    <a:pt x="1679" y="23095"/>
                  </a:lnTo>
                  <a:lnTo>
                    <a:pt x="746" y="26933"/>
                  </a:lnTo>
                  <a:lnTo>
                    <a:pt x="332" y="31285"/>
                  </a:lnTo>
                  <a:lnTo>
                    <a:pt x="147" y="35865"/>
                  </a:lnTo>
                  <a:lnTo>
                    <a:pt x="43" y="42906"/>
                  </a:lnTo>
                  <a:lnTo>
                    <a:pt x="0" y="102392"/>
                  </a:lnTo>
                  <a:lnTo>
                    <a:pt x="794" y="103981"/>
                  </a:lnTo>
                  <a:lnTo>
                    <a:pt x="2117" y="105039"/>
                  </a:lnTo>
                  <a:lnTo>
                    <a:pt x="6151" y="106738"/>
                  </a:lnTo>
                  <a:lnTo>
                    <a:pt x="10643" y="110825"/>
                  </a:lnTo>
                  <a:lnTo>
                    <a:pt x="13208" y="113271"/>
                  </a:lnTo>
                  <a:lnTo>
                    <a:pt x="15925" y="113843"/>
                  </a:lnTo>
                  <a:lnTo>
                    <a:pt x="19777" y="114097"/>
                  </a:lnTo>
                  <a:lnTo>
                    <a:pt x="24136" y="114210"/>
                  </a:lnTo>
                  <a:lnTo>
                    <a:pt x="31052" y="114274"/>
                  </a:lnTo>
                  <a:lnTo>
                    <a:pt x="34196" y="113489"/>
                  </a:lnTo>
                  <a:lnTo>
                    <a:pt x="37878" y="112172"/>
                  </a:lnTo>
                  <a:lnTo>
                    <a:pt x="41921" y="110500"/>
                  </a:lnTo>
                  <a:lnTo>
                    <a:pt x="45410" y="109385"/>
                  </a:lnTo>
                  <a:lnTo>
                    <a:pt x="48530" y="108642"/>
                  </a:lnTo>
                  <a:lnTo>
                    <a:pt x="51403" y="108147"/>
                  </a:lnTo>
                  <a:lnTo>
                    <a:pt x="54906" y="107817"/>
                  </a:lnTo>
                  <a:lnTo>
                    <a:pt x="58829" y="107597"/>
                  </a:lnTo>
                  <a:lnTo>
                    <a:pt x="67421" y="107352"/>
                  </a:lnTo>
                  <a:lnTo>
                    <a:pt x="108596" y="107164"/>
                  </a:lnTo>
                  <a:lnTo>
                    <a:pt x="113673" y="107955"/>
                  </a:lnTo>
                  <a:lnTo>
                    <a:pt x="117850" y="109277"/>
                  </a:lnTo>
                  <a:lnTo>
                    <a:pt x="121430" y="110951"/>
                  </a:lnTo>
                  <a:lnTo>
                    <a:pt x="126197" y="112067"/>
                  </a:lnTo>
                  <a:lnTo>
                    <a:pt x="131756" y="112812"/>
                  </a:lnTo>
                  <a:lnTo>
                    <a:pt x="137844" y="113308"/>
                  </a:lnTo>
                  <a:lnTo>
                    <a:pt x="142696" y="114432"/>
                  </a:lnTo>
                  <a:lnTo>
                    <a:pt x="146724" y="115976"/>
                  </a:lnTo>
                  <a:lnTo>
                    <a:pt x="150203" y="117799"/>
                  </a:lnTo>
                  <a:lnTo>
                    <a:pt x="153317" y="119808"/>
                  </a:lnTo>
                  <a:lnTo>
                    <a:pt x="156187" y="121941"/>
                  </a:lnTo>
                  <a:lnTo>
                    <a:pt x="161491" y="126427"/>
                  </a:lnTo>
                  <a:lnTo>
                    <a:pt x="166494" y="131067"/>
                  </a:lnTo>
                  <a:lnTo>
                    <a:pt x="168146" y="133416"/>
                  </a:lnTo>
                  <a:lnTo>
                    <a:pt x="169982" y="138142"/>
                  </a:lnTo>
                  <a:lnTo>
                    <a:pt x="172914" y="142888"/>
                  </a:lnTo>
                  <a:lnTo>
                    <a:pt x="174807" y="145265"/>
                  </a:lnTo>
                  <a:lnTo>
                    <a:pt x="175275" y="147644"/>
                  </a:lnTo>
                  <a:lnTo>
                    <a:pt x="174794" y="150023"/>
                  </a:lnTo>
                  <a:lnTo>
                    <a:pt x="172937" y="154783"/>
                  </a:lnTo>
                  <a:lnTo>
                    <a:pt x="172110" y="159545"/>
                  </a:lnTo>
                  <a:lnTo>
                    <a:pt x="171097" y="161926"/>
                  </a:lnTo>
                  <a:lnTo>
                    <a:pt x="167853" y="166688"/>
                  </a:lnTo>
                  <a:lnTo>
                    <a:pt x="165084" y="169069"/>
                  </a:lnTo>
                  <a:lnTo>
                    <a:pt x="161650" y="171450"/>
                  </a:lnTo>
                  <a:lnTo>
                    <a:pt x="157773" y="173832"/>
                  </a:lnTo>
                  <a:lnTo>
                    <a:pt x="154394" y="176213"/>
                  </a:lnTo>
                  <a:lnTo>
                    <a:pt x="151349" y="178594"/>
                  </a:lnTo>
                  <a:lnTo>
                    <a:pt x="148523" y="180975"/>
                  </a:lnTo>
                  <a:lnTo>
                    <a:pt x="145053" y="182563"/>
                  </a:lnTo>
                  <a:lnTo>
                    <a:pt x="141153" y="183621"/>
                  </a:lnTo>
                  <a:lnTo>
                    <a:pt x="136965" y="184327"/>
                  </a:lnTo>
                  <a:lnTo>
                    <a:pt x="132584" y="185591"/>
                  </a:lnTo>
                  <a:lnTo>
                    <a:pt x="128077" y="187227"/>
                  </a:lnTo>
                  <a:lnTo>
                    <a:pt x="123485" y="189112"/>
                  </a:lnTo>
                  <a:lnTo>
                    <a:pt x="118042" y="191162"/>
                  </a:lnTo>
                  <a:lnTo>
                    <a:pt x="105644" y="195557"/>
                  </a:lnTo>
                  <a:lnTo>
                    <a:pt x="100592" y="197046"/>
                  </a:lnTo>
                  <a:lnTo>
                    <a:pt x="96430" y="198039"/>
                  </a:lnTo>
                  <a:lnTo>
                    <a:pt x="92862" y="198701"/>
                  </a:lnTo>
                  <a:lnTo>
                    <a:pt x="88895" y="199143"/>
                  </a:lnTo>
                  <a:lnTo>
                    <a:pt x="84664" y="199437"/>
                  </a:lnTo>
                  <a:lnTo>
                    <a:pt x="80255" y="199633"/>
                  </a:lnTo>
                  <a:lnTo>
                    <a:pt x="71123" y="199851"/>
                  </a:lnTo>
                  <a:lnTo>
                    <a:pt x="56118" y="199991"/>
                  </a:lnTo>
                  <a:lnTo>
                    <a:pt x="54080" y="199209"/>
                  </a:lnTo>
                  <a:lnTo>
                    <a:pt x="52722" y="197893"/>
                  </a:lnTo>
                  <a:lnTo>
                    <a:pt x="51817" y="196223"/>
                  </a:lnTo>
                  <a:lnTo>
                    <a:pt x="50419" y="195109"/>
                  </a:lnTo>
                  <a:lnTo>
                    <a:pt x="48694" y="194367"/>
                  </a:lnTo>
                  <a:lnTo>
                    <a:pt x="46751" y="193872"/>
                  </a:lnTo>
                  <a:lnTo>
                    <a:pt x="45455" y="192748"/>
                  </a:lnTo>
                  <a:lnTo>
                    <a:pt x="44590" y="191205"/>
                  </a:lnTo>
                  <a:lnTo>
                    <a:pt x="43204" y="186818"/>
                  </a:lnTo>
                  <a:lnTo>
                    <a:pt x="42963" y="182265"/>
                  </a:lnTo>
                  <a:lnTo>
                    <a:pt x="42863"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855"/>
            <p:cNvSpPr/>
            <p:nvPr/>
          </p:nvSpPr>
          <p:spPr>
            <a:xfrm>
              <a:off x="6793706" y="2253309"/>
              <a:ext cx="207170" cy="146992"/>
            </a:xfrm>
            <a:custGeom>
              <a:avLst/>
              <a:gdLst/>
              <a:ahLst/>
              <a:cxnLst/>
              <a:rect l="0" t="0" r="0" b="0"/>
              <a:pathLst>
                <a:path w="207170" h="146992">
                  <a:moveTo>
                    <a:pt x="0" y="4116"/>
                  </a:moveTo>
                  <a:lnTo>
                    <a:pt x="0" y="0"/>
                  </a:lnTo>
                  <a:lnTo>
                    <a:pt x="0" y="3908"/>
                  </a:lnTo>
                  <a:lnTo>
                    <a:pt x="6151" y="4097"/>
                  </a:lnTo>
                  <a:lnTo>
                    <a:pt x="10643" y="7902"/>
                  </a:lnTo>
                  <a:lnTo>
                    <a:pt x="14784" y="11884"/>
                  </a:lnTo>
                  <a:lnTo>
                    <a:pt x="23911" y="20908"/>
                  </a:lnTo>
                  <a:lnTo>
                    <a:pt x="27052" y="23248"/>
                  </a:lnTo>
                  <a:lnTo>
                    <a:pt x="30735" y="25602"/>
                  </a:lnTo>
                  <a:lnTo>
                    <a:pt x="34777" y="27964"/>
                  </a:lnTo>
                  <a:lnTo>
                    <a:pt x="38266" y="30334"/>
                  </a:lnTo>
                  <a:lnTo>
                    <a:pt x="41386" y="32707"/>
                  </a:lnTo>
                  <a:lnTo>
                    <a:pt x="44259" y="35083"/>
                  </a:lnTo>
                  <a:lnTo>
                    <a:pt x="47762" y="37460"/>
                  </a:lnTo>
                  <a:lnTo>
                    <a:pt x="51685" y="39839"/>
                  </a:lnTo>
                  <a:lnTo>
                    <a:pt x="55888" y="42219"/>
                  </a:lnTo>
                  <a:lnTo>
                    <a:pt x="60277" y="45393"/>
                  </a:lnTo>
                  <a:lnTo>
                    <a:pt x="64791" y="49096"/>
                  </a:lnTo>
                  <a:lnTo>
                    <a:pt x="69388" y="53152"/>
                  </a:lnTo>
                  <a:lnTo>
                    <a:pt x="74833" y="56651"/>
                  </a:lnTo>
                  <a:lnTo>
                    <a:pt x="80845" y="59776"/>
                  </a:lnTo>
                  <a:lnTo>
                    <a:pt x="87234" y="62654"/>
                  </a:lnTo>
                  <a:lnTo>
                    <a:pt x="93081" y="66160"/>
                  </a:lnTo>
                  <a:lnTo>
                    <a:pt x="98567" y="70085"/>
                  </a:lnTo>
                  <a:lnTo>
                    <a:pt x="103810" y="74289"/>
                  </a:lnTo>
                  <a:lnTo>
                    <a:pt x="108895" y="77885"/>
                  </a:lnTo>
                  <a:lnTo>
                    <a:pt x="113872" y="81077"/>
                  </a:lnTo>
                  <a:lnTo>
                    <a:pt x="118776" y="83998"/>
                  </a:lnTo>
                  <a:lnTo>
                    <a:pt x="123635" y="86739"/>
                  </a:lnTo>
                  <a:lnTo>
                    <a:pt x="133264" y="91902"/>
                  </a:lnTo>
                  <a:lnTo>
                    <a:pt x="138056" y="95184"/>
                  </a:lnTo>
                  <a:lnTo>
                    <a:pt x="142838" y="98959"/>
                  </a:lnTo>
                  <a:lnTo>
                    <a:pt x="147612" y="103063"/>
                  </a:lnTo>
                  <a:lnTo>
                    <a:pt x="152383" y="106593"/>
                  </a:lnTo>
                  <a:lnTo>
                    <a:pt x="157151" y="109740"/>
                  </a:lnTo>
                  <a:lnTo>
                    <a:pt x="161918" y="112632"/>
                  </a:lnTo>
                  <a:lnTo>
                    <a:pt x="165889" y="115353"/>
                  </a:lnTo>
                  <a:lnTo>
                    <a:pt x="169330" y="117962"/>
                  </a:lnTo>
                  <a:lnTo>
                    <a:pt x="172418" y="120494"/>
                  </a:lnTo>
                  <a:lnTo>
                    <a:pt x="175270" y="122976"/>
                  </a:lnTo>
                  <a:lnTo>
                    <a:pt x="177966" y="125425"/>
                  </a:lnTo>
                  <a:lnTo>
                    <a:pt x="180556" y="127851"/>
                  </a:lnTo>
                  <a:lnTo>
                    <a:pt x="183077" y="129468"/>
                  </a:lnTo>
                  <a:lnTo>
                    <a:pt x="187994" y="131265"/>
                  </a:lnTo>
                  <a:lnTo>
                    <a:pt x="192826" y="134181"/>
                  </a:lnTo>
                  <a:lnTo>
                    <a:pt x="195226" y="136069"/>
                  </a:lnTo>
                  <a:lnTo>
                    <a:pt x="200008" y="138168"/>
                  </a:lnTo>
                  <a:lnTo>
                    <a:pt x="202395" y="138727"/>
                  </a:lnTo>
                  <a:lnTo>
                    <a:pt x="203987" y="139894"/>
                  </a:lnTo>
                  <a:lnTo>
                    <a:pt x="205047" y="141466"/>
                  </a:lnTo>
                  <a:lnTo>
                    <a:pt x="207169" y="14699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SMARTPenAnnotation856"/>
            <p:cNvSpPr/>
            <p:nvPr/>
          </p:nvSpPr>
          <p:spPr>
            <a:xfrm>
              <a:off x="6772275" y="2264655"/>
              <a:ext cx="178594" cy="149933"/>
            </a:xfrm>
            <a:custGeom>
              <a:avLst/>
              <a:gdLst/>
              <a:ahLst/>
              <a:cxnLst/>
              <a:rect l="0" t="0" r="0" b="0"/>
              <a:pathLst>
                <a:path w="178594" h="149933">
                  <a:moveTo>
                    <a:pt x="178593" y="7057"/>
                  </a:moveTo>
                  <a:lnTo>
                    <a:pt x="178593" y="3265"/>
                  </a:lnTo>
                  <a:lnTo>
                    <a:pt x="177800" y="2147"/>
                  </a:lnTo>
                  <a:lnTo>
                    <a:pt x="176477" y="1403"/>
                  </a:lnTo>
                  <a:lnTo>
                    <a:pt x="171744" y="0"/>
                  </a:lnTo>
                  <a:lnTo>
                    <a:pt x="171536" y="3731"/>
                  </a:lnTo>
                  <a:lnTo>
                    <a:pt x="171475" y="6072"/>
                  </a:lnTo>
                  <a:lnTo>
                    <a:pt x="167665" y="10557"/>
                  </a:lnTo>
                  <a:lnTo>
                    <a:pt x="163683" y="14698"/>
                  </a:lnTo>
                  <a:lnTo>
                    <a:pt x="154658" y="23824"/>
                  </a:lnTo>
                  <a:lnTo>
                    <a:pt x="151524" y="26172"/>
                  </a:lnTo>
                  <a:lnTo>
                    <a:pt x="147847" y="28532"/>
                  </a:lnTo>
                  <a:lnTo>
                    <a:pt x="143809" y="30899"/>
                  </a:lnTo>
                  <a:lnTo>
                    <a:pt x="139528" y="34064"/>
                  </a:lnTo>
                  <a:lnTo>
                    <a:pt x="135087" y="37762"/>
                  </a:lnTo>
                  <a:lnTo>
                    <a:pt x="126713" y="45310"/>
                  </a:lnTo>
                  <a:lnTo>
                    <a:pt x="120346" y="51311"/>
                  </a:lnTo>
                  <a:lnTo>
                    <a:pt x="94944" y="76444"/>
                  </a:lnTo>
                  <a:lnTo>
                    <a:pt x="90284" y="80303"/>
                  </a:lnTo>
                  <a:lnTo>
                    <a:pt x="85589" y="83669"/>
                  </a:lnTo>
                  <a:lnTo>
                    <a:pt x="80871" y="86706"/>
                  </a:lnTo>
                  <a:lnTo>
                    <a:pt x="76140" y="90319"/>
                  </a:lnTo>
                  <a:lnTo>
                    <a:pt x="71397" y="94315"/>
                  </a:lnTo>
                  <a:lnTo>
                    <a:pt x="62688" y="102195"/>
                  </a:lnTo>
                  <a:lnTo>
                    <a:pt x="56171" y="108342"/>
                  </a:lnTo>
                  <a:lnTo>
                    <a:pt x="44248" y="120059"/>
                  </a:lnTo>
                  <a:lnTo>
                    <a:pt x="39817" y="123666"/>
                  </a:lnTo>
                  <a:lnTo>
                    <a:pt x="35276" y="126865"/>
                  </a:lnTo>
                  <a:lnTo>
                    <a:pt x="30661" y="129792"/>
                  </a:lnTo>
                  <a:lnTo>
                    <a:pt x="26790" y="132536"/>
                  </a:lnTo>
                  <a:lnTo>
                    <a:pt x="23417" y="135160"/>
                  </a:lnTo>
                  <a:lnTo>
                    <a:pt x="20373" y="137703"/>
                  </a:lnTo>
                  <a:lnTo>
                    <a:pt x="14875" y="140528"/>
                  </a:lnTo>
                  <a:lnTo>
                    <a:pt x="8671" y="142342"/>
                  </a:lnTo>
                  <a:lnTo>
                    <a:pt x="3803" y="146448"/>
                  </a:lnTo>
                  <a:lnTo>
                    <a:pt x="0" y="1499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SMARTPenAnnotation857"/>
            <p:cNvSpPr/>
            <p:nvPr/>
          </p:nvSpPr>
          <p:spPr>
            <a:xfrm>
              <a:off x="5115928" y="2693193"/>
              <a:ext cx="234741" cy="292886"/>
            </a:xfrm>
            <a:custGeom>
              <a:avLst/>
              <a:gdLst/>
              <a:ahLst/>
              <a:cxnLst/>
              <a:rect l="0" t="0" r="0" b="0"/>
              <a:pathLst>
                <a:path w="234741" h="292886">
                  <a:moveTo>
                    <a:pt x="234740" y="14288"/>
                  </a:moveTo>
                  <a:lnTo>
                    <a:pt x="230948" y="14288"/>
                  </a:lnTo>
                  <a:lnTo>
                    <a:pt x="229830" y="13494"/>
                  </a:lnTo>
                  <a:lnTo>
                    <a:pt x="229086" y="12171"/>
                  </a:lnTo>
                  <a:lnTo>
                    <a:pt x="228589" y="10496"/>
                  </a:lnTo>
                  <a:lnTo>
                    <a:pt x="227465" y="9378"/>
                  </a:lnTo>
                  <a:lnTo>
                    <a:pt x="225921" y="8633"/>
                  </a:lnTo>
                  <a:lnTo>
                    <a:pt x="221533" y="7438"/>
                  </a:lnTo>
                  <a:lnTo>
                    <a:pt x="216699" y="7275"/>
                  </a:lnTo>
                  <a:lnTo>
                    <a:pt x="178578" y="7145"/>
                  </a:lnTo>
                  <a:lnTo>
                    <a:pt x="174280" y="7938"/>
                  </a:lnTo>
                  <a:lnTo>
                    <a:pt x="169827" y="9261"/>
                  </a:lnTo>
                  <a:lnTo>
                    <a:pt x="165271" y="10936"/>
                  </a:lnTo>
                  <a:lnTo>
                    <a:pt x="160646" y="12054"/>
                  </a:lnTo>
                  <a:lnTo>
                    <a:pt x="155975" y="12798"/>
                  </a:lnTo>
                  <a:lnTo>
                    <a:pt x="151274" y="13295"/>
                  </a:lnTo>
                  <a:lnTo>
                    <a:pt x="147346" y="13626"/>
                  </a:lnTo>
                  <a:lnTo>
                    <a:pt x="140865" y="13994"/>
                  </a:lnTo>
                  <a:lnTo>
                    <a:pt x="133222" y="14157"/>
                  </a:lnTo>
                  <a:lnTo>
                    <a:pt x="115380" y="14262"/>
                  </a:lnTo>
                  <a:lnTo>
                    <a:pt x="111511" y="13477"/>
                  </a:lnTo>
                  <a:lnTo>
                    <a:pt x="105095" y="10488"/>
                  </a:lnTo>
                  <a:lnTo>
                    <a:pt x="101479" y="9373"/>
                  </a:lnTo>
                  <a:lnTo>
                    <a:pt x="97480" y="8630"/>
                  </a:lnTo>
                  <a:lnTo>
                    <a:pt x="93227" y="8135"/>
                  </a:lnTo>
                  <a:lnTo>
                    <a:pt x="86385" y="7584"/>
                  </a:lnTo>
                  <a:lnTo>
                    <a:pt x="80698" y="7340"/>
                  </a:lnTo>
                  <a:lnTo>
                    <a:pt x="75526" y="7231"/>
                  </a:lnTo>
                  <a:lnTo>
                    <a:pt x="73035" y="6408"/>
                  </a:lnTo>
                  <a:lnTo>
                    <a:pt x="65736" y="2252"/>
                  </a:lnTo>
                  <a:lnTo>
                    <a:pt x="60938" y="1001"/>
                  </a:lnTo>
                  <a:lnTo>
                    <a:pt x="53774" y="297"/>
                  </a:lnTo>
                  <a:lnTo>
                    <a:pt x="46624" y="88"/>
                  </a:lnTo>
                  <a:lnTo>
                    <a:pt x="40370" y="12"/>
                  </a:lnTo>
                  <a:lnTo>
                    <a:pt x="34813" y="0"/>
                  </a:lnTo>
                  <a:lnTo>
                    <a:pt x="34728" y="7771"/>
                  </a:lnTo>
                  <a:lnTo>
                    <a:pt x="34724" y="9943"/>
                  </a:lnTo>
                  <a:lnTo>
                    <a:pt x="33927" y="12185"/>
                  </a:lnTo>
                  <a:lnTo>
                    <a:pt x="30926" y="16793"/>
                  </a:lnTo>
                  <a:lnTo>
                    <a:pt x="29062" y="23603"/>
                  </a:lnTo>
                  <a:lnTo>
                    <a:pt x="28234" y="31128"/>
                  </a:lnTo>
                  <a:lnTo>
                    <a:pt x="27866" y="37118"/>
                  </a:lnTo>
                  <a:lnTo>
                    <a:pt x="25586" y="44543"/>
                  </a:lnTo>
                  <a:lnTo>
                    <a:pt x="22720" y="52341"/>
                  </a:lnTo>
                  <a:lnTo>
                    <a:pt x="21447" y="58452"/>
                  </a:lnTo>
                  <a:lnTo>
                    <a:pt x="20881" y="65931"/>
                  </a:lnTo>
                  <a:lnTo>
                    <a:pt x="20730" y="70148"/>
                  </a:lnTo>
                  <a:lnTo>
                    <a:pt x="18446" y="79067"/>
                  </a:lnTo>
                  <a:lnTo>
                    <a:pt x="16725" y="83667"/>
                  </a:lnTo>
                  <a:lnTo>
                    <a:pt x="14784" y="88322"/>
                  </a:lnTo>
                  <a:lnTo>
                    <a:pt x="12697" y="93013"/>
                  </a:lnTo>
                  <a:lnTo>
                    <a:pt x="9054" y="101664"/>
                  </a:lnTo>
                  <a:lnTo>
                    <a:pt x="7436" y="108155"/>
                  </a:lnTo>
                  <a:lnTo>
                    <a:pt x="6716" y="115802"/>
                  </a:lnTo>
                  <a:lnTo>
                    <a:pt x="6396" y="124493"/>
                  </a:lnTo>
                  <a:lnTo>
                    <a:pt x="6254" y="133647"/>
                  </a:lnTo>
                  <a:lnTo>
                    <a:pt x="5422" y="137517"/>
                  </a:lnTo>
                  <a:lnTo>
                    <a:pt x="1253" y="146756"/>
                  </a:lnTo>
                  <a:lnTo>
                    <a:pt x="0" y="152008"/>
                  </a:lnTo>
                  <a:lnTo>
                    <a:pt x="1253" y="154520"/>
                  </a:lnTo>
                  <a:lnTo>
                    <a:pt x="6879" y="159428"/>
                  </a:lnTo>
                  <a:lnTo>
                    <a:pt x="11386" y="162861"/>
                  </a:lnTo>
                  <a:lnTo>
                    <a:pt x="12019" y="164137"/>
                  </a:lnTo>
                  <a:lnTo>
                    <a:pt x="13117" y="170331"/>
                  </a:lnTo>
                  <a:lnTo>
                    <a:pt x="19420" y="177503"/>
                  </a:lnTo>
                  <a:lnTo>
                    <a:pt x="20550" y="177867"/>
                  </a:lnTo>
                  <a:lnTo>
                    <a:pt x="23922" y="178271"/>
                  </a:lnTo>
                  <a:lnTo>
                    <a:pt x="25138" y="177585"/>
                  </a:lnTo>
                  <a:lnTo>
                    <a:pt x="25950" y="176334"/>
                  </a:lnTo>
                  <a:lnTo>
                    <a:pt x="27251" y="172415"/>
                  </a:lnTo>
                  <a:lnTo>
                    <a:pt x="31269" y="167944"/>
                  </a:lnTo>
                  <a:lnTo>
                    <a:pt x="33211" y="166731"/>
                  </a:lnTo>
                  <a:lnTo>
                    <a:pt x="37486" y="165384"/>
                  </a:lnTo>
                  <a:lnTo>
                    <a:pt x="38150" y="164231"/>
                  </a:lnTo>
                  <a:lnTo>
                    <a:pt x="37799" y="162669"/>
                  </a:lnTo>
                  <a:lnTo>
                    <a:pt x="36771" y="160833"/>
                  </a:lnTo>
                  <a:lnTo>
                    <a:pt x="37673" y="158816"/>
                  </a:lnTo>
                  <a:lnTo>
                    <a:pt x="42909" y="154458"/>
                  </a:lnTo>
                  <a:lnTo>
                    <a:pt x="46528" y="152978"/>
                  </a:lnTo>
                  <a:lnTo>
                    <a:pt x="50528" y="151992"/>
                  </a:lnTo>
                  <a:lnTo>
                    <a:pt x="54782" y="151334"/>
                  </a:lnTo>
                  <a:lnTo>
                    <a:pt x="61626" y="148487"/>
                  </a:lnTo>
                  <a:lnTo>
                    <a:pt x="68900" y="144576"/>
                  </a:lnTo>
                  <a:lnTo>
                    <a:pt x="74174" y="142421"/>
                  </a:lnTo>
                  <a:lnTo>
                    <a:pt x="80071" y="140191"/>
                  </a:lnTo>
                  <a:lnTo>
                    <a:pt x="84797" y="138705"/>
                  </a:lnTo>
                  <a:lnTo>
                    <a:pt x="88740" y="137714"/>
                  </a:lnTo>
                  <a:lnTo>
                    <a:pt x="96033" y="136612"/>
                  </a:lnTo>
                  <a:lnTo>
                    <a:pt x="100200" y="136319"/>
                  </a:lnTo>
                  <a:lnTo>
                    <a:pt x="104565" y="136123"/>
                  </a:lnTo>
                  <a:lnTo>
                    <a:pt x="113649" y="135906"/>
                  </a:lnTo>
                  <a:lnTo>
                    <a:pt x="118294" y="135847"/>
                  </a:lnTo>
                  <a:lnTo>
                    <a:pt x="122184" y="136603"/>
                  </a:lnTo>
                  <a:lnTo>
                    <a:pt x="128624" y="139558"/>
                  </a:lnTo>
                  <a:lnTo>
                    <a:pt x="132246" y="140664"/>
                  </a:lnTo>
                  <a:lnTo>
                    <a:pt x="136248" y="141401"/>
                  </a:lnTo>
                  <a:lnTo>
                    <a:pt x="140504" y="141892"/>
                  </a:lnTo>
                  <a:lnTo>
                    <a:pt x="144928" y="143014"/>
                  </a:lnTo>
                  <a:lnTo>
                    <a:pt x="149466" y="144555"/>
                  </a:lnTo>
                  <a:lnTo>
                    <a:pt x="154078" y="146377"/>
                  </a:lnTo>
                  <a:lnTo>
                    <a:pt x="161320" y="150517"/>
                  </a:lnTo>
                  <a:lnTo>
                    <a:pt x="164362" y="152732"/>
                  </a:lnTo>
                  <a:lnTo>
                    <a:pt x="169565" y="155003"/>
                  </a:lnTo>
                  <a:lnTo>
                    <a:pt x="176209" y="157310"/>
                  </a:lnTo>
                  <a:lnTo>
                    <a:pt x="183813" y="159642"/>
                  </a:lnTo>
                  <a:lnTo>
                    <a:pt x="189676" y="161991"/>
                  </a:lnTo>
                  <a:lnTo>
                    <a:pt x="194379" y="164350"/>
                  </a:lnTo>
                  <a:lnTo>
                    <a:pt x="198308" y="166717"/>
                  </a:lnTo>
                  <a:lnTo>
                    <a:pt x="204790" y="171463"/>
                  </a:lnTo>
                  <a:lnTo>
                    <a:pt x="207630" y="173840"/>
                  </a:lnTo>
                  <a:lnTo>
                    <a:pt x="209522" y="176219"/>
                  </a:lnTo>
                  <a:lnTo>
                    <a:pt x="210785" y="178598"/>
                  </a:lnTo>
                  <a:lnTo>
                    <a:pt x="212981" y="184152"/>
                  </a:lnTo>
                  <a:lnTo>
                    <a:pt x="216603" y="191912"/>
                  </a:lnTo>
                  <a:lnTo>
                    <a:pt x="218742" y="198536"/>
                  </a:lnTo>
                  <a:lnTo>
                    <a:pt x="219946" y="206728"/>
                  </a:lnTo>
                  <a:lnTo>
                    <a:pt x="220303" y="214182"/>
                  </a:lnTo>
                  <a:lnTo>
                    <a:pt x="220353" y="216607"/>
                  </a:lnTo>
                  <a:lnTo>
                    <a:pt x="219592" y="219017"/>
                  </a:lnTo>
                  <a:lnTo>
                    <a:pt x="210501" y="234766"/>
                  </a:lnTo>
                  <a:lnTo>
                    <a:pt x="205976" y="241395"/>
                  </a:lnTo>
                  <a:lnTo>
                    <a:pt x="203658" y="244274"/>
                  </a:lnTo>
                  <a:lnTo>
                    <a:pt x="196849" y="249589"/>
                  </a:lnTo>
                  <a:lnTo>
                    <a:pt x="192810" y="252118"/>
                  </a:lnTo>
                  <a:lnTo>
                    <a:pt x="188531" y="254598"/>
                  </a:lnTo>
                  <a:lnTo>
                    <a:pt x="179542" y="259469"/>
                  </a:lnTo>
                  <a:lnTo>
                    <a:pt x="156103" y="271452"/>
                  </a:lnTo>
                  <a:lnTo>
                    <a:pt x="137098" y="280986"/>
                  </a:lnTo>
                  <a:lnTo>
                    <a:pt x="132339" y="282574"/>
                  </a:lnTo>
                  <a:lnTo>
                    <a:pt x="127579" y="283633"/>
                  </a:lnTo>
                  <a:lnTo>
                    <a:pt x="122818" y="284338"/>
                  </a:lnTo>
                  <a:lnTo>
                    <a:pt x="118057" y="285603"/>
                  </a:lnTo>
                  <a:lnTo>
                    <a:pt x="113295" y="287240"/>
                  </a:lnTo>
                  <a:lnTo>
                    <a:pt x="108533" y="289124"/>
                  </a:lnTo>
                  <a:lnTo>
                    <a:pt x="103771" y="290381"/>
                  </a:lnTo>
                  <a:lnTo>
                    <a:pt x="99009" y="291219"/>
                  </a:lnTo>
                  <a:lnTo>
                    <a:pt x="94247" y="291777"/>
                  </a:lnTo>
                  <a:lnTo>
                    <a:pt x="89484" y="292149"/>
                  </a:lnTo>
                  <a:lnTo>
                    <a:pt x="84722" y="292398"/>
                  </a:lnTo>
                  <a:lnTo>
                    <a:pt x="72551" y="292747"/>
                  </a:lnTo>
                  <a:lnTo>
                    <a:pt x="58013" y="292875"/>
                  </a:lnTo>
                  <a:lnTo>
                    <a:pt x="50097" y="292885"/>
                  </a:lnTo>
                  <a:lnTo>
                    <a:pt x="47351" y="292095"/>
                  </a:lnTo>
                  <a:lnTo>
                    <a:pt x="45520" y="290774"/>
                  </a:lnTo>
                  <a:lnTo>
                    <a:pt x="44300" y="289099"/>
                  </a:lnTo>
                  <a:lnTo>
                    <a:pt x="42693" y="287983"/>
                  </a:lnTo>
                  <a:lnTo>
                    <a:pt x="38790" y="286743"/>
                  </a:lnTo>
                  <a:lnTo>
                    <a:pt x="32130" y="286044"/>
                  </a:lnTo>
                  <a:lnTo>
                    <a:pt x="27572" y="2857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SMARTPenAnnotation858"/>
            <p:cNvSpPr/>
            <p:nvPr/>
          </p:nvSpPr>
          <p:spPr>
            <a:xfrm>
              <a:off x="5386387" y="2814637"/>
              <a:ext cx="228601" cy="135732"/>
            </a:xfrm>
            <a:custGeom>
              <a:avLst/>
              <a:gdLst/>
              <a:ahLst/>
              <a:cxnLst/>
              <a:rect l="0" t="0" r="0" b="0"/>
              <a:pathLst>
                <a:path w="228601" h="135732">
                  <a:moveTo>
                    <a:pt x="0" y="0"/>
                  </a:moveTo>
                  <a:lnTo>
                    <a:pt x="6151" y="0"/>
                  </a:lnTo>
                  <a:lnTo>
                    <a:pt x="6482" y="794"/>
                  </a:lnTo>
                  <a:lnTo>
                    <a:pt x="6850" y="3792"/>
                  </a:lnTo>
                  <a:lnTo>
                    <a:pt x="7741" y="4910"/>
                  </a:lnTo>
                  <a:lnTo>
                    <a:pt x="9130" y="5654"/>
                  </a:lnTo>
                  <a:lnTo>
                    <a:pt x="12789" y="6482"/>
                  </a:lnTo>
                  <a:lnTo>
                    <a:pt x="17061" y="6850"/>
                  </a:lnTo>
                  <a:lnTo>
                    <a:pt x="23723" y="9130"/>
                  </a:lnTo>
                  <a:lnTo>
                    <a:pt x="27721" y="10849"/>
                  </a:lnTo>
                  <a:lnTo>
                    <a:pt x="34281" y="12759"/>
                  </a:lnTo>
                  <a:lnTo>
                    <a:pt x="37142" y="13269"/>
                  </a:lnTo>
                  <a:lnTo>
                    <a:pt x="42437" y="15951"/>
                  </a:lnTo>
                  <a:lnTo>
                    <a:pt x="44960" y="17778"/>
                  </a:lnTo>
                  <a:lnTo>
                    <a:pt x="49880" y="19808"/>
                  </a:lnTo>
                  <a:lnTo>
                    <a:pt x="55506" y="21503"/>
                  </a:lnTo>
                  <a:lnTo>
                    <a:pt x="59229" y="23067"/>
                  </a:lnTo>
                  <a:lnTo>
                    <a:pt x="63299" y="24903"/>
                  </a:lnTo>
                  <a:lnTo>
                    <a:pt x="69937" y="29060"/>
                  </a:lnTo>
                  <a:lnTo>
                    <a:pt x="72818" y="31279"/>
                  </a:lnTo>
                  <a:lnTo>
                    <a:pt x="77914" y="33553"/>
                  </a:lnTo>
                  <a:lnTo>
                    <a:pt x="84487" y="35862"/>
                  </a:lnTo>
                  <a:lnTo>
                    <a:pt x="92043" y="38196"/>
                  </a:lnTo>
                  <a:lnTo>
                    <a:pt x="98668" y="41339"/>
                  </a:lnTo>
                  <a:lnTo>
                    <a:pt x="104673" y="45022"/>
                  </a:lnTo>
                  <a:lnTo>
                    <a:pt x="110263" y="49064"/>
                  </a:lnTo>
                  <a:lnTo>
                    <a:pt x="114784" y="52553"/>
                  </a:lnTo>
                  <a:lnTo>
                    <a:pt x="118591" y="55673"/>
                  </a:lnTo>
                  <a:lnTo>
                    <a:pt x="121924" y="58547"/>
                  </a:lnTo>
                  <a:lnTo>
                    <a:pt x="125733" y="61256"/>
                  </a:lnTo>
                  <a:lnTo>
                    <a:pt x="129859" y="63856"/>
                  </a:lnTo>
                  <a:lnTo>
                    <a:pt x="134198" y="66383"/>
                  </a:lnTo>
                  <a:lnTo>
                    <a:pt x="137884" y="68862"/>
                  </a:lnTo>
                  <a:lnTo>
                    <a:pt x="141135" y="71308"/>
                  </a:lnTo>
                  <a:lnTo>
                    <a:pt x="144096" y="73732"/>
                  </a:lnTo>
                  <a:lnTo>
                    <a:pt x="147658" y="76142"/>
                  </a:lnTo>
                  <a:lnTo>
                    <a:pt x="151620" y="78543"/>
                  </a:lnTo>
                  <a:lnTo>
                    <a:pt x="155849" y="80937"/>
                  </a:lnTo>
                  <a:lnTo>
                    <a:pt x="159462" y="83327"/>
                  </a:lnTo>
                  <a:lnTo>
                    <a:pt x="162664" y="85714"/>
                  </a:lnTo>
                  <a:lnTo>
                    <a:pt x="165593" y="88099"/>
                  </a:lnTo>
                  <a:lnTo>
                    <a:pt x="169133" y="90482"/>
                  </a:lnTo>
                  <a:lnTo>
                    <a:pt x="173080" y="92865"/>
                  </a:lnTo>
                  <a:lnTo>
                    <a:pt x="177299" y="95248"/>
                  </a:lnTo>
                  <a:lnTo>
                    <a:pt x="180112" y="97630"/>
                  </a:lnTo>
                  <a:lnTo>
                    <a:pt x="181987" y="100012"/>
                  </a:lnTo>
                  <a:lnTo>
                    <a:pt x="183237" y="102393"/>
                  </a:lnTo>
                  <a:lnTo>
                    <a:pt x="184865" y="104774"/>
                  </a:lnTo>
                  <a:lnTo>
                    <a:pt x="186743" y="107156"/>
                  </a:lnTo>
                  <a:lnTo>
                    <a:pt x="188789" y="109537"/>
                  </a:lnTo>
                  <a:lnTo>
                    <a:pt x="190947" y="111919"/>
                  </a:lnTo>
                  <a:lnTo>
                    <a:pt x="195461" y="116681"/>
                  </a:lnTo>
                  <a:lnTo>
                    <a:pt x="198570" y="118269"/>
                  </a:lnTo>
                  <a:lnTo>
                    <a:pt x="202230" y="119327"/>
                  </a:lnTo>
                  <a:lnTo>
                    <a:pt x="211926" y="121026"/>
                  </a:lnTo>
                  <a:lnTo>
                    <a:pt x="215369" y="123375"/>
                  </a:lnTo>
                  <a:lnTo>
                    <a:pt x="220254" y="127558"/>
                  </a:lnTo>
                  <a:lnTo>
                    <a:pt x="223039" y="128130"/>
                  </a:lnTo>
                  <a:lnTo>
                    <a:pt x="224892" y="128282"/>
                  </a:lnTo>
                  <a:lnTo>
                    <a:pt x="226128" y="129178"/>
                  </a:lnTo>
                  <a:lnTo>
                    <a:pt x="226952" y="130569"/>
                  </a:lnTo>
                  <a:lnTo>
                    <a:pt x="228600" y="1357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SMARTPenAnnotation859"/>
            <p:cNvSpPr/>
            <p:nvPr/>
          </p:nvSpPr>
          <p:spPr>
            <a:xfrm>
              <a:off x="5422106" y="2786062"/>
              <a:ext cx="142876" cy="164307"/>
            </a:xfrm>
            <a:custGeom>
              <a:avLst/>
              <a:gdLst/>
              <a:ahLst/>
              <a:cxnLst/>
              <a:rect l="0" t="0" r="0" b="0"/>
              <a:pathLst>
                <a:path w="142876" h="164307">
                  <a:moveTo>
                    <a:pt x="142875" y="0"/>
                  </a:moveTo>
                  <a:lnTo>
                    <a:pt x="139083" y="0"/>
                  </a:lnTo>
                  <a:lnTo>
                    <a:pt x="137965" y="794"/>
                  </a:lnTo>
                  <a:lnTo>
                    <a:pt x="137220" y="2117"/>
                  </a:lnTo>
                  <a:lnTo>
                    <a:pt x="136724" y="3792"/>
                  </a:lnTo>
                  <a:lnTo>
                    <a:pt x="134056" y="7771"/>
                  </a:lnTo>
                  <a:lnTo>
                    <a:pt x="132233" y="9943"/>
                  </a:lnTo>
                  <a:lnTo>
                    <a:pt x="129430" y="12185"/>
                  </a:lnTo>
                  <a:lnTo>
                    <a:pt x="125974" y="14474"/>
                  </a:lnTo>
                  <a:lnTo>
                    <a:pt x="122083" y="16793"/>
                  </a:lnTo>
                  <a:lnTo>
                    <a:pt x="118695" y="19926"/>
                  </a:lnTo>
                  <a:lnTo>
                    <a:pt x="115642" y="23603"/>
                  </a:lnTo>
                  <a:lnTo>
                    <a:pt x="112814" y="27642"/>
                  </a:lnTo>
                  <a:lnTo>
                    <a:pt x="110134" y="31922"/>
                  </a:lnTo>
                  <a:lnTo>
                    <a:pt x="107554" y="36362"/>
                  </a:lnTo>
                  <a:lnTo>
                    <a:pt x="105040" y="40910"/>
                  </a:lnTo>
                  <a:lnTo>
                    <a:pt x="100983" y="45530"/>
                  </a:lnTo>
                  <a:lnTo>
                    <a:pt x="95897" y="50197"/>
                  </a:lnTo>
                  <a:lnTo>
                    <a:pt x="90124" y="54896"/>
                  </a:lnTo>
                  <a:lnTo>
                    <a:pt x="87071" y="59616"/>
                  </a:lnTo>
                  <a:lnTo>
                    <a:pt x="85828" y="64350"/>
                  </a:lnTo>
                  <a:lnTo>
                    <a:pt x="85794" y="69094"/>
                  </a:lnTo>
                  <a:lnTo>
                    <a:pt x="84977" y="73844"/>
                  </a:lnTo>
                  <a:lnTo>
                    <a:pt x="83639" y="78598"/>
                  </a:lnTo>
                  <a:lnTo>
                    <a:pt x="81953" y="83355"/>
                  </a:lnTo>
                  <a:lnTo>
                    <a:pt x="79241" y="88114"/>
                  </a:lnTo>
                  <a:lnTo>
                    <a:pt x="75846" y="92874"/>
                  </a:lnTo>
                  <a:lnTo>
                    <a:pt x="71995" y="97635"/>
                  </a:lnTo>
                  <a:lnTo>
                    <a:pt x="67841" y="102396"/>
                  </a:lnTo>
                  <a:lnTo>
                    <a:pt x="63483" y="107158"/>
                  </a:lnTo>
                  <a:lnTo>
                    <a:pt x="51883" y="119328"/>
                  </a:lnTo>
                  <a:lnTo>
                    <a:pt x="40852" y="130551"/>
                  </a:lnTo>
                  <a:lnTo>
                    <a:pt x="37553" y="133071"/>
                  </a:lnTo>
                  <a:lnTo>
                    <a:pt x="33767" y="135546"/>
                  </a:lnTo>
                  <a:lnTo>
                    <a:pt x="29655" y="137989"/>
                  </a:lnTo>
                  <a:lnTo>
                    <a:pt x="26914" y="140411"/>
                  </a:lnTo>
                  <a:lnTo>
                    <a:pt x="25086" y="142820"/>
                  </a:lnTo>
                  <a:lnTo>
                    <a:pt x="22262" y="147613"/>
                  </a:lnTo>
                  <a:lnTo>
                    <a:pt x="18361" y="152389"/>
                  </a:lnTo>
                  <a:lnTo>
                    <a:pt x="13981" y="157158"/>
                  </a:lnTo>
                  <a:lnTo>
                    <a:pt x="8494" y="162894"/>
                  </a:lnTo>
                  <a:lnTo>
                    <a:pt x="7250" y="163365"/>
                  </a:lnTo>
                  <a:lnTo>
                    <a:pt x="3752" y="163888"/>
                  </a:lnTo>
                  <a:lnTo>
                    <a:pt x="0" y="164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SMARTPenAnnotation860"/>
            <p:cNvSpPr/>
            <p:nvPr/>
          </p:nvSpPr>
          <p:spPr>
            <a:xfrm>
              <a:off x="5750718" y="2828925"/>
              <a:ext cx="214314" cy="14288"/>
            </a:xfrm>
            <a:custGeom>
              <a:avLst/>
              <a:gdLst/>
              <a:ahLst/>
              <a:cxnLst/>
              <a:rect l="0" t="0" r="0" b="0"/>
              <a:pathLst>
                <a:path w="214314" h="14288">
                  <a:moveTo>
                    <a:pt x="0" y="0"/>
                  </a:moveTo>
                  <a:lnTo>
                    <a:pt x="3793" y="0"/>
                  </a:lnTo>
                  <a:lnTo>
                    <a:pt x="5703" y="793"/>
                  </a:lnTo>
                  <a:lnTo>
                    <a:pt x="7771" y="2116"/>
                  </a:lnTo>
                  <a:lnTo>
                    <a:pt x="9943" y="3792"/>
                  </a:lnTo>
                  <a:lnTo>
                    <a:pt x="12185" y="4909"/>
                  </a:lnTo>
                  <a:lnTo>
                    <a:pt x="14473" y="5654"/>
                  </a:lnTo>
                  <a:lnTo>
                    <a:pt x="16793" y="6150"/>
                  </a:lnTo>
                  <a:lnTo>
                    <a:pt x="19133" y="6481"/>
                  </a:lnTo>
                  <a:lnTo>
                    <a:pt x="23850" y="6849"/>
                  </a:lnTo>
                  <a:lnTo>
                    <a:pt x="30708" y="7012"/>
                  </a:lnTo>
                  <a:lnTo>
                    <a:pt x="68188" y="7136"/>
                  </a:lnTo>
                  <a:lnTo>
                    <a:pt x="73240" y="6344"/>
                  </a:lnTo>
                  <a:lnTo>
                    <a:pt x="78195" y="5023"/>
                  </a:lnTo>
                  <a:lnTo>
                    <a:pt x="83087" y="3349"/>
                  </a:lnTo>
                  <a:lnTo>
                    <a:pt x="88729" y="2232"/>
                  </a:lnTo>
                  <a:lnTo>
                    <a:pt x="94872" y="1488"/>
                  </a:lnTo>
                  <a:lnTo>
                    <a:pt x="101348" y="992"/>
                  </a:lnTo>
                  <a:lnTo>
                    <a:pt x="107253" y="661"/>
                  </a:lnTo>
                  <a:lnTo>
                    <a:pt x="118047" y="294"/>
                  </a:lnTo>
                  <a:lnTo>
                    <a:pt x="133049" y="87"/>
                  </a:lnTo>
                  <a:lnTo>
                    <a:pt x="137912" y="851"/>
                  </a:lnTo>
                  <a:lnTo>
                    <a:pt x="142742" y="2155"/>
                  </a:lnTo>
                  <a:lnTo>
                    <a:pt x="147549" y="3818"/>
                  </a:lnTo>
                  <a:lnTo>
                    <a:pt x="153135" y="4926"/>
                  </a:lnTo>
                  <a:lnTo>
                    <a:pt x="159240" y="5665"/>
                  </a:lnTo>
                  <a:lnTo>
                    <a:pt x="170786" y="6486"/>
                  </a:lnTo>
                  <a:lnTo>
                    <a:pt x="178563" y="6851"/>
                  </a:lnTo>
                  <a:lnTo>
                    <a:pt x="184666" y="7014"/>
                  </a:lnTo>
                  <a:lnTo>
                    <a:pt x="204702" y="7136"/>
                  </a:lnTo>
                  <a:lnTo>
                    <a:pt x="206318" y="7932"/>
                  </a:lnTo>
                  <a:lnTo>
                    <a:pt x="208189" y="9257"/>
                  </a:lnTo>
                  <a:lnTo>
                    <a:pt x="214313"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SMARTPenAnnotation861"/>
            <p:cNvSpPr/>
            <p:nvPr/>
          </p:nvSpPr>
          <p:spPr>
            <a:xfrm>
              <a:off x="5830292" y="2757487"/>
              <a:ext cx="84734" cy="185739"/>
            </a:xfrm>
            <a:custGeom>
              <a:avLst/>
              <a:gdLst/>
              <a:ahLst/>
              <a:cxnLst/>
              <a:rect l="0" t="0" r="0" b="0"/>
              <a:pathLst>
                <a:path w="84734" h="185739">
                  <a:moveTo>
                    <a:pt x="6151" y="0"/>
                  </a:moveTo>
                  <a:lnTo>
                    <a:pt x="0" y="0"/>
                  </a:lnTo>
                  <a:lnTo>
                    <a:pt x="3094" y="0"/>
                  </a:lnTo>
                  <a:lnTo>
                    <a:pt x="4113" y="794"/>
                  </a:lnTo>
                  <a:lnTo>
                    <a:pt x="4792" y="2117"/>
                  </a:lnTo>
                  <a:lnTo>
                    <a:pt x="5547" y="5703"/>
                  </a:lnTo>
                  <a:lnTo>
                    <a:pt x="5883" y="9943"/>
                  </a:lnTo>
                  <a:lnTo>
                    <a:pt x="6766" y="12185"/>
                  </a:lnTo>
                  <a:lnTo>
                    <a:pt x="8149" y="14474"/>
                  </a:lnTo>
                  <a:lnTo>
                    <a:pt x="9864" y="16793"/>
                  </a:lnTo>
                  <a:lnTo>
                    <a:pt x="11008" y="19926"/>
                  </a:lnTo>
                  <a:lnTo>
                    <a:pt x="11770" y="23603"/>
                  </a:lnTo>
                  <a:lnTo>
                    <a:pt x="12279" y="27642"/>
                  </a:lnTo>
                  <a:lnTo>
                    <a:pt x="13411" y="31128"/>
                  </a:lnTo>
                  <a:lnTo>
                    <a:pt x="14960" y="34246"/>
                  </a:lnTo>
                  <a:lnTo>
                    <a:pt x="16786" y="37118"/>
                  </a:lnTo>
                  <a:lnTo>
                    <a:pt x="18004" y="40620"/>
                  </a:lnTo>
                  <a:lnTo>
                    <a:pt x="18816" y="44543"/>
                  </a:lnTo>
                  <a:lnTo>
                    <a:pt x="19357" y="48745"/>
                  </a:lnTo>
                  <a:lnTo>
                    <a:pt x="20511" y="53134"/>
                  </a:lnTo>
                  <a:lnTo>
                    <a:pt x="22075" y="57648"/>
                  </a:lnTo>
                  <a:lnTo>
                    <a:pt x="23911" y="62244"/>
                  </a:lnTo>
                  <a:lnTo>
                    <a:pt x="25135" y="67690"/>
                  </a:lnTo>
                  <a:lnTo>
                    <a:pt x="25950" y="73702"/>
                  </a:lnTo>
                  <a:lnTo>
                    <a:pt x="26495" y="80091"/>
                  </a:lnTo>
                  <a:lnTo>
                    <a:pt x="30032" y="85938"/>
                  </a:lnTo>
                  <a:lnTo>
                    <a:pt x="35566" y="91423"/>
                  </a:lnTo>
                  <a:lnTo>
                    <a:pt x="42430" y="96667"/>
                  </a:lnTo>
                  <a:lnTo>
                    <a:pt x="47005" y="101751"/>
                  </a:lnTo>
                  <a:lnTo>
                    <a:pt x="50056" y="106728"/>
                  </a:lnTo>
                  <a:lnTo>
                    <a:pt x="52090" y="111633"/>
                  </a:lnTo>
                  <a:lnTo>
                    <a:pt x="53446" y="116491"/>
                  </a:lnTo>
                  <a:lnTo>
                    <a:pt x="54350" y="121317"/>
                  </a:lnTo>
                  <a:lnTo>
                    <a:pt x="54952" y="126122"/>
                  </a:lnTo>
                  <a:lnTo>
                    <a:pt x="56148" y="130912"/>
                  </a:lnTo>
                  <a:lnTo>
                    <a:pt x="57738" y="135694"/>
                  </a:lnTo>
                  <a:lnTo>
                    <a:pt x="59593" y="140469"/>
                  </a:lnTo>
                  <a:lnTo>
                    <a:pt x="60829" y="144446"/>
                  </a:lnTo>
                  <a:lnTo>
                    <a:pt x="61653" y="147891"/>
                  </a:lnTo>
                  <a:lnTo>
                    <a:pt x="62202" y="150981"/>
                  </a:lnTo>
                  <a:lnTo>
                    <a:pt x="62813" y="156532"/>
                  </a:lnTo>
                  <a:lnTo>
                    <a:pt x="62976" y="159123"/>
                  </a:lnTo>
                  <a:lnTo>
                    <a:pt x="63878" y="161645"/>
                  </a:lnTo>
                  <a:lnTo>
                    <a:pt x="65273" y="164119"/>
                  </a:lnTo>
                  <a:lnTo>
                    <a:pt x="66998" y="166563"/>
                  </a:lnTo>
                  <a:lnTo>
                    <a:pt x="68913" y="171395"/>
                  </a:lnTo>
                  <a:lnTo>
                    <a:pt x="69423" y="173794"/>
                  </a:lnTo>
                  <a:lnTo>
                    <a:pt x="70557" y="176188"/>
                  </a:lnTo>
                  <a:lnTo>
                    <a:pt x="72108" y="178577"/>
                  </a:lnTo>
                  <a:lnTo>
                    <a:pt x="73935" y="180964"/>
                  </a:lnTo>
                  <a:lnTo>
                    <a:pt x="75947" y="182555"/>
                  </a:lnTo>
                  <a:lnTo>
                    <a:pt x="78081" y="183616"/>
                  </a:lnTo>
                  <a:lnTo>
                    <a:pt x="84733"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SMARTPenAnnotation862"/>
            <p:cNvSpPr/>
            <p:nvPr/>
          </p:nvSpPr>
          <p:spPr>
            <a:xfrm>
              <a:off x="6082632" y="2686050"/>
              <a:ext cx="218156" cy="92869"/>
            </a:xfrm>
            <a:custGeom>
              <a:avLst/>
              <a:gdLst/>
              <a:ahLst/>
              <a:cxnLst/>
              <a:rect l="0" t="0" r="0" b="0"/>
              <a:pathLst>
                <a:path w="218156" h="92869">
                  <a:moveTo>
                    <a:pt x="32418" y="0"/>
                  </a:moveTo>
                  <a:lnTo>
                    <a:pt x="38568" y="6150"/>
                  </a:lnTo>
                  <a:lnTo>
                    <a:pt x="39120" y="8819"/>
                  </a:lnTo>
                  <a:lnTo>
                    <a:pt x="39267" y="10641"/>
                  </a:lnTo>
                  <a:lnTo>
                    <a:pt x="38571" y="12650"/>
                  </a:lnTo>
                  <a:lnTo>
                    <a:pt x="37314" y="14783"/>
                  </a:lnTo>
                  <a:lnTo>
                    <a:pt x="35682" y="16999"/>
                  </a:lnTo>
                  <a:lnTo>
                    <a:pt x="34594" y="19270"/>
                  </a:lnTo>
                  <a:lnTo>
                    <a:pt x="33868" y="21578"/>
                  </a:lnTo>
                  <a:lnTo>
                    <a:pt x="33384" y="23910"/>
                  </a:lnTo>
                  <a:lnTo>
                    <a:pt x="32268" y="27052"/>
                  </a:lnTo>
                  <a:lnTo>
                    <a:pt x="30731" y="30735"/>
                  </a:lnTo>
                  <a:lnTo>
                    <a:pt x="28912" y="34777"/>
                  </a:lnTo>
                  <a:lnTo>
                    <a:pt x="27699" y="38266"/>
                  </a:lnTo>
                  <a:lnTo>
                    <a:pt x="26891" y="41385"/>
                  </a:lnTo>
                  <a:lnTo>
                    <a:pt x="26352" y="44259"/>
                  </a:lnTo>
                  <a:lnTo>
                    <a:pt x="25199" y="46968"/>
                  </a:lnTo>
                  <a:lnTo>
                    <a:pt x="23636" y="49568"/>
                  </a:lnTo>
                  <a:lnTo>
                    <a:pt x="21801" y="52095"/>
                  </a:lnTo>
                  <a:lnTo>
                    <a:pt x="19783" y="55368"/>
                  </a:lnTo>
                  <a:lnTo>
                    <a:pt x="17645" y="59137"/>
                  </a:lnTo>
                  <a:lnTo>
                    <a:pt x="15426" y="63237"/>
                  </a:lnTo>
                  <a:lnTo>
                    <a:pt x="13152" y="66764"/>
                  </a:lnTo>
                  <a:lnTo>
                    <a:pt x="10842" y="69909"/>
                  </a:lnTo>
                  <a:lnTo>
                    <a:pt x="8509" y="72800"/>
                  </a:lnTo>
                  <a:lnTo>
                    <a:pt x="6954" y="75520"/>
                  </a:lnTo>
                  <a:lnTo>
                    <a:pt x="5917" y="78128"/>
                  </a:lnTo>
                  <a:lnTo>
                    <a:pt x="5225" y="80660"/>
                  </a:lnTo>
                  <a:lnTo>
                    <a:pt x="3971" y="83142"/>
                  </a:lnTo>
                  <a:lnTo>
                    <a:pt x="2340" y="85590"/>
                  </a:lnTo>
                  <a:lnTo>
                    <a:pt x="460" y="88016"/>
                  </a:lnTo>
                  <a:lnTo>
                    <a:pt x="0" y="89634"/>
                  </a:lnTo>
                  <a:lnTo>
                    <a:pt x="487" y="90712"/>
                  </a:lnTo>
                  <a:lnTo>
                    <a:pt x="3180" y="92442"/>
                  </a:lnTo>
                  <a:lnTo>
                    <a:pt x="9415" y="92784"/>
                  </a:lnTo>
                  <a:lnTo>
                    <a:pt x="38601" y="92867"/>
                  </a:lnTo>
                  <a:lnTo>
                    <a:pt x="42889" y="92074"/>
                  </a:lnTo>
                  <a:lnTo>
                    <a:pt x="47336" y="90751"/>
                  </a:lnTo>
                  <a:lnTo>
                    <a:pt x="51888" y="89075"/>
                  </a:lnTo>
                  <a:lnTo>
                    <a:pt x="57304" y="87959"/>
                  </a:lnTo>
                  <a:lnTo>
                    <a:pt x="63296" y="87214"/>
                  </a:lnTo>
                  <a:lnTo>
                    <a:pt x="69672" y="86717"/>
                  </a:lnTo>
                  <a:lnTo>
                    <a:pt x="75510" y="86387"/>
                  </a:lnTo>
                  <a:lnTo>
                    <a:pt x="86230" y="86019"/>
                  </a:lnTo>
                  <a:lnTo>
                    <a:pt x="92105" y="85127"/>
                  </a:lnTo>
                  <a:lnTo>
                    <a:pt x="98403" y="83739"/>
                  </a:lnTo>
                  <a:lnTo>
                    <a:pt x="104983" y="82019"/>
                  </a:lnTo>
                  <a:lnTo>
                    <a:pt x="110957" y="81667"/>
                  </a:lnTo>
                  <a:lnTo>
                    <a:pt x="116527" y="82226"/>
                  </a:lnTo>
                  <a:lnTo>
                    <a:pt x="121828" y="83392"/>
                  </a:lnTo>
                  <a:lnTo>
                    <a:pt x="126950" y="84169"/>
                  </a:lnTo>
                  <a:lnTo>
                    <a:pt x="131951" y="84688"/>
                  </a:lnTo>
                  <a:lnTo>
                    <a:pt x="136874" y="85033"/>
                  </a:lnTo>
                  <a:lnTo>
                    <a:pt x="141743" y="85264"/>
                  </a:lnTo>
                  <a:lnTo>
                    <a:pt x="151385" y="85520"/>
                  </a:lnTo>
                  <a:lnTo>
                    <a:pt x="169626" y="85697"/>
                  </a:lnTo>
                  <a:lnTo>
                    <a:pt x="173896" y="85707"/>
                  </a:lnTo>
                  <a:lnTo>
                    <a:pt x="178330" y="86506"/>
                  </a:lnTo>
                  <a:lnTo>
                    <a:pt x="182874" y="87833"/>
                  </a:lnTo>
                  <a:lnTo>
                    <a:pt x="187491" y="89511"/>
                  </a:lnTo>
                  <a:lnTo>
                    <a:pt x="191362" y="90631"/>
                  </a:lnTo>
                  <a:lnTo>
                    <a:pt x="197780" y="91874"/>
                  </a:lnTo>
                  <a:lnTo>
                    <a:pt x="203279" y="92426"/>
                  </a:lnTo>
                  <a:lnTo>
                    <a:pt x="208368" y="92672"/>
                  </a:lnTo>
                  <a:lnTo>
                    <a:pt x="218155" y="928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SMARTPenAnnotation863"/>
            <p:cNvSpPr/>
            <p:nvPr/>
          </p:nvSpPr>
          <p:spPr>
            <a:xfrm>
              <a:off x="6229350" y="2678906"/>
              <a:ext cx="57151" cy="257176"/>
            </a:xfrm>
            <a:custGeom>
              <a:avLst/>
              <a:gdLst/>
              <a:ahLst/>
              <a:cxnLst/>
              <a:rect l="0" t="0" r="0" b="0"/>
              <a:pathLst>
                <a:path w="57151" h="257176">
                  <a:moveTo>
                    <a:pt x="0" y="0"/>
                  </a:moveTo>
                  <a:lnTo>
                    <a:pt x="0" y="17061"/>
                  </a:lnTo>
                  <a:lnTo>
                    <a:pt x="794" y="19311"/>
                  </a:lnTo>
                  <a:lnTo>
                    <a:pt x="2116" y="21605"/>
                  </a:lnTo>
                  <a:lnTo>
                    <a:pt x="3792" y="23929"/>
                  </a:lnTo>
                  <a:lnTo>
                    <a:pt x="4909" y="27065"/>
                  </a:lnTo>
                  <a:lnTo>
                    <a:pt x="6150" y="34783"/>
                  </a:lnTo>
                  <a:lnTo>
                    <a:pt x="6481" y="39063"/>
                  </a:lnTo>
                  <a:lnTo>
                    <a:pt x="6702" y="43505"/>
                  </a:lnTo>
                  <a:lnTo>
                    <a:pt x="6849" y="48053"/>
                  </a:lnTo>
                  <a:lnTo>
                    <a:pt x="7085" y="71669"/>
                  </a:lnTo>
                  <a:lnTo>
                    <a:pt x="7135" y="101140"/>
                  </a:lnTo>
                  <a:lnTo>
                    <a:pt x="7932" y="107908"/>
                  </a:lnTo>
                  <a:lnTo>
                    <a:pt x="9257" y="114801"/>
                  </a:lnTo>
                  <a:lnTo>
                    <a:pt x="10934" y="121778"/>
                  </a:lnTo>
                  <a:lnTo>
                    <a:pt x="12051" y="128810"/>
                  </a:lnTo>
                  <a:lnTo>
                    <a:pt x="12797" y="135880"/>
                  </a:lnTo>
                  <a:lnTo>
                    <a:pt x="13293" y="142974"/>
                  </a:lnTo>
                  <a:lnTo>
                    <a:pt x="13625" y="149291"/>
                  </a:lnTo>
                  <a:lnTo>
                    <a:pt x="13993" y="160543"/>
                  </a:lnTo>
                  <a:lnTo>
                    <a:pt x="17266" y="166560"/>
                  </a:lnTo>
                  <a:lnTo>
                    <a:pt x="22623" y="172952"/>
                  </a:lnTo>
                  <a:lnTo>
                    <a:pt x="29369" y="179595"/>
                  </a:lnTo>
                  <a:lnTo>
                    <a:pt x="33867" y="185611"/>
                  </a:lnTo>
                  <a:lnTo>
                    <a:pt x="36865" y="191210"/>
                  </a:lnTo>
                  <a:lnTo>
                    <a:pt x="38865" y="196529"/>
                  </a:lnTo>
                  <a:lnTo>
                    <a:pt x="40991" y="201663"/>
                  </a:lnTo>
                  <a:lnTo>
                    <a:pt x="43202" y="206673"/>
                  </a:lnTo>
                  <a:lnTo>
                    <a:pt x="45470" y="211601"/>
                  </a:lnTo>
                  <a:lnTo>
                    <a:pt x="46982" y="215680"/>
                  </a:lnTo>
                  <a:lnTo>
                    <a:pt x="48662" y="222328"/>
                  </a:lnTo>
                  <a:lnTo>
                    <a:pt x="49408" y="227929"/>
                  </a:lnTo>
                  <a:lnTo>
                    <a:pt x="49740" y="233858"/>
                  </a:lnTo>
                  <a:lnTo>
                    <a:pt x="49971" y="247588"/>
                  </a:lnTo>
                  <a:lnTo>
                    <a:pt x="50776" y="249196"/>
                  </a:lnTo>
                  <a:lnTo>
                    <a:pt x="52107" y="251062"/>
                  </a:lnTo>
                  <a:lnTo>
                    <a:pt x="57150"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SMARTPenAnnotation864"/>
            <p:cNvSpPr/>
            <p:nvPr/>
          </p:nvSpPr>
          <p:spPr>
            <a:xfrm>
              <a:off x="6387629" y="2593181"/>
              <a:ext cx="163190" cy="435770"/>
            </a:xfrm>
            <a:custGeom>
              <a:avLst/>
              <a:gdLst/>
              <a:ahLst/>
              <a:cxnLst/>
              <a:rect l="0" t="0" r="0" b="0"/>
              <a:pathLst>
                <a:path w="163190" h="435770">
                  <a:moveTo>
                    <a:pt x="163189" y="0"/>
                  </a:moveTo>
                  <a:lnTo>
                    <a:pt x="159396" y="0"/>
                  </a:lnTo>
                  <a:lnTo>
                    <a:pt x="157486" y="794"/>
                  </a:lnTo>
                  <a:lnTo>
                    <a:pt x="153246" y="3792"/>
                  </a:lnTo>
                  <a:lnTo>
                    <a:pt x="151798" y="5703"/>
                  </a:lnTo>
                  <a:lnTo>
                    <a:pt x="150833" y="7771"/>
                  </a:lnTo>
                  <a:lnTo>
                    <a:pt x="150188" y="9943"/>
                  </a:lnTo>
                  <a:lnTo>
                    <a:pt x="148966" y="11391"/>
                  </a:lnTo>
                  <a:lnTo>
                    <a:pt x="147358" y="12357"/>
                  </a:lnTo>
                  <a:lnTo>
                    <a:pt x="142659" y="14223"/>
                  </a:lnTo>
                  <a:lnTo>
                    <a:pt x="135279" y="17698"/>
                  </a:lnTo>
                  <a:lnTo>
                    <a:pt x="131089" y="20530"/>
                  </a:lnTo>
                  <a:lnTo>
                    <a:pt x="126708" y="24005"/>
                  </a:lnTo>
                  <a:lnTo>
                    <a:pt x="122200" y="27910"/>
                  </a:lnTo>
                  <a:lnTo>
                    <a:pt x="115074" y="34365"/>
                  </a:lnTo>
                  <a:lnTo>
                    <a:pt x="108467" y="40673"/>
                  </a:lnTo>
                  <a:lnTo>
                    <a:pt x="76403" y="72508"/>
                  </a:lnTo>
                  <a:lnTo>
                    <a:pt x="73582" y="76120"/>
                  </a:lnTo>
                  <a:lnTo>
                    <a:pt x="70907" y="80115"/>
                  </a:lnTo>
                  <a:lnTo>
                    <a:pt x="68331" y="84366"/>
                  </a:lnTo>
                  <a:lnTo>
                    <a:pt x="65025" y="88788"/>
                  </a:lnTo>
                  <a:lnTo>
                    <a:pt x="61234" y="93323"/>
                  </a:lnTo>
                  <a:lnTo>
                    <a:pt x="57119" y="97934"/>
                  </a:lnTo>
                  <a:lnTo>
                    <a:pt x="53582" y="102596"/>
                  </a:lnTo>
                  <a:lnTo>
                    <a:pt x="50430" y="107291"/>
                  </a:lnTo>
                  <a:lnTo>
                    <a:pt x="47535" y="112008"/>
                  </a:lnTo>
                  <a:lnTo>
                    <a:pt x="44812" y="116741"/>
                  </a:lnTo>
                  <a:lnTo>
                    <a:pt x="39669" y="126233"/>
                  </a:lnTo>
                  <a:lnTo>
                    <a:pt x="29899" y="145261"/>
                  </a:lnTo>
                  <a:lnTo>
                    <a:pt x="25103" y="154783"/>
                  </a:lnTo>
                  <a:lnTo>
                    <a:pt x="20327" y="166424"/>
                  </a:lnTo>
                  <a:lnTo>
                    <a:pt x="15557" y="178741"/>
                  </a:lnTo>
                  <a:lnTo>
                    <a:pt x="10792" y="189507"/>
                  </a:lnTo>
                  <a:lnTo>
                    <a:pt x="8144" y="201700"/>
                  </a:lnTo>
                  <a:lnTo>
                    <a:pt x="6174" y="215057"/>
                  </a:lnTo>
                  <a:lnTo>
                    <a:pt x="4538" y="221952"/>
                  </a:lnTo>
                  <a:lnTo>
                    <a:pt x="1396" y="235170"/>
                  </a:lnTo>
                  <a:lnTo>
                    <a:pt x="0" y="246337"/>
                  </a:lnTo>
                  <a:lnTo>
                    <a:pt x="2009" y="252331"/>
                  </a:lnTo>
                  <a:lnTo>
                    <a:pt x="5729" y="258708"/>
                  </a:lnTo>
                  <a:lnTo>
                    <a:pt x="10591" y="265341"/>
                  </a:lnTo>
                  <a:lnTo>
                    <a:pt x="13832" y="271350"/>
                  </a:lnTo>
                  <a:lnTo>
                    <a:pt x="17433" y="282260"/>
                  </a:lnTo>
                  <a:lnTo>
                    <a:pt x="19034" y="294518"/>
                  </a:lnTo>
                  <a:lnTo>
                    <a:pt x="20539" y="307109"/>
                  </a:lnTo>
                  <a:lnTo>
                    <a:pt x="23854" y="317997"/>
                  </a:lnTo>
                  <a:lnTo>
                    <a:pt x="25856" y="330245"/>
                  </a:lnTo>
                  <a:lnTo>
                    <a:pt x="27540" y="342831"/>
                  </a:lnTo>
                  <a:lnTo>
                    <a:pt x="30934" y="353717"/>
                  </a:lnTo>
                  <a:lnTo>
                    <a:pt x="35089" y="363847"/>
                  </a:lnTo>
                  <a:lnTo>
                    <a:pt x="39581" y="372847"/>
                  </a:lnTo>
                  <a:lnTo>
                    <a:pt x="46572" y="383170"/>
                  </a:lnTo>
                  <a:lnTo>
                    <a:pt x="51299" y="391489"/>
                  </a:lnTo>
                  <a:lnTo>
                    <a:pt x="56046" y="398362"/>
                  </a:lnTo>
                  <a:lnTo>
                    <a:pt x="58423" y="401306"/>
                  </a:lnTo>
                  <a:lnTo>
                    <a:pt x="61595" y="404062"/>
                  </a:lnTo>
                  <a:lnTo>
                    <a:pt x="65297" y="406693"/>
                  </a:lnTo>
                  <a:lnTo>
                    <a:pt x="69353" y="409241"/>
                  </a:lnTo>
                  <a:lnTo>
                    <a:pt x="72850" y="411734"/>
                  </a:lnTo>
                  <a:lnTo>
                    <a:pt x="75976" y="414189"/>
                  </a:lnTo>
                  <a:lnTo>
                    <a:pt x="78853" y="416620"/>
                  </a:lnTo>
                  <a:lnTo>
                    <a:pt x="82359" y="419034"/>
                  </a:lnTo>
                  <a:lnTo>
                    <a:pt x="86283" y="421437"/>
                  </a:lnTo>
                  <a:lnTo>
                    <a:pt x="90488" y="423833"/>
                  </a:lnTo>
                  <a:lnTo>
                    <a:pt x="94084" y="425430"/>
                  </a:lnTo>
                  <a:lnTo>
                    <a:pt x="97276" y="426495"/>
                  </a:lnTo>
                  <a:lnTo>
                    <a:pt x="100197" y="427205"/>
                  </a:lnTo>
                  <a:lnTo>
                    <a:pt x="103732" y="428472"/>
                  </a:lnTo>
                  <a:lnTo>
                    <a:pt x="107676" y="430111"/>
                  </a:lnTo>
                  <a:lnTo>
                    <a:pt x="111893" y="431996"/>
                  </a:lnTo>
                  <a:lnTo>
                    <a:pt x="115498" y="433254"/>
                  </a:lnTo>
                  <a:lnTo>
                    <a:pt x="118695" y="434092"/>
                  </a:lnTo>
                  <a:lnTo>
                    <a:pt x="121620" y="434651"/>
                  </a:lnTo>
                  <a:lnTo>
                    <a:pt x="124364" y="435023"/>
                  </a:lnTo>
                  <a:lnTo>
                    <a:pt x="126987" y="435272"/>
                  </a:lnTo>
                  <a:lnTo>
                    <a:pt x="132018" y="435548"/>
                  </a:lnTo>
                  <a:lnTo>
                    <a:pt x="136900" y="435670"/>
                  </a:lnTo>
                  <a:lnTo>
                    <a:pt x="148902" y="4357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6" name="SMARTPenAnnotation865"/>
            <p:cNvSpPr/>
            <p:nvPr/>
          </p:nvSpPr>
          <p:spPr>
            <a:xfrm>
              <a:off x="6457950" y="2836068"/>
              <a:ext cx="157163" cy="7119"/>
            </a:xfrm>
            <a:custGeom>
              <a:avLst/>
              <a:gdLst/>
              <a:ahLst/>
              <a:cxnLst/>
              <a:rect l="0" t="0" r="0" b="0"/>
              <a:pathLst>
                <a:path w="157163" h="7119">
                  <a:moveTo>
                    <a:pt x="0" y="0"/>
                  </a:moveTo>
                  <a:lnTo>
                    <a:pt x="6150" y="0"/>
                  </a:lnTo>
                  <a:lnTo>
                    <a:pt x="6481" y="794"/>
                  </a:lnTo>
                  <a:lnTo>
                    <a:pt x="6702" y="2117"/>
                  </a:lnTo>
                  <a:lnTo>
                    <a:pt x="6849" y="3793"/>
                  </a:lnTo>
                  <a:lnTo>
                    <a:pt x="7741" y="4910"/>
                  </a:lnTo>
                  <a:lnTo>
                    <a:pt x="9129" y="5655"/>
                  </a:lnTo>
                  <a:lnTo>
                    <a:pt x="13268" y="6850"/>
                  </a:lnTo>
                  <a:lnTo>
                    <a:pt x="17777" y="7057"/>
                  </a:lnTo>
                  <a:lnTo>
                    <a:pt x="24141" y="7118"/>
                  </a:lnTo>
                  <a:lnTo>
                    <a:pt x="26412" y="6333"/>
                  </a:lnTo>
                  <a:lnTo>
                    <a:pt x="28721" y="5016"/>
                  </a:lnTo>
                  <a:lnTo>
                    <a:pt x="31053" y="3344"/>
                  </a:lnTo>
                  <a:lnTo>
                    <a:pt x="33402" y="2229"/>
                  </a:lnTo>
                  <a:lnTo>
                    <a:pt x="35762" y="1486"/>
                  </a:lnTo>
                  <a:lnTo>
                    <a:pt x="38129" y="991"/>
                  </a:lnTo>
                  <a:lnTo>
                    <a:pt x="40500" y="661"/>
                  </a:lnTo>
                  <a:lnTo>
                    <a:pt x="42875" y="441"/>
                  </a:lnTo>
                  <a:lnTo>
                    <a:pt x="45252" y="294"/>
                  </a:lnTo>
                  <a:lnTo>
                    <a:pt x="52126" y="131"/>
                  </a:lnTo>
                  <a:lnTo>
                    <a:pt x="15716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SMARTPenAnnotation866"/>
            <p:cNvSpPr/>
            <p:nvPr/>
          </p:nvSpPr>
          <p:spPr>
            <a:xfrm>
              <a:off x="6686550" y="2710768"/>
              <a:ext cx="180106" cy="225285"/>
            </a:xfrm>
            <a:custGeom>
              <a:avLst/>
              <a:gdLst/>
              <a:ahLst/>
              <a:cxnLst/>
              <a:rect l="0" t="0" r="0" b="0"/>
              <a:pathLst>
                <a:path w="180106" h="225285">
                  <a:moveTo>
                    <a:pt x="0" y="25288"/>
                  </a:moveTo>
                  <a:lnTo>
                    <a:pt x="3792" y="21496"/>
                  </a:lnTo>
                  <a:lnTo>
                    <a:pt x="5703" y="20378"/>
                  </a:lnTo>
                  <a:lnTo>
                    <a:pt x="12978" y="18012"/>
                  </a:lnTo>
                  <a:lnTo>
                    <a:pt x="16590" y="16469"/>
                  </a:lnTo>
                  <a:lnTo>
                    <a:pt x="24835" y="12637"/>
                  </a:lnTo>
                  <a:lnTo>
                    <a:pt x="33792" y="8288"/>
                  </a:lnTo>
                  <a:lnTo>
                    <a:pt x="39196" y="6811"/>
                  </a:lnTo>
                  <a:lnTo>
                    <a:pt x="45180" y="5826"/>
                  </a:lnTo>
                  <a:lnTo>
                    <a:pt x="51551" y="5170"/>
                  </a:lnTo>
                  <a:lnTo>
                    <a:pt x="58180" y="3938"/>
                  </a:lnTo>
                  <a:lnTo>
                    <a:pt x="64980" y="2323"/>
                  </a:lnTo>
                  <a:lnTo>
                    <a:pt x="71895" y="453"/>
                  </a:lnTo>
                  <a:lnTo>
                    <a:pt x="78092" y="0"/>
                  </a:lnTo>
                  <a:lnTo>
                    <a:pt x="83811" y="492"/>
                  </a:lnTo>
                  <a:lnTo>
                    <a:pt x="89212" y="1613"/>
                  </a:lnTo>
                  <a:lnTo>
                    <a:pt x="94399" y="2361"/>
                  </a:lnTo>
                  <a:lnTo>
                    <a:pt x="99445" y="2859"/>
                  </a:lnTo>
                  <a:lnTo>
                    <a:pt x="108491" y="3414"/>
                  </a:lnTo>
                  <a:lnTo>
                    <a:pt x="115158" y="3660"/>
                  </a:lnTo>
                  <a:lnTo>
                    <a:pt x="118047" y="4519"/>
                  </a:lnTo>
                  <a:lnTo>
                    <a:pt x="123373" y="7591"/>
                  </a:lnTo>
                  <a:lnTo>
                    <a:pt x="125111" y="9521"/>
                  </a:lnTo>
                  <a:lnTo>
                    <a:pt x="126270" y="11602"/>
                  </a:lnTo>
                  <a:lnTo>
                    <a:pt x="127043" y="13782"/>
                  </a:lnTo>
                  <a:lnTo>
                    <a:pt x="127901" y="20439"/>
                  </a:lnTo>
                  <a:lnTo>
                    <a:pt x="128129" y="24436"/>
                  </a:lnTo>
                  <a:lnTo>
                    <a:pt x="127488" y="27895"/>
                  </a:lnTo>
                  <a:lnTo>
                    <a:pt x="124659" y="33855"/>
                  </a:lnTo>
                  <a:lnTo>
                    <a:pt x="120756" y="41266"/>
                  </a:lnTo>
                  <a:lnTo>
                    <a:pt x="118604" y="45465"/>
                  </a:lnTo>
                  <a:lnTo>
                    <a:pt x="115582" y="49058"/>
                  </a:lnTo>
                  <a:lnTo>
                    <a:pt x="111979" y="52247"/>
                  </a:lnTo>
                  <a:lnTo>
                    <a:pt x="107991" y="55167"/>
                  </a:lnTo>
                  <a:lnTo>
                    <a:pt x="104537" y="58701"/>
                  </a:lnTo>
                  <a:lnTo>
                    <a:pt x="101441" y="62644"/>
                  </a:lnTo>
                  <a:lnTo>
                    <a:pt x="98583" y="66861"/>
                  </a:lnTo>
                  <a:lnTo>
                    <a:pt x="95091" y="70466"/>
                  </a:lnTo>
                  <a:lnTo>
                    <a:pt x="91175" y="73663"/>
                  </a:lnTo>
                  <a:lnTo>
                    <a:pt x="86977" y="76588"/>
                  </a:lnTo>
                  <a:lnTo>
                    <a:pt x="83385" y="79332"/>
                  </a:lnTo>
                  <a:lnTo>
                    <a:pt x="80196" y="81954"/>
                  </a:lnTo>
                  <a:lnTo>
                    <a:pt x="77277" y="84497"/>
                  </a:lnTo>
                  <a:lnTo>
                    <a:pt x="71916" y="89438"/>
                  </a:lnTo>
                  <a:lnTo>
                    <a:pt x="69375" y="91867"/>
                  </a:lnTo>
                  <a:lnTo>
                    <a:pt x="66888" y="93487"/>
                  </a:lnTo>
                  <a:lnTo>
                    <a:pt x="62007" y="95286"/>
                  </a:lnTo>
                  <a:lnTo>
                    <a:pt x="58589" y="96299"/>
                  </a:lnTo>
                  <a:lnTo>
                    <a:pt x="53318" y="96641"/>
                  </a:lnTo>
                  <a:lnTo>
                    <a:pt x="57502" y="96718"/>
                  </a:lnTo>
                  <a:lnTo>
                    <a:pt x="60746" y="96722"/>
                  </a:lnTo>
                  <a:lnTo>
                    <a:pt x="63516" y="95929"/>
                  </a:lnTo>
                  <a:lnTo>
                    <a:pt x="66950" y="94607"/>
                  </a:lnTo>
                  <a:lnTo>
                    <a:pt x="70826" y="92932"/>
                  </a:lnTo>
                  <a:lnTo>
                    <a:pt x="74999" y="91815"/>
                  </a:lnTo>
                  <a:lnTo>
                    <a:pt x="79368" y="91071"/>
                  </a:lnTo>
                  <a:lnTo>
                    <a:pt x="83868" y="90574"/>
                  </a:lnTo>
                  <a:lnTo>
                    <a:pt x="88455" y="90243"/>
                  </a:lnTo>
                  <a:lnTo>
                    <a:pt x="93102" y="90023"/>
                  </a:lnTo>
                  <a:lnTo>
                    <a:pt x="102497" y="89778"/>
                  </a:lnTo>
                  <a:lnTo>
                    <a:pt x="111964" y="89669"/>
                  </a:lnTo>
                  <a:lnTo>
                    <a:pt x="116712" y="90433"/>
                  </a:lnTo>
                  <a:lnTo>
                    <a:pt x="121463" y="91737"/>
                  </a:lnTo>
                  <a:lnTo>
                    <a:pt x="126220" y="93400"/>
                  </a:lnTo>
                  <a:lnTo>
                    <a:pt x="130184" y="95302"/>
                  </a:lnTo>
                  <a:lnTo>
                    <a:pt x="133620" y="97364"/>
                  </a:lnTo>
                  <a:lnTo>
                    <a:pt x="136705" y="99532"/>
                  </a:lnTo>
                  <a:lnTo>
                    <a:pt x="142249" y="104058"/>
                  </a:lnTo>
                  <a:lnTo>
                    <a:pt x="144839" y="106377"/>
                  </a:lnTo>
                  <a:lnTo>
                    <a:pt x="148153" y="108716"/>
                  </a:lnTo>
                  <a:lnTo>
                    <a:pt x="151950" y="111069"/>
                  </a:lnTo>
                  <a:lnTo>
                    <a:pt x="156068" y="113432"/>
                  </a:lnTo>
                  <a:lnTo>
                    <a:pt x="158815" y="116594"/>
                  </a:lnTo>
                  <a:lnTo>
                    <a:pt x="160645" y="120290"/>
                  </a:lnTo>
                  <a:lnTo>
                    <a:pt x="161865" y="124341"/>
                  </a:lnTo>
                  <a:lnTo>
                    <a:pt x="165337" y="130960"/>
                  </a:lnTo>
                  <a:lnTo>
                    <a:pt x="167375" y="133836"/>
                  </a:lnTo>
                  <a:lnTo>
                    <a:pt x="170321" y="136547"/>
                  </a:lnTo>
                  <a:lnTo>
                    <a:pt x="173872" y="139148"/>
                  </a:lnTo>
                  <a:lnTo>
                    <a:pt x="177827" y="141676"/>
                  </a:lnTo>
                  <a:lnTo>
                    <a:pt x="179670" y="144949"/>
                  </a:lnTo>
                  <a:lnTo>
                    <a:pt x="180105" y="148718"/>
                  </a:lnTo>
                  <a:lnTo>
                    <a:pt x="179601" y="152818"/>
                  </a:lnTo>
                  <a:lnTo>
                    <a:pt x="178471" y="157139"/>
                  </a:lnTo>
                  <a:lnTo>
                    <a:pt x="176924" y="161608"/>
                  </a:lnTo>
                  <a:lnTo>
                    <a:pt x="175100" y="166174"/>
                  </a:lnTo>
                  <a:lnTo>
                    <a:pt x="173089" y="170806"/>
                  </a:lnTo>
                  <a:lnTo>
                    <a:pt x="168739" y="180185"/>
                  </a:lnTo>
                  <a:lnTo>
                    <a:pt x="165674" y="184115"/>
                  </a:lnTo>
                  <a:lnTo>
                    <a:pt x="162043" y="187529"/>
                  </a:lnTo>
                  <a:lnTo>
                    <a:pt x="158035" y="190599"/>
                  </a:lnTo>
                  <a:lnTo>
                    <a:pt x="153775" y="193439"/>
                  </a:lnTo>
                  <a:lnTo>
                    <a:pt x="149348" y="196126"/>
                  </a:lnTo>
                  <a:lnTo>
                    <a:pt x="144808" y="198711"/>
                  </a:lnTo>
                  <a:lnTo>
                    <a:pt x="135532" y="203700"/>
                  </a:lnTo>
                  <a:lnTo>
                    <a:pt x="116641" y="213371"/>
                  </a:lnTo>
                  <a:lnTo>
                    <a:pt x="111892" y="214970"/>
                  </a:lnTo>
                  <a:lnTo>
                    <a:pt x="107139" y="216036"/>
                  </a:lnTo>
                  <a:lnTo>
                    <a:pt x="102382" y="216747"/>
                  </a:lnTo>
                  <a:lnTo>
                    <a:pt x="97623" y="218015"/>
                  </a:lnTo>
                  <a:lnTo>
                    <a:pt x="92864" y="219654"/>
                  </a:lnTo>
                  <a:lnTo>
                    <a:pt x="88103" y="221540"/>
                  </a:lnTo>
                  <a:lnTo>
                    <a:pt x="84135" y="222798"/>
                  </a:lnTo>
                  <a:lnTo>
                    <a:pt x="80696" y="223636"/>
                  </a:lnTo>
                  <a:lnTo>
                    <a:pt x="77609" y="224195"/>
                  </a:lnTo>
                  <a:lnTo>
                    <a:pt x="73965" y="224568"/>
                  </a:lnTo>
                  <a:lnTo>
                    <a:pt x="69947" y="224816"/>
                  </a:lnTo>
                  <a:lnTo>
                    <a:pt x="62044" y="225092"/>
                  </a:lnTo>
                  <a:lnTo>
                    <a:pt x="53132" y="225247"/>
                  </a:lnTo>
                  <a:lnTo>
                    <a:pt x="47955" y="225284"/>
                  </a:lnTo>
                  <a:lnTo>
                    <a:pt x="45463" y="224500"/>
                  </a:lnTo>
                  <a:lnTo>
                    <a:pt x="40579" y="221512"/>
                  </a:lnTo>
                  <a:lnTo>
                    <a:pt x="35762" y="219655"/>
                  </a:lnTo>
                  <a:lnTo>
                    <a:pt x="33366" y="219160"/>
                  </a:lnTo>
                  <a:lnTo>
                    <a:pt x="31769" y="218036"/>
                  </a:lnTo>
                  <a:lnTo>
                    <a:pt x="30704" y="216493"/>
                  </a:lnTo>
                  <a:lnTo>
                    <a:pt x="28575" y="211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SMARTPenAnnotation867"/>
            <p:cNvSpPr/>
            <p:nvPr/>
          </p:nvSpPr>
          <p:spPr>
            <a:xfrm>
              <a:off x="6922293" y="2686050"/>
              <a:ext cx="157164" cy="128588"/>
            </a:xfrm>
            <a:custGeom>
              <a:avLst/>
              <a:gdLst/>
              <a:ahLst/>
              <a:cxnLst/>
              <a:rect l="0" t="0" r="0" b="0"/>
              <a:pathLst>
                <a:path w="157164" h="128588">
                  <a:moveTo>
                    <a:pt x="0" y="0"/>
                  </a:moveTo>
                  <a:lnTo>
                    <a:pt x="6151" y="0"/>
                  </a:lnTo>
                  <a:lnTo>
                    <a:pt x="6482" y="793"/>
                  </a:lnTo>
                  <a:lnTo>
                    <a:pt x="6850" y="3792"/>
                  </a:lnTo>
                  <a:lnTo>
                    <a:pt x="7014" y="7771"/>
                  </a:lnTo>
                  <a:lnTo>
                    <a:pt x="7105" y="14473"/>
                  </a:lnTo>
                  <a:lnTo>
                    <a:pt x="7144" y="70147"/>
                  </a:lnTo>
                  <a:lnTo>
                    <a:pt x="6350" y="73752"/>
                  </a:lnTo>
                  <a:lnTo>
                    <a:pt x="5028" y="76949"/>
                  </a:lnTo>
                  <a:lnTo>
                    <a:pt x="3351" y="79874"/>
                  </a:lnTo>
                  <a:lnTo>
                    <a:pt x="2234" y="82618"/>
                  </a:lnTo>
                  <a:lnTo>
                    <a:pt x="1490" y="85241"/>
                  </a:lnTo>
                  <a:lnTo>
                    <a:pt x="993" y="87784"/>
                  </a:lnTo>
                  <a:lnTo>
                    <a:pt x="662" y="91066"/>
                  </a:lnTo>
                  <a:lnTo>
                    <a:pt x="442" y="94842"/>
                  </a:lnTo>
                  <a:lnTo>
                    <a:pt x="87" y="104723"/>
                  </a:lnTo>
                  <a:lnTo>
                    <a:pt x="17" y="112379"/>
                  </a:lnTo>
                  <a:lnTo>
                    <a:pt x="3" y="123885"/>
                  </a:lnTo>
                  <a:lnTo>
                    <a:pt x="796" y="125453"/>
                  </a:lnTo>
                  <a:lnTo>
                    <a:pt x="2118" y="126497"/>
                  </a:lnTo>
                  <a:lnTo>
                    <a:pt x="6151" y="128174"/>
                  </a:lnTo>
                  <a:lnTo>
                    <a:pt x="10643" y="128465"/>
                  </a:lnTo>
                  <a:lnTo>
                    <a:pt x="17000" y="128551"/>
                  </a:lnTo>
                  <a:lnTo>
                    <a:pt x="62332" y="128587"/>
                  </a:lnTo>
                  <a:lnTo>
                    <a:pt x="66161" y="127793"/>
                  </a:lnTo>
                  <a:lnTo>
                    <a:pt x="69508" y="126470"/>
                  </a:lnTo>
                  <a:lnTo>
                    <a:pt x="72532" y="124795"/>
                  </a:lnTo>
                  <a:lnTo>
                    <a:pt x="76137" y="123677"/>
                  </a:lnTo>
                  <a:lnTo>
                    <a:pt x="80126" y="122933"/>
                  </a:lnTo>
                  <a:lnTo>
                    <a:pt x="84374" y="122436"/>
                  </a:lnTo>
                  <a:lnTo>
                    <a:pt x="88000" y="122105"/>
                  </a:lnTo>
                  <a:lnTo>
                    <a:pt x="91210" y="121885"/>
                  </a:lnTo>
                  <a:lnTo>
                    <a:pt x="94144" y="121737"/>
                  </a:lnTo>
                  <a:lnTo>
                    <a:pt x="97688" y="120846"/>
                  </a:lnTo>
                  <a:lnTo>
                    <a:pt x="101638" y="119457"/>
                  </a:lnTo>
                  <a:lnTo>
                    <a:pt x="105859" y="117738"/>
                  </a:lnTo>
                  <a:lnTo>
                    <a:pt x="109466" y="116592"/>
                  </a:lnTo>
                  <a:lnTo>
                    <a:pt x="112665" y="115828"/>
                  </a:lnTo>
                  <a:lnTo>
                    <a:pt x="115592" y="115318"/>
                  </a:lnTo>
                  <a:lnTo>
                    <a:pt x="118336" y="114185"/>
                  </a:lnTo>
                  <a:lnTo>
                    <a:pt x="120960" y="112636"/>
                  </a:lnTo>
                  <a:lnTo>
                    <a:pt x="123503" y="110809"/>
                  </a:lnTo>
                  <a:lnTo>
                    <a:pt x="125991" y="109591"/>
                  </a:lnTo>
                  <a:lnTo>
                    <a:pt x="130874" y="108238"/>
                  </a:lnTo>
                  <a:lnTo>
                    <a:pt x="135689" y="107637"/>
                  </a:lnTo>
                  <a:lnTo>
                    <a:pt x="140475" y="107370"/>
                  </a:lnTo>
                  <a:lnTo>
                    <a:pt x="148606" y="107184"/>
                  </a:lnTo>
                  <a:lnTo>
                    <a:pt x="149076" y="106381"/>
                  </a:lnTo>
                  <a:lnTo>
                    <a:pt x="149600" y="103372"/>
                  </a:lnTo>
                  <a:lnTo>
                    <a:pt x="150534" y="102252"/>
                  </a:lnTo>
                  <a:lnTo>
                    <a:pt x="151950" y="101505"/>
                  </a:lnTo>
                  <a:lnTo>
                    <a:pt x="157163" y="1000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SMARTPenAnnotation868"/>
            <p:cNvSpPr/>
            <p:nvPr/>
          </p:nvSpPr>
          <p:spPr>
            <a:xfrm>
              <a:off x="6986595" y="2686137"/>
              <a:ext cx="57141" cy="263927"/>
            </a:xfrm>
            <a:custGeom>
              <a:avLst/>
              <a:gdLst/>
              <a:ahLst/>
              <a:cxnLst/>
              <a:rect l="0" t="0" r="0" b="0"/>
              <a:pathLst>
                <a:path w="57141" h="263927">
                  <a:moveTo>
                    <a:pt x="7136" y="7056"/>
                  </a:moveTo>
                  <a:lnTo>
                    <a:pt x="79" y="0"/>
                  </a:lnTo>
                  <a:lnTo>
                    <a:pt x="4" y="7695"/>
                  </a:lnTo>
                  <a:lnTo>
                    <a:pt x="0" y="9863"/>
                  </a:lnTo>
                  <a:lnTo>
                    <a:pt x="790" y="11309"/>
                  </a:lnTo>
                  <a:lnTo>
                    <a:pt x="2112" y="12273"/>
                  </a:lnTo>
                  <a:lnTo>
                    <a:pt x="3786" y="12915"/>
                  </a:lnTo>
                  <a:lnTo>
                    <a:pt x="4903" y="14931"/>
                  </a:lnTo>
                  <a:lnTo>
                    <a:pt x="6144" y="21404"/>
                  </a:lnTo>
                  <a:lnTo>
                    <a:pt x="6695" y="27456"/>
                  </a:lnTo>
                  <a:lnTo>
                    <a:pt x="6842" y="30181"/>
                  </a:lnTo>
                  <a:lnTo>
                    <a:pt x="7733" y="33585"/>
                  </a:lnTo>
                  <a:lnTo>
                    <a:pt x="9122" y="37442"/>
                  </a:lnTo>
                  <a:lnTo>
                    <a:pt x="10841" y="41601"/>
                  </a:lnTo>
                  <a:lnTo>
                    <a:pt x="11987" y="45167"/>
                  </a:lnTo>
                  <a:lnTo>
                    <a:pt x="13261" y="51247"/>
                  </a:lnTo>
                  <a:lnTo>
                    <a:pt x="13600" y="55566"/>
                  </a:lnTo>
                  <a:lnTo>
                    <a:pt x="13827" y="60828"/>
                  </a:lnTo>
                  <a:lnTo>
                    <a:pt x="14145" y="77493"/>
                  </a:lnTo>
                  <a:lnTo>
                    <a:pt x="14253" y="97346"/>
                  </a:lnTo>
                  <a:lnTo>
                    <a:pt x="15055" y="102174"/>
                  </a:lnTo>
                  <a:lnTo>
                    <a:pt x="16385" y="106981"/>
                  </a:lnTo>
                  <a:lnTo>
                    <a:pt x="18064" y="111773"/>
                  </a:lnTo>
                  <a:lnTo>
                    <a:pt x="19184" y="117348"/>
                  </a:lnTo>
                  <a:lnTo>
                    <a:pt x="19930" y="123447"/>
                  </a:lnTo>
                  <a:lnTo>
                    <a:pt x="20428" y="129894"/>
                  </a:lnTo>
                  <a:lnTo>
                    <a:pt x="20760" y="135779"/>
                  </a:lnTo>
                  <a:lnTo>
                    <a:pt x="21128" y="146552"/>
                  </a:lnTo>
                  <a:lnTo>
                    <a:pt x="23608" y="151647"/>
                  </a:lnTo>
                  <a:lnTo>
                    <a:pt x="27642" y="156631"/>
                  </a:lnTo>
                  <a:lnTo>
                    <a:pt x="32713" y="161542"/>
                  </a:lnTo>
                  <a:lnTo>
                    <a:pt x="36887" y="166403"/>
                  </a:lnTo>
                  <a:lnTo>
                    <a:pt x="40464" y="171231"/>
                  </a:lnTo>
                  <a:lnTo>
                    <a:pt x="43642" y="176037"/>
                  </a:lnTo>
                  <a:lnTo>
                    <a:pt x="45761" y="180829"/>
                  </a:lnTo>
                  <a:lnTo>
                    <a:pt x="47174" y="185611"/>
                  </a:lnTo>
                  <a:lnTo>
                    <a:pt x="48115" y="190387"/>
                  </a:lnTo>
                  <a:lnTo>
                    <a:pt x="48743" y="195158"/>
                  </a:lnTo>
                  <a:lnTo>
                    <a:pt x="49162" y="199926"/>
                  </a:lnTo>
                  <a:lnTo>
                    <a:pt x="49626" y="208664"/>
                  </a:lnTo>
                  <a:lnTo>
                    <a:pt x="49833" y="215193"/>
                  </a:lnTo>
                  <a:lnTo>
                    <a:pt x="49994" y="244850"/>
                  </a:lnTo>
                  <a:lnTo>
                    <a:pt x="49997" y="255647"/>
                  </a:lnTo>
                  <a:lnTo>
                    <a:pt x="50792" y="256127"/>
                  </a:lnTo>
                  <a:lnTo>
                    <a:pt x="52114" y="256447"/>
                  </a:lnTo>
                  <a:lnTo>
                    <a:pt x="53790" y="256661"/>
                  </a:lnTo>
                  <a:lnTo>
                    <a:pt x="54907" y="257597"/>
                  </a:lnTo>
                  <a:lnTo>
                    <a:pt x="55652" y="259015"/>
                  </a:lnTo>
                  <a:lnTo>
                    <a:pt x="57055" y="263926"/>
                  </a:lnTo>
                  <a:lnTo>
                    <a:pt x="57140" y="257374"/>
                  </a:lnTo>
                  <a:lnTo>
                    <a:pt x="56347" y="257279"/>
                  </a:lnTo>
                  <a:lnTo>
                    <a:pt x="55024" y="257215"/>
                  </a:lnTo>
                  <a:lnTo>
                    <a:pt x="53349" y="257172"/>
                  </a:lnTo>
                  <a:lnTo>
                    <a:pt x="52232" y="256350"/>
                  </a:lnTo>
                  <a:lnTo>
                    <a:pt x="51488" y="255009"/>
                  </a:lnTo>
                  <a:lnTo>
                    <a:pt x="49998" y="2499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SMARTPenAnnotation869"/>
            <p:cNvSpPr/>
            <p:nvPr/>
          </p:nvSpPr>
          <p:spPr>
            <a:xfrm>
              <a:off x="7158037" y="2743200"/>
              <a:ext cx="71439" cy="185738"/>
            </a:xfrm>
            <a:custGeom>
              <a:avLst/>
              <a:gdLst/>
              <a:ahLst/>
              <a:cxnLst/>
              <a:rect l="0" t="0" r="0" b="0"/>
              <a:pathLst>
                <a:path w="71439" h="185738">
                  <a:moveTo>
                    <a:pt x="0" y="0"/>
                  </a:moveTo>
                  <a:lnTo>
                    <a:pt x="0" y="3792"/>
                  </a:lnTo>
                  <a:lnTo>
                    <a:pt x="794" y="4909"/>
                  </a:lnTo>
                  <a:lnTo>
                    <a:pt x="2117" y="5654"/>
                  </a:lnTo>
                  <a:lnTo>
                    <a:pt x="3793" y="6150"/>
                  </a:lnTo>
                  <a:lnTo>
                    <a:pt x="4910" y="7275"/>
                  </a:lnTo>
                  <a:lnTo>
                    <a:pt x="5654" y="8819"/>
                  </a:lnTo>
                  <a:lnTo>
                    <a:pt x="6151" y="10641"/>
                  </a:lnTo>
                  <a:lnTo>
                    <a:pt x="6482" y="13444"/>
                  </a:lnTo>
                  <a:lnTo>
                    <a:pt x="6703" y="16900"/>
                  </a:lnTo>
                  <a:lnTo>
                    <a:pt x="6948" y="24180"/>
                  </a:lnTo>
                  <a:lnTo>
                    <a:pt x="7086" y="33534"/>
                  </a:lnTo>
                  <a:lnTo>
                    <a:pt x="7118" y="41627"/>
                  </a:lnTo>
                  <a:lnTo>
                    <a:pt x="7920" y="45213"/>
                  </a:lnTo>
                  <a:lnTo>
                    <a:pt x="9249" y="48398"/>
                  </a:lnTo>
                  <a:lnTo>
                    <a:pt x="10928" y="51316"/>
                  </a:lnTo>
                  <a:lnTo>
                    <a:pt x="12048" y="54848"/>
                  </a:lnTo>
                  <a:lnTo>
                    <a:pt x="12795" y="58790"/>
                  </a:lnTo>
                  <a:lnTo>
                    <a:pt x="13292" y="63006"/>
                  </a:lnTo>
                  <a:lnTo>
                    <a:pt x="13624" y="67404"/>
                  </a:lnTo>
                  <a:lnTo>
                    <a:pt x="13846" y="71923"/>
                  </a:lnTo>
                  <a:lnTo>
                    <a:pt x="13992" y="76524"/>
                  </a:lnTo>
                  <a:lnTo>
                    <a:pt x="14884" y="81178"/>
                  </a:lnTo>
                  <a:lnTo>
                    <a:pt x="16273" y="85869"/>
                  </a:lnTo>
                  <a:lnTo>
                    <a:pt x="17993" y="90583"/>
                  </a:lnTo>
                  <a:lnTo>
                    <a:pt x="21520" y="95313"/>
                  </a:lnTo>
                  <a:lnTo>
                    <a:pt x="26253" y="100055"/>
                  </a:lnTo>
                  <a:lnTo>
                    <a:pt x="31790" y="104803"/>
                  </a:lnTo>
                  <a:lnTo>
                    <a:pt x="40058" y="112196"/>
                  </a:lnTo>
                  <a:lnTo>
                    <a:pt x="43374" y="115278"/>
                  </a:lnTo>
                  <a:lnTo>
                    <a:pt x="45585" y="118921"/>
                  </a:lnTo>
                  <a:lnTo>
                    <a:pt x="47059" y="122937"/>
                  </a:lnTo>
                  <a:lnTo>
                    <a:pt x="48041" y="127201"/>
                  </a:lnTo>
                  <a:lnTo>
                    <a:pt x="49490" y="131632"/>
                  </a:lnTo>
                  <a:lnTo>
                    <a:pt x="51250" y="136173"/>
                  </a:lnTo>
                  <a:lnTo>
                    <a:pt x="53216" y="140788"/>
                  </a:lnTo>
                  <a:lnTo>
                    <a:pt x="54528" y="144659"/>
                  </a:lnTo>
                  <a:lnTo>
                    <a:pt x="55402" y="148033"/>
                  </a:lnTo>
                  <a:lnTo>
                    <a:pt x="55985" y="151076"/>
                  </a:lnTo>
                  <a:lnTo>
                    <a:pt x="57167" y="153898"/>
                  </a:lnTo>
                  <a:lnTo>
                    <a:pt x="58749" y="156574"/>
                  </a:lnTo>
                  <a:lnTo>
                    <a:pt x="60597" y="159151"/>
                  </a:lnTo>
                  <a:lnTo>
                    <a:pt x="62650" y="164132"/>
                  </a:lnTo>
                  <a:lnTo>
                    <a:pt x="63199" y="166571"/>
                  </a:lnTo>
                  <a:lnTo>
                    <a:pt x="64357" y="168991"/>
                  </a:lnTo>
                  <a:lnTo>
                    <a:pt x="65924" y="171398"/>
                  </a:lnTo>
                  <a:lnTo>
                    <a:pt x="70348" y="177172"/>
                  </a:lnTo>
                  <a:lnTo>
                    <a:pt x="70954" y="180078"/>
                  </a:lnTo>
                  <a:lnTo>
                    <a:pt x="71438" y="1857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SMARTPenAnnotation870"/>
            <p:cNvSpPr/>
            <p:nvPr/>
          </p:nvSpPr>
          <p:spPr>
            <a:xfrm>
              <a:off x="7108118" y="2807493"/>
              <a:ext cx="171364" cy="28576"/>
            </a:xfrm>
            <a:custGeom>
              <a:avLst/>
              <a:gdLst/>
              <a:ahLst/>
              <a:cxnLst/>
              <a:rect l="0" t="0" r="0" b="0"/>
              <a:pathLst>
                <a:path w="171364" h="28576">
                  <a:moveTo>
                    <a:pt x="7057" y="28575"/>
                  </a:moveTo>
                  <a:lnTo>
                    <a:pt x="3264" y="28575"/>
                  </a:lnTo>
                  <a:lnTo>
                    <a:pt x="2147" y="27782"/>
                  </a:lnTo>
                  <a:lnTo>
                    <a:pt x="1403" y="26459"/>
                  </a:lnTo>
                  <a:lnTo>
                    <a:pt x="0" y="21726"/>
                  </a:lnTo>
                  <a:lnTo>
                    <a:pt x="3731" y="21519"/>
                  </a:lnTo>
                  <a:lnTo>
                    <a:pt x="9863" y="21457"/>
                  </a:lnTo>
                  <a:lnTo>
                    <a:pt x="12896" y="20655"/>
                  </a:lnTo>
                  <a:lnTo>
                    <a:pt x="16506" y="19326"/>
                  </a:lnTo>
                  <a:lnTo>
                    <a:pt x="20501" y="17647"/>
                  </a:lnTo>
                  <a:lnTo>
                    <a:pt x="23956" y="16527"/>
                  </a:lnTo>
                  <a:lnTo>
                    <a:pt x="27055" y="15781"/>
                  </a:lnTo>
                  <a:lnTo>
                    <a:pt x="29913" y="15283"/>
                  </a:lnTo>
                  <a:lnTo>
                    <a:pt x="35207" y="14730"/>
                  </a:lnTo>
                  <a:lnTo>
                    <a:pt x="37730" y="14583"/>
                  </a:lnTo>
                  <a:lnTo>
                    <a:pt x="40999" y="13691"/>
                  </a:lnTo>
                  <a:lnTo>
                    <a:pt x="44766" y="12302"/>
                  </a:lnTo>
                  <a:lnTo>
                    <a:pt x="48865" y="10583"/>
                  </a:lnTo>
                  <a:lnTo>
                    <a:pt x="52391" y="9436"/>
                  </a:lnTo>
                  <a:lnTo>
                    <a:pt x="55536" y="8672"/>
                  </a:lnTo>
                  <a:lnTo>
                    <a:pt x="58426" y="8163"/>
                  </a:lnTo>
                  <a:lnTo>
                    <a:pt x="61941" y="7823"/>
                  </a:lnTo>
                  <a:lnTo>
                    <a:pt x="65871" y="7597"/>
                  </a:lnTo>
                  <a:lnTo>
                    <a:pt x="74471" y="7345"/>
                  </a:lnTo>
                  <a:lnTo>
                    <a:pt x="111860" y="7152"/>
                  </a:lnTo>
                  <a:lnTo>
                    <a:pt x="115820" y="6355"/>
                  </a:lnTo>
                  <a:lnTo>
                    <a:pt x="119253" y="5031"/>
                  </a:lnTo>
                  <a:lnTo>
                    <a:pt x="122336" y="3354"/>
                  </a:lnTo>
                  <a:lnTo>
                    <a:pt x="125978" y="2236"/>
                  </a:lnTo>
                  <a:lnTo>
                    <a:pt x="129994" y="1491"/>
                  </a:lnTo>
                  <a:lnTo>
                    <a:pt x="134259" y="994"/>
                  </a:lnTo>
                  <a:lnTo>
                    <a:pt x="138689" y="663"/>
                  </a:lnTo>
                  <a:lnTo>
                    <a:pt x="143230" y="442"/>
                  </a:lnTo>
                  <a:lnTo>
                    <a:pt x="152510" y="196"/>
                  </a:lnTo>
                  <a:lnTo>
                    <a:pt x="17136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SMARTPenAnnotation871"/>
            <p:cNvSpPr/>
            <p:nvPr/>
          </p:nvSpPr>
          <p:spPr>
            <a:xfrm>
              <a:off x="7365208" y="2671762"/>
              <a:ext cx="169139" cy="264222"/>
            </a:xfrm>
            <a:custGeom>
              <a:avLst/>
              <a:gdLst/>
              <a:ahLst/>
              <a:cxnLst/>
              <a:rect l="0" t="0" r="0" b="0"/>
              <a:pathLst>
                <a:path w="169139" h="264222">
                  <a:moveTo>
                    <a:pt x="135729" y="0"/>
                  </a:moveTo>
                  <a:lnTo>
                    <a:pt x="139845" y="0"/>
                  </a:lnTo>
                  <a:lnTo>
                    <a:pt x="40487" y="0"/>
                  </a:lnTo>
                  <a:lnTo>
                    <a:pt x="38103" y="794"/>
                  </a:lnTo>
                  <a:lnTo>
                    <a:pt x="33338" y="3792"/>
                  </a:lnTo>
                  <a:lnTo>
                    <a:pt x="29984" y="6151"/>
                  </a:lnTo>
                  <a:lnTo>
                    <a:pt x="27083" y="6702"/>
                  </a:lnTo>
                  <a:lnTo>
                    <a:pt x="22546" y="7057"/>
                  </a:lnTo>
                  <a:lnTo>
                    <a:pt x="22174" y="7879"/>
                  </a:lnTo>
                  <a:lnTo>
                    <a:pt x="21527" y="13287"/>
                  </a:lnTo>
                  <a:lnTo>
                    <a:pt x="21458" y="17783"/>
                  </a:lnTo>
                  <a:lnTo>
                    <a:pt x="20655" y="18999"/>
                  </a:lnTo>
                  <a:lnTo>
                    <a:pt x="19325" y="19810"/>
                  </a:lnTo>
                  <a:lnTo>
                    <a:pt x="17646" y="20350"/>
                  </a:lnTo>
                  <a:lnTo>
                    <a:pt x="16525" y="21505"/>
                  </a:lnTo>
                  <a:lnTo>
                    <a:pt x="15779" y="23068"/>
                  </a:lnTo>
                  <a:lnTo>
                    <a:pt x="14949" y="27715"/>
                  </a:lnTo>
                  <a:lnTo>
                    <a:pt x="14580" y="35072"/>
                  </a:lnTo>
                  <a:lnTo>
                    <a:pt x="14372" y="44347"/>
                  </a:lnTo>
                  <a:lnTo>
                    <a:pt x="13550" y="47027"/>
                  </a:lnTo>
                  <a:lnTo>
                    <a:pt x="9393" y="54591"/>
                  </a:lnTo>
                  <a:lnTo>
                    <a:pt x="8141" y="59452"/>
                  </a:lnTo>
                  <a:lnTo>
                    <a:pt x="7586" y="66376"/>
                  </a:lnTo>
                  <a:lnTo>
                    <a:pt x="7339" y="73950"/>
                  </a:lnTo>
                  <a:lnTo>
                    <a:pt x="7200" y="83471"/>
                  </a:lnTo>
                  <a:lnTo>
                    <a:pt x="7168" y="91602"/>
                  </a:lnTo>
                  <a:lnTo>
                    <a:pt x="6366" y="95199"/>
                  </a:lnTo>
                  <a:lnTo>
                    <a:pt x="2237" y="104055"/>
                  </a:lnTo>
                  <a:lnTo>
                    <a:pt x="661" y="111705"/>
                  </a:lnTo>
                  <a:lnTo>
                    <a:pt x="130" y="119285"/>
                  </a:lnTo>
                  <a:lnTo>
                    <a:pt x="6" y="127468"/>
                  </a:lnTo>
                  <a:lnTo>
                    <a:pt x="0" y="128256"/>
                  </a:lnTo>
                  <a:lnTo>
                    <a:pt x="4908" y="128522"/>
                  </a:lnTo>
                  <a:lnTo>
                    <a:pt x="6149" y="128558"/>
                  </a:lnTo>
                  <a:lnTo>
                    <a:pt x="10641" y="124787"/>
                  </a:lnTo>
                  <a:lnTo>
                    <a:pt x="12650" y="123672"/>
                  </a:lnTo>
                  <a:lnTo>
                    <a:pt x="16998" y="122434"/>
                  </a:lnTo>
                  <a:lnTo>
                    <a:pt x="21576" y="119767"/>
                  </a:lnTo>
                  <a:lnTo>
                    <a:pt x="23908" y="117945"/>
                  </a:lnTo>
                  <a:lnTo>
                    <a:pt x="28616" y="115920"/>
                  </a:lnTo>
                  <a:lnTo>
                    <a:pt x="30983" y="115380"/>
                  </a:lnTo>
                  <a:lnTo>
                    <a:pt x="35730" y="112663"/>
                  </a:lnTo>
                  <a:lnTo>
                    <a:pt x="38107" y="110828"/>
                  </a:lnTo>
                  <a:lnTo>
                    <a:pt x="41278" y="109604"/>
                  </a:lnTo>
                  <a:lnTo>
                    <a:pt x="44981" y="108788"/>
                  </a:lnTo>
                  <a:lnTo>
                    <a:pt x="49037" y="108244"/>
                  </a:lnTo>
                  <a:lnTo>
                    <a:pt x="52534" y="107882"/>
                  </a:lnTo>
                  <a:lnTo>
                    <a:pt x="55659" y="107640"/>
                  </a:lnTo>
                  <a:lnTo>
                    <a:pt x="58537" y="107479"/>
                  </a:lnTo>
                  <a:lnTo>
                    <a:pt x="62043" y="106577"/>
                  </a:lnTo>
                  <a:lnTo>
                    <a:pt x="65967" y="105183"/>
                  </a:lnTo>
                  <a:lnTo>
                    <a:pt x="70172" y="103459"/>
                  </a:lnTo>
                  <a:lnTo>
                    <a:pt x="74561" y="102311"/>
                  </a:lnTo>
                  <a:lnTo>
                    <a:pt x="79076" y="101544"/>
                  </a:lnTo>
                  <a:lnTo>
                    <a:pt x="83672" y="101034"/>
                  </a:lnTo>
                  <a:lnTo>
                    <a:pt x="87531" y="100693"/>
                  </a:lnTo>
                  <a:lnTo>
                    <a:pt x="90898" y="100466"/>
                  </a:lnTo>
                  <a:lnTo>
                    <a:pt x="93935" y="100315"/>
                  </a:lnTo>
                  <a:lnTo>
                    <a:pt x="97548" y="101008"/>
                  </a:lnTo>
                  <a:lnTo>
                    <a:pt x="101543" y="102264"/>
                  </a:lnTo>
                  <a:lnTo>
                    <a:pt x="105795" y="103895"/>
                  </a:lnTo>
                  <a:lnTo>
                    <a:pt x="109423" y="105776"/>
                  </a:lnTo>
                  <a:lnTo>
                    <a:pt x="112636" y="107823"/>
                  </a:lnTo>
                  <a:lnTo>
                    <a:pt x="115571" y="109982"/>
                  </a:lnTo>
                  <a:lnTo>
                    <a:pt x="119115" y="111421"/>
                  </a:lnTo>
                  <a:lnTo>
                    <a:pt x="123065" y="112381"/>
                  </a:lnTo>
                  <a:lnTo>
                    <a:pt x="127287" y="113021"/>
                  </a:lnTo>
                  <a:lnTo>
                    <a:pt x="130894" y="114241"/>
                  </a:lnTo>
                  <a:lnTo>
                    <a:pt x="134094" y="115848"/>
                  </a:lnTo>
                  <a:lnTo>
                    <a:pt x="137020" y="117713"/>
                  </a:lnTo>
                  <a:lnTo>
                    <a:pt x="138971" y="120544"/>
                  </a:lnTo>
                  <a:lnTo>
                    <a:pt x="141138" y="127923"/>
                  </a:lnTo>
                  <a:lnTo>
                    <a:pt x="144219" y="134378"/>
                  </a:lnTo>
                  <a:lnTo>
                    <a:pt x="146151" y="137210"/>
                  </a:lnTo>
                  <a:lnTo>
                    <a:pt x="148299" y="144591"/>
                  </a:lnTo>
                  <a:lnTo>
                    <a:pt x="148872" y="148781"/>
                  </a:lnTo>
                  <a:lnTo>
                    <a:pt x="150047" y="153162"/>
                  </a:lnTo>
                  <a:lnTo>
                    <a:pt x="151624" y="157671"/>
                  </a:lnTo>
                  <a:lnTo>
                    <a:pt x="153470" y="162264"/>
                  </a:lnTo>
                  <a:lnTo>
                    <a:pt x="156287" y="166913"/>
                  </a:lnTo>
                  <a:lnTo>
                    <a:pt x="159754" y="171601"/>
                  </a:lnTo>
                  <a:lnTo>
                    <a:pt x="163651" y="176313"/>
                  </a:lnTo>
                  <a:lnTo>
                    <a:pt x="167983" y="183666"/>
                  </a:lnTo>
                  <a:lnTo>
                    <a:pt x="169138" y="186737"/>
                  </a:lnTo>
                  <a:lnTo>
                    <a:pt x="169115" y="190373"/>
                  </a:lnTo>
                  <a:lnTo>
                    <a:pt x="168305" y="194384"/>
                  </a:lnTo>
                  <a:lnTo>
                    <a:pt x="165288" y="202280"/>
                  </a:lnTo>
                  <a:lnTo>
                    <a:pt x="159128" y="211982"/>
                  </a:lnTo>
                  <a:lnTo>
                    <a:pt x="154595" y="220156"/>
                  </a:lnTo>
                  <a:lnTo>
                    <a:pt x="149934" y="226964"/>
                  </a:lnTo>
                  <a:lnTo>
                    <a:pt x="147581" y="229891"/>
                  </a:lnTo>
                  <a:lnTo>
                    <a:pt x="144424" y="232635"/>
                  </a:lnTo>
                  <a:lnTo>
                    <a:pt x="140732" y="235259"/>
                  </a:lnTo>
                  <a:lnTo>
                    <a:pt x="136683" y="237802"/>
                  </a:lnTo>
                  <a:lnTo>
                    <a:pt x="132396" y="240291"/>
                  </a:lnTo>
                  <a:lnTo>
                    <a:pt x="123400" y="245173"/>
                  </a:lnTo>
                  <a:lnTo>
                    <a:pt x="109410" y="252384"/>
                  </a:lnTo>
                  <a:lnTo>
                    <a:pt x="105483" y="253981"/>
                  </a:lnTo>
                  <a:lnTo>
                    <a:pt x="102072" y="255046"/>
                  </a:lnTo>
                  <a:lnTo>
                    <a:pt x="99003" y="255756"/>
                  </a:lnTo>
                  <a:lnTo>
                    <a:pt x="95370" y="257022"/>
                  </a:lnTo>
                  <a:lnTo>
                    <a:pt x="91360" y="258661"/>
                  </a:lnTo>
                  <a:lnTo>
                    <a:pt x="87099" y="260547"/>
                  </a:lnTo>
                  <a:lnTo>
                    <a:pt x="82673" y="261804"/>
                  </a:lnTo>
                  <a:lnTo>
                    <a:pt x="78133" y="262642"/>
                  </a:lnTo>
                  <a:lnTo>
                    <a:pt x="73519" y="263201"/>
                  </a:lnTo>
                  <a:lnTo>
                    <a:pt x="69649" y="263574"/>
                  </a:lnTo>
                  <a:lnTo>
                    <a:pt x="66276" y="263822"/>
                  </a:lnTo>
                  <a:lnTo>
                    <a:pt x="63233" y="263988"/>
                  </a:lnTo>
                  <a:lnTo>
                    <a:pt x="57735" y="264172"/>
                  </a:lnTo>
                  <a:lnTo>
                    <a:pt x="55159" y="264221"/>
                  </a:lnTo>
                  <a:lnTo>
                    <a:pt x="52647" y="263460"/>
                  </a:lnTo>
                  <a:lnTo>
                    <a:pt x="47739" y="260497"/>
                  </a:lnTo>
                  <a:lnTo>
                    <a:pt x="42911" y="258652"/>
                  </a:lnTo>
                  <a:lnTo>
                    <a:pt x="40514" y="258159"/>
                  </a:lnTo>
                  <a:lnTo>
                    <a:pt x="35732" y="255496"/>
                  </a:lnTo>
                  <a:lnTo>
                    <a:pt x="33345" y="253674"/>
                  </a:lnTo>
                  <a:lnTo>
                    <a:pt x="31755" y="251666"/>
                  </a:lnTo>
                  <a:lnTo>
                    <a:pt x="30694" y="249534"/>
                  </a:lnTo>
                  <a:lnTo>
                    <a:pt x="29987" y="247318"/>
                  </a:lnTo>
                  <a:lnTo>
                    <a:pt x="28722" y="245842"/>
                  </a:lnTo>
                  <a:lnTo>
                    <a:pt x="27085" y="244857"/>
                  </a:lnTo>
                  <a:lnTo>
                    <a:pt x="25199" y="244200"/>
                  </a:lnTo>
                  <a:lnTo>
                    <a:pt x="20988" y="241354"/>
                  </a:lnTo>
                  <a:lnTo>
                    <a:pt x="14285" y="2357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SMARTPenAnnotation872"/>
            <p:cNvSpPr/>
            <p:nvPr/>
          </p:nvSpPr>
          <p:spPr>
            <a:xfrm>
              <a:off x="7543800" y="2764631"/>
              <a:ext cx="200026" cy="135732"/>
            </a:xfrm>
            <a:custGeom>
              <a:avLst/>
              <a:gdLst/>
              <a:ahLst/>
              <a:cxnLst/>
              <a:rect l="0" t="0" r="0" b="0"/>
              <a:pathLst>
                <a:path w="200026" h="135732">
                  <a:moveTo>
                    <a:pt x="0" y="0"/>
                  </a:moveTo>
                  <a:lnTo>
                    <a:pt x="6849" y="0"/>
                  </a:lnTo>
                  <a:lnTo>
                    <a:pt x="10848" y="3792"/>
                  </a:lnTo>
                  <a:lnTo>
                    <a:pt x="27198" y="20057"/>
                  </a:lnTo>
                  <a:lnTo>
                    <a:pt x="32196" y="22937"/>
                  </a:lnTo>
                  <a:lnTo>
                    <a:pt x="35752" y="24816"/>
                  </a:lnTo>
                  <a:lnTo>
                    <a:pt x="41818" y="29021"/>
                  </a:lnTo>
                  <a:lnTo>
                    <a:pt x="44548" y="31254"/>
                  </a:lnTo>
                  <a:lnTo>
                    <a:pt x="47161" y="33535"/>
                  </a:lnTo>
                  <a:lnTo>
                    <a:pt x="49697" y="35851"/>
                  </a:lnTo>
                  <a:lnTo>
                    <a:pt x="54631" y="40540"/>
                  </a:lnTo>
                  <a:lnTo>
                    <a:pt x="59470" y="45269"/>
                  </a:lnTo>
                  <a:lnTo>
                    <a:pt x="61872" y="48436"/>
                  </a:lnTo>
                  <a:lnTo>
                    <a:pt x="64266" y="52134"/>
                  </a:lnTo>
                  <a:lnTo>
                    <a:pt x="66657" y="56187"/>
                  </a:lnTo>
                  <a:lnTo>
                    <a:pt x="69838" y="59683"/>
                  </a:lnTo>
                  <a:lnTo>
                    <a:pt x="73545" y="62808"/>
                  </a:lnTo>
                  <a:lnTo>
                    <a:pt x="77605" y="65684"/>
                  </a:lnTo>
                  <a:lnTo>
                    <a:pt x="81899" y="68396"/>
                  </a:lnTo>
                  <a:lnTo>
                    <a:pt x="86350" y="70997"/>
                  </a:lnTo>
                  <a:lnTo>
                    <a:pt x="90903" y="73525"/>
                  </a:lnTo>
                  <a:lnTo>
                    <a:pt x="112483" y="84668"/>
                  </a:lnTo>
                  <a:lnTo>
                    <a:pt x="118645" y="88195"/>
                  </a:lnTo>
                  <a:lnTo>
                    <a:pt x="123547" y="91340"/>
                  </a:lnTo>
                  <a:lnTo>
                    <a:pt x="127608" y="94231"/>
                  </a:lnTo>
                  <a:lnTo>
                    <a:pt x="131903" y="96952"/>
                  </a:lnTo>
                  <a:lnTo>
                    <a:pt x="136354" y="99559"/>
                  </a:lnTo>
                  <a:lnTo>
                    <a:pt x="140909" y="102092"/>
                  </a:lnTo>
                  <a:lnTo>
                    <a:pt x="150203" y="107022"/>
                  </a:lnTo>
                  <a:lnTo>
                    <a:pt x="154903" y="109448"/>
                  </a:lnTo>
                  <a:lnTo>
                    <a:pt x="158832" y="111859"/>
                  </a:lnTo>
                  <a:lnTo>
                    <a:pt x="162244" y="114260"/>
                  </a:lnTo>
                  <a:lnTo>
                    <a:pt x="165312" y="116654"/>
                  </a:lnTo>
                  <a:lnTo>
                    <a:pt x="170839" y="119315"/>
                  </a:lnTo>
                  <a:lnTo>
                    <a:pt x="173424" y="120025"/>
                  </a:lnTo>
                  <a:lnTo>
                    <a:pt x="178413" y="122930"/>
                  </a:lnTo>
                  <a:lnTo>
                    <a:pt x="184291" y="127470"/>
                  </a:lnTo>
                  <a:lnTo>
                    <a:pt x="187211" y="130207"/>
                  </a:lnTo>
                  <a:lnTo>
                    <a:pt x="189100" y="132049"/>
                  </a:lnTo>
                  <a:lnTo>
                    <a:pt x="191154" y="133276"/>
                  </a:lnTo>
                  <a:lnTo>
                    <a:pt x="197044" y="135004"/>
                  </a:lnTo>
                  <a:lnTo>
                    <a:pt x="200025" y="1357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SMARTPenAnnotation873"/>
            <p:cNvSpPr/>
            <p:nvPr/>
          </p:nvSpPr>
          <p:spPr>
            <a:xfrm>
              <a:off x="7593806" y="2764631"/>
              <a:ext cx="92870" cy="157163"/>
            </a:xfrm>
            <a:custGeom>
              <a:avLst/>
              <a:gdLst/>
              <a:ahLst/>
              <a:cxnLst/>
              <a:rect l="0" t="0" r="0" b="0"/>
              <a:pathLst>
                <a:path w="92870" h="157163">
                  <a:moveTo>
                    <a:pt x="92869" y="0"/>
                  </a:moveTo>
                  <a:lnTo>
                    <a:pt x="86019" y="0"/>
                  </a:lnTo>
                  <a:lnTo>
                    <a:pt x="85783" y="4909"/>
                  </a:lnTo>
                  <a:lnTo>
                    <a:pt x="85736" y="8819"/>
                  </a:lnTo>
                  <a:lnTo>
                    <a:pt x="85733" y="10642"/>
                  </a:lnTo>
                  <a:lnTo>
                    <a:pt x="84936" y="12651"/>
                  </a:lnTo>
                  <a:lnTo>
                    <a:pt x="83612" y="14784"/>
                  </a:lnTo>
                  <a:lnTo>
                    <a:pt x="81935" y="16999"/>
                  </a:lnTo>
                  <a:lnTo>
                    <a:pt x="80024" y="19270"/>
                  </a:lnTo>
                  <a:lnTo>
                    <a:pt x="77955" y="21578"/>
                  </a:lnTo>
                  <a:lnTo>
                    <a:pt x="75783" y="23910"/>
                  </a:lnTo>
                  <a:lnTo>
                    <a:pt x="73541" y="27053"/>
                  </a:lnTo>
                  <a:lnTo>
                    <a:pt x="71251" y="30735"/>
                  </a:lnTo>
                  <a:lnTo>
                    <a:pt x="68933" y="34777"/>
                  </a:lnTo>
                  <a:lnTo>
                    <a:pt x="66593" y="38266"/>
                  </a:lnTo>
                  <a:lnTo>
                    <a:pt x="64238" y="41386"/>
                  </a:lnTo>
                  <a:lnTo>
                    <a:pt x="61875" y="44259"/>
                  </a:lnTo>
                  <a:lnTo>
                    <a:pt x="59507" y="48556"/>
                  </a:lnTo>
                  <a:lnTo>
                    <a:pt x="57133" y="53802"/>
                  </a:lnTo>
                  <a:lnTo>
                    <a:pt x="54758" y="59680"/>
                  </a:lnTo>
                  <a:lnTo>
                    <a:pt x="52379" y="65187"/>
                  </a:lnTo>
                  <a:lnTo>
                    <a:pt x="47622" y="75539"/>
                  </a:lnTo>
                  <a:lnTo>
                    <a:pt x="46829" y="80521"/>
                  </a:lnTo>
                  <a:lnTo>
                    <a:pt x="47095" y="85431"/>
                  </a:lnTo>
                  <a:lnTo>
                    <a:pt x="48065" y="90291"/>
                  </a:lnTo>
                  <a:lnTo>
                    <a:pt x="47125" y="95119"/>
                  </a:lnTo>
                  <a:lnTo>
                    <a:pt x="44910" y="99925"/>
                  </a:lnTo>
                  <a:lnTo>
                    <a:pt x="41846" y="104717"/>
                  </a:lnTo>
                  <a:lnTo>
                    <a:pt x="39010" y="109498"/>
                  </a:lnTo>
                  <a:lnTo>
                    <a:pt x="36325" y="114274"/>
                  </a:lnTo>
                  <a:lnTo>
                    <a:pt x="33742" y="119045"/>
                  </a:lnTo>
                  <a:lnTo>
                    <a:pt x="31226" y="123020"/>
                  </a:lnTo>
                  <a:lnTo>
                    <a:pt x="28755" y="126463"/>
                  </a:lnTo>
                  <a:lnTo>
                    <a:pt x="26314" y="129552"/>
                  </a:lnTo>
                  <a:lnTo>
                    <a:pt x="23892" y="132406"/>
                  </a:lnTo>
                  <a:lnTo>
                    <a:pt x="21484" y="135102"/>
                  </a:lnTo>
                  <a:lnTo>
                    <a:pt x="16693" y="140214"/>
                  </a:lnTo>
                  <a:lnTo>
                    <a:pt x="11917" y="145132"/>
                  </a:lnTo>
                  <a:lnTo>
                    <a:pt x="10325" y="147554"/>
                  </a:lnTo>
                  <a:lnTo>
                    <a:pt x="8558" y="152363"/>
                  </a:lnTo>
                  <a:lnTo>
                    <a:pt x="7292" y="153963"/>
                  </a:lnTo>
                  <a:lnTo>
                    <a:pt x="5656" y="155029"/>
                  </a:lnTo>
                  <a:lnTo>
                    <a:pt x="0" y="1571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SMARTPenAnnotation874"/>
            <p:cNvSpPr/>
            <p:nvPr/>
          </p:nvSpPr>
          <p:spPr>
            <a:xfrm>
              <a:off x="7693818" y="2636043"/>
              <a:ext cx="125535" cy="321470"/>
            </a:xfrm>
            <a:custGeom>
              <a:avLst/>
              <a:gdLst/>
              <a:ahLst/>
              <a:cxnLst/>
              <a:rect l="0" t="0" r="0" b="0"/>
              <a:pathLst>
                <a:path w="125535" h="321470">
                  <a:moveTo>
                    <a:pt x="0" y="0"/>
                  </a:moveTo>
                  <a:lnTo>
                    <a:pt x="6152" y="6151"/>
                  </a:lnTo>
                  <a:lnTo>
                    <a:pt x="8819" y="6703"/>
                  </a:lnTo>
                  <a:lnTo>
                    <a:pt x="10643" y="6850"/>
                  </a:lnTo>
                  <a:lnTo>
                    <a:pt x="11858" y="7742"/>
                  </a:lnTo>
                  <a:lnTo>
                    <a:pt x="12668" y="9130"/>
                  </a:lnTo>
                  <a:lnTo>
                    <a:pt x="13208" y="10849"/>
                  </a:lnTo>
                  <a:lnTo>
                    <a:pt x="15925" y="14876"/>
                  </a:lnTo>
                  <a:lnTo>
                    <a:pt x="19777" y="19312"/>
                  </a:lnTo>
                  <a:lnTo>
                    <a:pt x="24137" y="23929"/>
                  </a:lnTo>
                  <a:lnTo>
                    <a:pt x="26410" y="27065"/>
                  </a:lnTo>
                  <a:lnTo>
                    <a:pt x="28719" y="30744"/>
                  </a:lnTo>
                  <a:lnTo>
                    <a:pt x="31053" y="34783"/>
                  </a:lnTo>
                  <a:lnTo>
                    <a:pt x="33402" y="38270"/>
                  </a:lnTo>
                  <a:lnTo>
                    <a:pt x="35762" y="41389"/>
                  </a:lnTo>
                  <a:lnTo>
                    <a:pt x="38128" y="44261"/>
                  </a:lnTo>
                  <a:lnTo>
                    <a:pt x="41294" y="47764"/>
                  </a:lnTo>
                  <a:lnTo>
                    <a:pt x="49045" y="55889"/>
                  </a:lnTo>
                  <a:lnTo>
                    <a:pt x="52540" y="60278"/>
                  </a:lnTo>
                  <a:lnTo>
                    <a:pt x="55664" y="64792"/>
                  </a:lnTo>
                  <a:lnTo>
                    <a:pt x="58541" y="69388"/>
                  </a:lnTo>
                  <a:lnTo>
                    <a:pt x="62046" y="74040"/>
                  </a:lnTo>
                  <a:lnTo>
                    <a:pt x="65971" y="78729"/>
                  </a:lnTo>
                  <a:lnTo>
                    <a:pt x="73770" y="87378"/>
                  </a:lnTo>
                  <a:lnTo>
                    <a:pt x="79882" y="93868"/>
                  </a:lnTo>
                  <a:lnTo>
                    <a:pt x="83418" y="98298"/>
                  </a:lnTo>
                  <a:lnTo>
                    <a:pt x="87362" y="103632"/>
                  </a:lnTo>
                  <a:lnTo>
                    <a:pt x="91578" y="109569"/>
                  </a:lnTo>
                  <a:lnTo>
                    <a:pt x="95184" y="115115"/>
                  </a:lnTo>
                  <a:lnTo>
                    <a:pt x="98381" y="120400"/>
                  </a:lnTo>
                  <a:lnTo>
                    <a:pt x="101306" y="125510"/>
                  </a:lnTo>
                  <a:lnTo>
                    <a:pt x="106674" y="135422"/>
                  </a:lnTo>
                  <a:lnTo>
                    <a:pt x="116586" y="154720"/>
                  </a:lnTo>
                  <a:lnTo>
                    <a:pt x="118205" y="160297"/>
                  </a:lnTo>
                  <a:lnTo>
                    <a:pt x="119284" y="166396"/>
                  </a:lnTo>
                  <a:lnTo>
                    <a:pt x="120005" y="172843"/>
                  </a:lnTo>
                  <a:lnTo>
                    <a:pt x="120484" y="178729"/>
                  </a:lnTo>
                  <a:lnTo>
                    <a:pt x="120805" y="184240"/>
                  </a:lnTo>
                  <a:lnTo>
                    <a:pt x="121160" y="194597"/>
                  </a:lnTo>
                  <a:lnTo>
                    <a:pt x="121318" y="204492"/>
                  </a:lnTo>
                  <a:lnTo>
                    <a:pt x="123504" y="214181"/>
                  </a:lnTo>
                  <a:lnTo>
                    <a:pt x="125199" y="218988"/>
                  </a:lnTo>
                  <a:lnTo>
                    <a:pt x="125534" y="224573"/>
                  </a:lnTo>
                  <a:lnTo>
                    <a:pt x="124965" y="230678"/>
                  </a:lnTo>
                  <a:lnTo>
                    <a:pt x="123791" y="237129"/>
                  </a:lnTo>
                  <a:lnTo>
                    <a:pt x="122214" y="243017"/>
                  </a:lnTo>
                  <a:lnTo>
                    <a:pt x="120370" y="248530"/>
                  </a:lnTo>
                  <a:lnTo>
                    <a:pt x="118347" y="253793"/>
                  </a:lnTo>
                  <a:lnTo>
                    <a:pt x="116205" y="258889"/>
                  </a:lnTo>
                  <a:lnTo>
                    <a:pt x="113982" y="263874"/>
                  </a:lnTo>
                  <a:lnTo>
                    <a:pt x="111707" y="268785"/>
                  </a:lnTo>
                  <a:lnTo>
                    <a:pt x="109397" y="272853"/>
                  </a:lnTo>
                  <a:lnTo>
                    <a:pt x="107062" y="276358"/>
                  </a:lnTo>
                  <a:lnTo>
                    <a:pt x="104713" y="279489"/>
                  </a:lnTo>
                  <a:lnTo>
                    <a:pt x="102352" y="283163"/>
                  </a:lnTo>
                  <a:lnTo>
                    <a:pt x="99985" y="287201"/>
                  </a:lnTo>
                  <a:lnTo>
                    <a:pt x="97613" y="291480"/>
                  </a:lnTo>
                  <a:lnTo>
                    <a:pt x="95239" y="295126"/>
                  </a:lnTo>
                  <a:lnTo>
                    <a:pt x="92861" y="298351"/>
                  </a:lnTo>
                  <a:lnTo>
                    <a:pt x="90482" y="301294"/>
                  </a:lnTo>
                  <a:lnTo>
                    <a:pt x="88103" y="304050"/>
                  </a:lnTo>
                  <a:lnTo>
                    <a:pt x="85723" y="306682"/>
                  </a:lnTo>
                  <a:lnTo>
                    <a:pt x="83342" y="309229"/>
                  </a:lnTo>
                  <a:lnTo>
                    <a:pt x="81756" y="311722"/>
                  </a:lnTo>
                  <a:lnTo>
                    <a:pt x="79992" y="316608"/>
                  </a:lnTo>
                  <a:lnTo>
                    <a:pt x="78728" y="318228"/>
                  </a:lnTo>
                  <a:lnTo>
                    <a:pt x="77092" y="319308"/>
                  </a:lnTo>
                  <a:lnTo>
                    <a:pt x="71457" y="321462"/>
                  </a:lnTo>
                  <a:lnTo>
                    <a:pt x="71438" y="3214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SMARTPenAnnotation875"/>
            <p:cNvSpPr/>
            <p:nvPr/>
          </p:nvSpPr>
          <p:spPr>
            <a:xfrm>
              <a:off x="7925446" y="2728912"/>
              <a:ext cx="146992" cy="14289"/>
            </a:xfrm>
            <a:custGeom>
              <a:avLst/>
              <a:gdLst/>
              <a:ahLst/>
              <a:cxnLst/>
              <a:rect l="0" t="0" r="0" b="0"/>
              <a:pathLst>
                <a:path w="146992" h="14289">
                  <a:moveTo>
                    <a:pt x="4116" y="14288"/>
                  </a:moveTo>
                  <a:lnTo>
                    <a:pt x="0" y="14288"/>
                  </a:lnTo>
                  <a:lnTo>
                    <a:pt x="30834" y="14288"/>
                  </a:lnTo>
                  <a:lnTo>
                    <a:pt x="35421" y="13494"/>
                  </a:lnTo>
                  <a:lnTo>
                    <a:pt x="40067" y="12171"/>
                  </a:lnTo>
                  <a:lnTo>
                    <a:pt x="44753" y="10495"/>
                  </a:lnTo>
                  <a:lnTo>
                    <a:pt x="49464" y="9378"/>
                  </a:lnTo>
                  <a:lnTo>
                    <a:pt x="54191" y="8633"/>
                  </a:lnTo>
                  <a:lnTo>
                    <a:pt x="58930" y="8137"/>
                  </a:lnTo>
                  <a:lnTo>
                    <a:pt x="63678" y="7806"/>
                  </a:lnTo>
                  <a:lnTo>
                    <a:pt x="68431" y="7585"/>
                  </a:lnTo>
                  <a:lnTo>
                    <a:pt x="77944" y="7340"/>
                  </a:lnTo>
                  <a:lnTo>
                    <a:pt x="101749" y="7170"/>
                  </a:lnTo>
                  <a:lnTo>
                    <a:pt x="106511" y="6367"/>
                  </a:lnTo>
                  <a:lnTo>
                    <a:pt x="111273" y="5039"/>
                  </a:lnTo>
                  <a:lnTo>
                    <a:pt x="116036" y="3359"/>
                  </a:lnTo>
                  <a:lnTo>
                    <a:pt x="120797" y="2239"/>
                  </a:lnTo>
                  <a:lnTo>
                    <a:pt x="125560" y="1493"/>
                  </a:lnTo>
                  <a:lnTo>
                    <a:pt x="137026" y="295"/>
                  </a:lnTo>
                  <a:lnTo>
                    <a:pt x="140710" y="131"/>
                  </a:lnTo>
                  <a:lnTo>
                    <a:pt x="14699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SMARTPenAnnotation876"/>
            <p:cNvSpPr/>
            <p:nvPr/>
          </p:nvSpPr>
          <p:spPr>
            <a:xfrm>
              <a:off x="7929562" y="2814637"/>
              <a:ext cx="157164" cy="7145"/>
            </a:xfrm>
            <a:custGeom>
              <a:avLst/>
              <a:gdLst/>
              <a:ahLst/>
              <a:cxnLst/>
              <a:rect l="0" t="0" r="0" b="0"/>
              <a:pathLst>
                <a:path w="157164" h="7145">
                  <a:moveTo>
                    <a:pt x="0" y="7144"/>
                  </a:moveTo>
                  <a:lnTo>
                    <a:pt x="54922" y="7144"/>
                  </a:lnTo>
                  <a:lnTo>
                    <a:pt x="58839" y="6350"/>
                  </a:lnTo>
                  <a:lnTo>
                    <a:pt x="62245" y="5027"/>
                  </a:lnTo>
                  <a:lnTo>
                    <a:pt x="65310" y="3352"/>
                  </a:lnTo>
                  <a:lnTo>
                    <a:pt x="69734" y="2234"/>
                  </a:lnTo>
                  <a:lnTo>
                    <a:pt x="75064" y="1489"/>
                  </a:lnTo>
                  <a:lnTo>
                    <a:pt x="80998" y="993"/>
                  </a:lnTo>
                  <a:lnTo>
                    <a:pt x="86543" y="662"/>
                  </a:lnTo>
                  <a:lnTo>
                    <a:pt x="96936" y="294"/>
                  </a:lnTo>
                  <a:lnTo>
                    <a:pt x="116545" y="58"/>
                  </a:lnTo>
                  <a:lnTo>
                    <a:pt x="15716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8" name="SMARTPenAnnotation877"/>
            <p:cNvSpPr/>
            <p:nvPr/>
          </p:nvSpPr>
          <p:spPr>
            <a:xfrm>
              <a:off x="8189782" y="2636072"/>
              <a:ext cx="167891" cy="271101"/>
            </a:xfrm>
            <a:custGeom>
              <a:avLst/>
              <a:gdLst/>
              <a:ahLst/>
              <a:cxnLst/>
              <a:rect l="0" t="0" r="0" b="0"/>
              <a:pathLst>
                <a:path w="167891" h="271101">
                  <a:moveTo>
                    <a:pt x="11243" y="42834"/>
                  </a:moveTo>
                  <a:lnTo>
                    <a:pt x="4393" y="42834"/>
                  </a:lnTo>
                  <a:lnTo>
                    <a:pt x="4186" y="39042"/>
                  </a:lnTo>
                  <a:lnTo>
                    <a:pt x="3364" y="37924"/>
                  </a:lnTo>
                  <a:lnTo>
                    <a:pt x="2021" y="37179"/>
                  </a:lnTo>
                  <a:lnTo>
                    <a:pt x="332" y="36683"/>
                  </a:lnTo>
                  <a:lnTo>
                    <a:pt x="0" y="36352"/>
                  </a:lnTo>
                  <a:lnTo>
                    <a:pt x="573" y="36131"/>
                  </a:lnTo>
                  <a:lnTo>
                    <a:pt x="3402" y="35777"/>
                  </a:lnTo>
                  <a:lnTo>
                    <a:pt x="3635" y="34954"/>
                  </a:lnTo>
                  <a:lnTo>
                    <a:pt x="3893" y="31923"/>
                  </a:lnTo>
                  <a:lnTo>
                    <a:pt x="4755" y="30004"/>
                  </a:lnTo>
                  <a:lnTo>
                    <a:pt x="8967" y="23510"/>
                  </a:lnTo>
                  <a:lnTo>
                    <a:pt x="10232" y="18900"/>
                  </a:lnTo>
                  <a:lnTo>
                    <a:pt x="12156" y="16559"/>
                  </a:lnTo>
                  <a:lnTo>
                    <a:pt x="15026" y="14205"/>
                  </a:lnTo>
                  <a:lnTo>
                    <a:pt x="18527" y="11841"/>
                  </a:lnTo>
                  <a:lnTo>
                    <a:pt x="22449" y="10266"/>
                  </a:lnTo>
                  <a:lnTo>
                    <a:pt x="26652" y="9216"/>
                  </a:lnTo>
                  <a:lnTo>
                    <a:pt x="31041" y="8515"/>
                  </a:lnTo>
                  <a:lnTo>
                    <a:pt x="35553" y="7255"/>
                  </a:lnTo>
                  <a:lnTo>
                    <a:pt x="40150" y="5621"/>
                  </a:lnTo>
                  <a:lnTo>
                    <a:pt x="44802" y="3738"/>
                  </a:lnTo>
                  <a:lnTo>
                    <a:pt x="49490" y="2482"/>
                  </a:lnTo>
                  <a:lnTo>
                    <a:pt x="54203" y="1645"/>
                  </a:lnTo>
                  <a:lnTo>
                    <a:pt x="58933" y="1087"/>
                  </a:lnTo>
                  <a:lnTo>
                    <a:pt x="63674" y="715"/>
                  </a:lnTo>
                  <a:lnTo>
                    <a:pt x="68422" y="467"/>
                  </a:lnTo>
                  <a:lnTo>
                    <a:pt x="77931" y="192"/>
                  </a:lnTo>
                  <a:lnTo>
                    <a:pt x="101732" y="0"/>
                  </a:lnTo>
                  <a:lnTo>
                    <a:pt x="106494" y="784"/>
                  </a:lnTo>
                  <a:lnTo>
                    <a:pt x="111256" y="2101"/>
                  </a:lnTo>
                  <a:lnTo>
                    <a:pt x="122721" y="6125"/>
                  </a:lnTo>
                  <a:lnTo>
                    <a:pt x="126405" y="8791"/>
                  </a:lnTo>
                  <a:lnTo>
                    <a:pt x="128499" y="10614"/>
                  </a:lnTo>
                  <a:lnTo>
                    <a:pt x="129895" y="12623"/>
                  </a:lnTo>
                  <a:lnTo>
                    <a:pt x="131445" y="16971"/>
                  </a:lnTo>
                  <a:lnTo>
                    <a:pt x="131065" y="20036"/>
                  </a:lnTo>
                  <a:lnTo>
                    <a:pt x="127532" y="31140"/>
                  </a:lnTo>
                  <a:lnTo>
                    <a:pt x="126427" y="37107"/>
                  </a:lnTo>
                  <a:lnTo>
                    <a:pt x="123819" y="44522"/>
                  </a:lnTo>
                  <a:lnTo>
                    <a:pt x="122012" y="48722"/>
                  </a:lnTo>
                  <a:lnTo>
                    <a:pt x="119220" y="52315"/>
                  </a:lnTo>
                  <a:lnTo>
                    <a:pt x="115771" y="55505"/>
                  </a:lnTo>
                  <a:lnTo>
                    <a:pt x="111884" y="58425"/>
                  </a:lnTo>
                  <a:lnTo>
                    <a:pt x="108499" y="61165"/>
                  </a:lnTo>
                  <a:lnTo>
                    <a:pt x="105450" y="63786"/>
                  </a:lnTo>
                  <a:lnTo>
                    <a:pt x="102621" y="66327"/>
                  </a:lnTo>
                  <a:lnTo>
                    <a:pt x="99944" y="69608"/>
                  </a:lnTo>
                  <a:lnTo>
                    <a:pt x="92382" y="81018"/>
                  </a:lnTo>
                  <a:lnTo>
                    <a:pt x="87521" y="87057"/>
                  </a:lnTo>
                  <a:lnTo>
                    <a:pt x="82715" y="92386"/>
                  </a:lnTo>
                  <a:lnTo>
                    <a:pt x="76954" y="98483"/>
                  </a:lnTo>
                  <a:lnTo>
                    <a:pt x="68491" y="107029"/>
                  </a:lnTo>
                  <a:lnTo>
                    <a:pt x="72214" y="107098"/>
                  </a:lnTo>
                  <a:lnTo>
                    <a:pt x="88980" y="107125"/>
                  </a:lnTo>
                  <a:lnTo>
                    <a:pt x="93230" y="107920"/>
                  </a:lnTo>
                  <a:lnTo>
                    <a:pt x="97651" y="109243"/>
                  </a:lnTo>
                  <a:lnTo>
                    <a:pt x="102186" y="110919"/>
                  </a:lnTo>
                  <a:lnTo>
                    <a:pt x="106796" y="112830"/>
                  </a:lnTo>
                  <a:lnTo>
                    <a:pt x="111457" y="114898"/>
                  </a:lnTo>
                  <a:lnTo>
                    <a:pt x="116152" y="117070"/>
                  </a:lnTo>
                  <a:lnTo>
                    <a:pt x="120870" y="118519"/>
                  </a:lnTo>
                  <a:lnTo>
                    <a:pt x="125603" y="119484"/>
                  </a:lnTo>
                  <a:lnTo>
                    <a:pt x="130345" y="120128"/>
                  </a:lnTo>
                  <a:lnTo>
                    <a:pt x="134300" y="122144"/>
                  </a:lnTo>
                  <a:lnTo>
                    <a:pt x="137731" y="125076"/>
                  </a:lnTo>
                  <a:lnTo>
                    <a:pt x="140812" y="128618"/>
                  </a:lnTo>
                  <a:lnTo>
                    <a:pt x="144454" y="131773"/>
                  </a:lnTo>
                  <a:lnTo>
                    <a:pt x="148468" y="134671"/>
                  </a:lnTo>
                  <a:lnTo>
                    <a:pt x="152733" y="137396"/>
                  </a:lnTo>
                  <a:lnTo>
                    <a:pt x="156369" y="140800"/>
                  </a:lnTo>
                  <a:lnTo>
                    <a:pt x="159588" y="144657"/>
                  </a:lnTo>
                  <a:lnTo>
                    <a:pt x="162526" y="148816"/>
                  </a:lnTo>
                  <a:lnTo>
                    <a:pt x="164486" y="153176"/>
                  </a:lnTo>
                  <a:lnTo>
                    <a:pt x="165793" y="157670"/>
                  </a:lnTo>
                  <a:lnTo>
                    <a:pt x="166663" y="162254"/>
                  </a:lnTo>
                  <a:lnTo>
                    <a:pt x="167245" y="166897"/>
                  </a:lnTo>
                  <a:lnTo>
                    <a:pt x="167631" y="171580"/>
                  </a:lnTo>
                  <a:lnTo>
                    <a:pt x="167890" y="176290"/>
                  </a:lnTo>
                  <a:lnTo>
                    <a:pt x="167268" y="181017"/>
                  </a:lnTo>
                  <a:lnTo>
                    <a:pt x="166059" y="185756"/>
                  </a:lnTo>
                  <a:lnTo>
                    <a:pt x="164460" y="190503"/>
                  </a:lnTo>
                  <a:lnTo>
                    <a:pt x="163394" y="195255"/>
                  </a:lnTo>
                  <a:lnTo>
                    <a:pt x="162683" y="200010"/>
                  </a:lnTo>
                  <a:lnTo>
                    <a:pt x="162209" y="204768"/>
                  </a:lnTo>
                  <a:lnTo>
                    <a:pt x="161099" y="209527"/>
                  </a:lnTo>
                  <a:lnTo>
                    <a:pt x="159566" y="214288"/>
                  </a:lnTo>
                  <a:lnTo>
                    <a:pt x="157750" y="219049"/>
                  </a:lnTo>
                  <a:lnTo>
                    <a:pt x="153615" y="226456"/>
                  </a:lnTo>
                  <a:lnTo>
                    <a:pt x="151401" y="229542"/>
                  </a:lnTo>
                  <a:lnTo>
                    <a:pt x="148339" y="233187"/>
                  </a:lnTo>
                  <a:lnTo>
                    <a:pt x="144708" y="237205"/>
                  </a:lnTo>
                  <a:lnTo>
                    <a:pt x="134132" y="248327"/>
                  </a:lnTo>
                  <a:lnTo>
                    <a:pt x="123447" y="259197"/>
                  </a:lnTo>
                  <a:lnTo>
                    <a:pt x="120971" y="260894"/>
                  </a:lnTo>
                  <a:lnTo>
                    <a:pt x="116103" y="262781"/>
                  </a:lnTo>
                  <a:lnTo>
                    <a:pt x="112899" y="264078"/>
                  </a:lnTo>
                  <a:lnTo>
                    <a:pt x="109176" y="265736"/>
                  </a:lnTo>
                  <a:lnTo>
                    <a:pt x="99380" y="270308"/>
                  </a:lnTo>
                  <a:lnTo>
                    <a:pt x="95923" y="270934"/>
                  </a:lnTo>
                  <a:lnTo>
                    <a:pt x="93890" y="271100"/>
                  </a:lnTo>
                  <a:lnTo>
                    <a:pt x="91741" y="270418"/>
                  </a:lnTo>
                  <a:lnTo>
                    <a:pt x="87236" y="267543"/>
                  </a:lnTo>
                  <a:lnTo>
                    <a:pt x="84130" y="266458"/>
                  </a:lnTo>
                  <a:lnTo>
                    <a:pt x="80472" y="265736"/>
                  </a:lnTo>
                  <a:lnTo>
                    <a:pt x="76445" y="265254"/>
                  </a:lnTo>
                  <a:lnTo>
                    <a:pt x="73761" y="264139"/>
                  </a:lnTo>
                  <a:lnTo>
                    <a:pt x="71971" y="262602"/>
                  </a:lnTo>
                  <a:lnTo>
                    <a:pt x="67337" y="256646"/>
                  </a:lnTo>
                  <a:lnTo>
                    <a:pt x="62451" y="251315"/>
                  </a:lnTo>
                  <a:lnTo>
                    <a:pt x="62050" y="250084"/>
                  </a:lnTo>
                  <a:lnTo>
                    <a:pt x="61605" y="246599"/>
                  </a:lnTo>
                  <a:lnTo>
                    <a:pt x="60692" y="245352"/>
                  </a:lnTo>
                  <a:lnTo>
                    <a:pt x="59291" y="244521"/>
                  </a:lnTo>
                  <a:lnTo>
                    <a:pt x="54105" y="24285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SMARTPenAnnotation878"/>
            <p:cNvSpPr/>
            <p:nvPr/>
          </p:nvSpPr>
          <p:spPr>
            <a:xfrm>
              <a:off x="8422813" y="2629230"/>
              <a:ext cx="149688" cy="306852"/>
            </a:xfrm>
            <a:custGeom>
              <a:avLst/>
              <a:gdLst/>
              <a:ahLst/>
              <a:cxnLst/>
              <a:rect l="0" t="0" r="0" b="0"/>
              <a:pathLst>
                <a:path w="149688" h="306852">
                  <a:moveTo>
                    <a:pt x="128255" y="42532"/>
                  </a:moveTo>
                  <a:lnTo>
                    <a:pt x="132048" y="38740"/>
                  </a:lnTo>
                  <a:lnTo>
                    <a:pt x="133165" y="36829"/>
                  </a:lnTo>
                  <a:lnTo>
                    <a:pt x="135105" y="29532"/>
                  </a:lnTo>
                  <a:lnTo>
                    <a:pt x="135312" y="24833"/>
                  </a:lnTo>
                  <a:lnTo>
                    <a:pt x="134547" y="22796"/>
                  </a:lnTo>
                  <a:lnTo>
                    <a:pt x="131581" y="18414"/>
                  </a:lnTo>
                  <a:lnTo>
                    <a:pt x="127617" y="13821"/>
                  </a:lnTo>
                  <a:lnTo>
                    <a:pt x="125448" y="11485"/>
                  </a:lnTo>
                  <a:lnTo>
                    <a:pt x="123209" y="9928"/>
                  </a:lnTo>
                  <a:lnTo>
                    <a:pt x="118605" y="8198"/>
                  </a:lnTo>
                  <a:lnTo>
                    <a:pt x="116265" y="6943"/>
                  </a:lnTo>
                  <a:lnTo>
                    <a:pt x="113912" y="5312"/>
                  </a:lnTo>
                  <a:lnTo>
                    <a:pt x="111549" y="3431"/>
                  </a:lnTo>
                  <a:lnTo>
                    <a:pt x="108387" y="2177"/>
                  </a:lnTo>
                  <a:lnTo>
                    <a:pt x="104691" y="1341"/>
                  </a:lnTo>
                  <a:lnTo>
                    <a:pt x="100640" y="784"/>
                  </a:lnTo>
                  <a:lnTo>
                    <a:pt x="96351" y="412"/>
                  </a:lnTo>
                  <a:lnTo>
                    <a:pt x="91904" y="165"/>
                  </a:lnTo>
                  <a:lnTo>
                    <a:pt x="87353" y="0"/>
                  </a:lnTo>
                  <a:lnTo>
                    <a:pt x="83525" y="683"/>
                  </a:lnTo>
                  <a:lnTo>
                    <a:pt x="80179" y="1933"/>
                  </a:lnTo>
                  <a:lnTo>
                    <a:pt x="73550" y="5438"/>
                  </a:lnTo>
                  <a:lnTo>
                    <a:pt x="65313" y="9642"/>
                  </a:lnTo>
                  <a:lnTo>
                    <a:pt x="61687" y="11080"/>
                  </a:lnTo>
                  <a:lnTo>
                    <a:pt x="58477" y="12039"/>
                  </a:lnTo>
                  <a:lnTo>
                    <a:pt x="55543" y="12678"/>
                  </a:lnTo>
                  <a:lnTo>
                    <a:pt x="52792" y="14692"/>
                  </a:lnTo>
                  <a:lnTo>
                    <a:pt x="50165" y="17622"/>
                  </a:lnTo>
                  <a:lnTo>
                    <a:pt x="47621" y="21163"/>
                  </a:lnTo>
                  <a:lnTo>
                    <a:pt x="44336" y="24317"/>
                  </a:lnTo>
                  <a:lnTo>
                    <a:pt x="40560" y="27214"/>
                  </a:lnTo>
                  <a:lnTo>
                    <a:pt x="36454" y="29939"/>
                  </a:lnTo>
                  <a:lnTo>
                    <a:pt x="32923" y="32549"/>
                  </a:lnTo>
                  <a:lnTo>
                    <a:pt x="29776" y="35083"/>
                  </a:lnTo>
                  <a:lnTo>
                    <a:pt x="26883" y="37566"/>
                  </a:lnTo>
                  <a:lnTo>
                    <a:pt x="24162" y="40809"/>
                  </a:lnTo>
                  <a:lnTo>
                    <a:pt x="21553" y="44558"/>
                  </a:lnTo>
                  <a:lnTo>
                    <a:pt x="19021" y="48645"/>
                  </a:lnTo>
                  <a:lnTo>
                    <a:pt x="16538" y="52958"/>
                  </a:lnTo>
                  <a:lnTo>
                    <a:pt x="11665" y="61982"/>
                  </a:lnTo>
                  <a:lnTo>
                    <a:pt x="8968" y="69168"/>
                  </a:lnTo>
                  <a:lnTo>
                    <a:pt x="6977" y="75802"/>
                  </a:lnTo>
                  <a:lnTo>
                    <a:pt x="3446" y="84041"/>
                  </a:lnTo>
                  <a:lnTo>
                    <a:pt x="1347" y="92995"/>
                  </a:lnTo>
                  <a:lnTo>
                    <a:pt x="414" y="101473"/>
                  </a:lnTo>
                  <a:lnTo>
                    <a:pt x="0" y="107886"/>
                  </a:lnTo>
                  <a:lnTo>
                    <a:pt x="683" y="109914"/>
                  </a:lnTo>
                  <a:lnTo>
                    <a:pt x="1931" y="111266"/>
                  </a:lnTo>
                  <a:lnTo>
                    <a:pt x="5436" y="113562"/>
                  </a:lnTo>
                  <a:lnTo>
                    <a:pt x="9641" y="117228"/>
                  </a:lnTo>
                  <a:lnTo>
                    <a:pt x="14154" y="121503"/>
                  </a:lnTo>
                  <a:lnTo>
                    <a:pt x="16469" y="123754"/>
                  </a:lnTo>
                  <a:lnTo>
                    <a:pt x="18806" y="125255"/>
                  </a:lnTo>
                  <a:lnTo>
                    <a:pt x="21158" y="126256"/>
                  </a:lnTo>
                  <a:lnTo>
                    <a:pt x="23520" y="126923"/>
                  </a:lnTo>
                  <a:lnTo>
                    <a:pt x="26682" y="126574"/>
                  </a:lnTo>
                  <a:lnTo>
                    <a:pt x="30377" y="125547"/>
                  </a:lnTo>
                  <a:lnTo>
                    <a:pt x="40130" y="121989"/>
                  </a:lnTo>
                  <a:lnTo>
                    <a:pt x="42517" y="120904"/>
                  </a:lnTo>
                  <a:lnTo>
                    <a:pt x="53463" y="115583"/>
                  </a:lnTo>
                  <a:lnTo>
                    <a:pt x="62205" y="111247"/>
                  </a:lnTo>
                  <a:lnTo>
                    <a:pt x="65966" y="108979"/>
                  </a:lnTo>
                  <a:lnTo>
                    <a:pt x="69267" y="106674"/>
                  </a:lnTo>
                  <a:lnTo>
                    <a:pt x="72261" y="104344"/>
                  </a:lnTo>
                  <a:lnTo>
                    <a:pt x="75051" y="101996"/>
                  </a:lnTo>
                  <a:lnTo>
                    <a:pt x="77704" y="99637"/>
                  </a:lnTo>
                  <a:lnTo>
                    <a:pt x="80267" y="97271"/>
                  </a:lnTo>
                  <a:lnTo>
                    <a:pt x="82770" y="94106"/>
                  </a:lnTo>
                  <a:lnTo>
                    <a:pt x="85232" y="90408"/>
                  </a:lnTo>
                  <a:lnTo>
                    <a:pt x="87666" y="86356"/>
                  </a:lnTo>
                  <a:lnTo>
                    <a:pt x="90083" y="82860"/>
                  </a:lnTo>
                  <a:lnTo>
                    <a:pt x="92488" y="79736"/>
                  </a:lnTo>
                  <a:lnTo>
                    <a:pt x="94886" y="76860"/>
                  </a:lnTo>
                  <a:lnTo>
                    <a:pt x="97278" y="74148"/>
                  </a:lnTo>
                  <a:lnTo>
                    <a:pt x="102052" y="69019"/>
                  </a:lnTo>
                  <a:lnTo>
                    <a:pt x="104437" y="65746"/>
                  </a:lnTo>
                  <a:lnTo>
                    <a:pt x="106819" y="61977"/>
                  </a:lnTo>
                  <a:lnTo>
                    <a:pt x="110791" y="54349"/>
                  </a:lnTo>
                  <a:lnTo>
                    <a:pt x="112556" y="48313"/>
                  </a:lnTo>
                  <a:lnTo>
                    <a:pt x="113550" y="40453"/>
                  </a:lnTo>
                  <a:lnTo>
                    <a:pt x="113844" y="33097"/>
                  </a:lnTo>
                  <a:lnTo>
                    <a:pt x="113968" y="7349"/>
                  </a:lnTo>
                  <a:lnTo>
                    <a:pt x="113967" y="7170"/>
                  </a:lnTo>
                  <a:lnTo>
                    <a:pt x="117761" y="6919"/>
                  </a:lnTo>
                  <a:lnTo>
                    <a:pt x="118878" y="7678"/>
                  </a:lnTo>
                  <a:lnTo>
                    <a:pt x="119622" y="8977"/>
                  </a:lnTo>
                  <a:lnTo>
                    <a:pt x="120450" y="12537"/>
                  </a:lnTo>
                  <a:lnTo>
                    <a:pt x="120818" y="16766"/>
                  </a:lnTo>
                  <a:lnTo>
                    <a:pt x="121710" y="19004"/>
                  </a:lnTo>
                  <a:lnTo>
                    <a:pt x="125962" y="25948"/>
                  </a:lnTo>
                  <a:lnTo>
                    <a:pt x="127237" y="30663"/>
                  </a:lnTo>
                  <a:lnTo>
                    <a:pt x="127803" y="37522"/>
                  </a:lnTo>
                  <a:lnTo>
                    <a:pt x="128054" y="45861"/>
                  </a:lnTo>
                  <a:lnTo>
                    <a:pt x="128229" y="68851"/>
                  </a:lnTo>
                  <a:lnTo>
                    <a:pt x="130361" y="78306"/>
                  </a:lnTo>
                  <a:lnTo>
                    <a:pt x="132040" y="83050"/>
                  </a:lnTo>
                  <a:lnTo>
                    <a:pt x="133160" y="88594"/>
                  </a:lnTo>
                  <a:lnTo>
                    <a:pt x="133906" y="94671"/>
                  </a:lnTo>
                  <a:lnTo>
                    <a:pt x="134404" y="101104"/>
                  </a:lnTo>
                  <a:lnTo>
                    <a:pt x="134735" y="106980"/>
                  </a:lnTo>
                  <a:lnTo>
                    <a:pt x="135104" y="117742"/>
                  </a:lnTo>
                  <a:lnTo>
                    <a:pt x="135360" y="150185"/>
                  </a:lnTo>
                  <a:lnTo>
                    <a:pt x="135373" y="157163"/>
                  </a:lnTo>
                  <a:lnTo>
                    <a:pt x="136176" y="164197"/>
                  </a:lnTo>
                  <a:lnTo>
                    <a:pt x="137504" y="171267"/>
                  </a:lnTo>
                  <a:lnTo>
                    <a:pt x="139183" y="178361"/>
                  </a:lnTo>
                  <a:lnTo>
                    <a:pt x="140303" y="185472"/>
                  </a:lnTo>
                  <a:lnTo>
                    <a:pt x="141050" y="192594"/>
                  </a:lnTo>
                  <a:lnTo>
                    <a:pt x="141547" y="199724"/>
                  </a:lnTo>
                  <a:lnTo>
                    <a:pt x="142673" y="206064"/>
                  </a:lnTo>
                  <a:lnTo>
                    <a:pt x="144217" y="211878"/>
                  </a:lnTo>
                  <a:lnTo>
                    <a:pt x="146040" y="217342"/>
                  </a:lnTo>
                  <a:lnTo>
                    <a:pt x="146462" y="223366"/>
                  </a:lnTo>
                  <a:lnTo>
                    <a:pt x="145950" y="229763"/>
                  </a:lnTo>
                  <a:lnTo>
                    <a:pt x="144815" y="236409"/>
                  </a:lnTo>
                  <a:lnTo>
                    <a:pt x="144057" y="242427"/>
                  </a:lnTo>
                  <a:lnTo>
                    <a:pt x="143553" y="248027"/>
                  </a:lnTo>
                  <a:lnTo>
                    <a:pt x="143216" y="253347"/>
                  </a:lnTo>
                  <a:lnTo>
                    <a:pt x="142842" y="263492"/>
                  </a:lnTo>
                  <a:lnTo>
                    <a:pt x="142602" y="279148"/>
                  </a:lnTo>
                  <a:lnTo>
                    <a:pt x="143375" y="282032"/>
                  </a:lnTo>
                  <a:lnTo>
                    <a:pt x="147465" y="289884"/>
                  </a:lnTo>
                  <a:lnTo>
                    <a:pt x="148699" y="294812"/>
                  </a:lnTo>
                  <a:lnTo>
                    <a:pt x="149491" y="303649"/>
                  </a:lnTo>
                  <a:lnTo>
                    <a:pt x="149686" y="306840"/>
                  </a:lnTo>
                  <a:lnTo>
                    <a:pt x="149687" y="306844"/>
                  </a:lnTo>
                  <a:lnTo>
                    <a:pt x="149687" y="30685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SMARTPenAnnotation879"/>
            <p:cNvSpPr/>
            <p:nvPr/>
          </p:nvSpPr>
          <p:spPr>
            <a:xfrm>
              <a:off x="5186398" y="3157537"/>
              <a:ext cx="213851" cy="228503"/>
            </a:xfrm>
            <a:custGeom>
              <a:avLst/>
              <a:gdLst/>
              <a:ahLst/>
              <a:cxnLst/>
              <a:rect l="0" t="0" r="0" b="0"/>
              <a:pathLst>
                <a:path w="213851" h="228503">
                  <a:moveTo>
                    <a:pt x="157127" y="0"/>
                  </a:moveTo>
                  <a:lnTo>
                    <a:pt x="143920" y="0"/>
                  </a:lnTo>
                  <a:lnTo>
                    <a:pt x="137349" y="4910"/>
                  </a:lnTo>
                  <a:lnTo>
                    <a:pt x="132991" y="6151"/>
                  </a:lnTo>
                  <a:lnTo>
                    <a:pt x="129924" y="6482"/>
                  </a:lnTo>
                  <a:lnTo>
                    <a:pt x="126291" y="6702"/>
                  </a:lnTo>
                  <a:lnTo>
                    <a:pt x="118022" y="6948"/>
                  </a:lnTo>
                  <a:lnTo>
                    <a:pt x="87038" y="7136"/>
                  </a:lnTo>
                  <a:lnTo>
                    <a:pt x="82619" y="7932"/>
                  </a:lnTo>
                  <a:lnTo>
                    <a:pt x="78086" y="9257"/>
                  </a:lnTo>
                  <a:lnTo>
                    <a:pt x="73477" y="10934"/>
                  </a:lnTo>
                  <a:lnTo>
                    <a:pt x="69610" y="12052"/>
                  </a:lnTo>
                  <a:lnTo>
                    <a:pt x="63197" y="13294"/>
                  </a:lnTo>
                  <a:lnTo>
                    <a:pt x="60376" y="12831"/>
                  </a:lnTo>
                  <a:lnTo>
                    <a:pt x="55124" y="10201"/>
                  </a:lnTo>
                  <a:lnTo>
                    <a:pt x="51819" y="9182"/>
                  </a:lnTo>
                  <a:lnTo>
                    <a:pt x="48027" y="8502"/>
                  </a:lnTo>
                  <a:lnTo>
                    <a:pt x="43912" y="8050"/>
                  </a:lnTo>
                  <a:lnTo>
                    <a:pt x="40375" y="7748"/>
                  </a:lnTo>
                  <a:lnTo>
                    <a:pt x="34329" y="7412"/>
                  </a:lnTo>
                  <a:lnTo>
                    <a:pt x="28996" y="7263"/>
                  </a:lnTo>
                  <a:lnTo>
                    <a:pt x="26462" y="7223"/>
                  </a:lnTo>
                  <a:lnTo>
                    <a:pt x="23980" y="6403"/>
                  </a:lnTo>
                  <a:lnTo>
                    <a:pt x="19104" y="3375"/>
                  </a:lnTo>
                  <a:lnTo>
                    <a:pt x="14292" y="1500"/>
                  </a:lnTo>
                  <a:lnTo>
                    <a:pt x="9507" y="667"/>
                  </a:lnTo>
                  <a:lnTo>
                    <a:pt x="3144" y="197"/>
                  </a:lnTo>
                  <a:lnTo>
                    <a:pt x="88" y="8"/>
                  </a:lnTo>
                  <a:lnTo>
                    <a:pt x="0" y="3795"/>
                  </a:lnTo>
                  <a:lnTo>
                    <a:pt x="783" y="4911"/>
                  </a:lnTo>
                  <a:lnTo>
                    <a:pt x="2097" y="5655"/>
                  </a:lnTo>
                  <a:lnTo>
                    <a:pt x="3767" y="6151"/>
                  </a:lnTo>
                  <a:lnTo>
                    <a:pt x="4881" y="7276"/>
                  </a:lnTo>
                  <a:lnTo>
                    <a:pt x="5623" y="8819"/>
                  </a:lnTo>
                  <a:lnTo>
                    <a:pt x="7241" y="13445"/>
                  </a:lnTo>
                  <a:lnTo>
                    <a:pt x="8785" y="16901"/>
                  </a:lnTo>
                  <a:lnTo>
                    <a:pt x="10607" y="20792"/>
                  </a:lnTo>
                  <a:lnTo>
                    <a:pt x="12632" y="27233"/>
                  </a:lnTo>
                  <a:lnTo>
                    <a:pt x="13532" y="33535"/>
                  </a:lnTo>
                  <a:lnTo>
                    <a:pt x="13772" y="37438"/>
                  </a:lnTo>
                  <a:lnTo>
                    <a:pt x="14038" y="45214"/>
                  </a:lnTo>
                  <a:lnTo>
                    <a:pt x="14188" y="54848"/>
                  </a:lnTo>
                  <a:lnTo>
                    <a:pt x="14252" y="112949"/>
                  </a:lnTo>
                  <a:lnTo>
                    <a:pt x="15046" y="113400"/>
                  </a:lnTo>
                  <a:lnTo>
                    <a:pt x="20402" y="114181"/>
                  </a:lnTo>
                  <a:lnTo>
                    <a:pt x="23071" y="112131"/>
                  </a:lnTo>
                  <a:lnTo>
                    <a:pt x="28613" y="107017"/>
                  </a:lnTo>
                  <a:lnTo>
                    <a:pt x="32012" y="103655"/>
                  </a:lnTo>
                  <a:lnTo>
                    <a:pt x="38285" y="99515"/>
                  </a:lnTo>
                  <a:lnTo>
                    <a:pt x="42180" y="97299"/>
                  </a:lnTo>
                  <a:lnTo>
                    <a:pt x="50741" y="92721"/>
                  </a:lnTo>
                  <a:lnTo>
                    <a:pt x="55247" y="90389"/>
                  </a:lnTo>
                  <a:lnTo>
                    <a:pt x="59838" y="88835"/>
                  </a:lnTo>
                  <a:lnTo>
                    <a:pt x="64486" y="87798"/>
                  </a:lnTo>
                  <a:lnTo>
                    <a:pt x="69173" y="87107"/>
                  </a:lnTo>
                  <a:lnTo>
                    <a:pt x="73884" y="85853"/>
                  </a:lnTo>
                  <a:lnTo>
                    <a:pt x="78613" y="84223"/>
                  </a:lnTo>
                  <a:lnTo>
                    <a:pt x="83353" y="82342"/>
                  </a:lnTo>
                  <a:lnTo>
                    <a:pt x="88100" y="81089"/>
                  </a:lnTo>
                  <a:lnTo>
                    <a:pt x="92853" y="80253"/>
                  </a:lnTo>
                  <a:lnTo>
                    <a:pt x="97609" y="79696"/>
                  </a:lnTo>
                  <a:lnTo>
                    <a:pt x="103160" y="79324"/>
                  </a:lnTo>
                  <a:lnTo>
                    <a:pt x="109243" y="79077"/>
                  </a:lnTo>
                  <a:lnTo>
                    <a:pt x="127064" y="78728"/>
                  </a:lnTo>
                  <a:lnTo>
                    <a:pt x="147308" y="78610"/>
                  </a:lnTo>
                  <a:lnTo>
                    <a:pt x="152168" y="79394"/>
                  </a:lnTo>
                  <a:lnTo>
                    <a:pt x="156996" y="80711"/>
                  </a:lnTo>
                  <a:lnTo>
                    <a:pt x="161802" y="82382"/>
                  </a:lnTo>
                  <a:lnTo>
                    <a:pt x="165800" y="84290"/>
                  </a:lnTo>
                  <a:lnTo>
                    <a:pt x="176012" y="90768"/>
                  </a:lnTo>
                  <a:lnTo>
                    <a:pt x="180036" y="93056"/>
                  </a:lnTo>
                  <a:lnTo>
                    <a:pt x="184306" y="95375"/>
                  </a:lnTo>
                  <a:lnTo>
                    <a:pt x="187946" y="98508"/>
                  </a:lnTo>
                  <a:lnTo>
                    <a:pt x="191167" y="102184"/>
                  </a:lnTo>
                  <a:lnTo>
                    <a:pt x="194108" y="106223"/>
                  </a:lnTo>
                  <a:lnTo>
                    <a:pt x="199492" y="112827"/>
                  </a:lnTo>
                  <a:lnTo>
                    <a:pt x="204531" y="118408"/>
                  </a:lnTo>
                  <a:lnTo>
                    <a:pt x="209416" y="123534"/>
                  </a:lnTo>
                  <a:lnTo>
                    <a:pt x="211036" y="126806"/>
                  </a:lnTo>
                  <a:lnTo>
                    <a:pt x="212117" y="130575"/>
                  </a:lnTo>
                  <a:lnTo>
                    <a:pt x="212836" y="134675"/>
                  </a:lnTo>
                  <a:lnTo>
                    <a:pt x="213316" y="138996"/>
                  </a:lnTo>
                  <a:lnTo>
                    <a:pt x="213636" y="143464"/>
                  </a:lnTo>
                  <a:lnTo>
                    <a:pt x="213850" y="148030"/>
                  </a:lnTo>
                  <a:lnTo>
                    <a:pt x="213198" y="152662"/>
                  </a:lnTo>
                  <a:lnTo>
                    <a:pt x="211970" y="157337"/>
                  </a:lnTo>
                  <a:lnTo>
                    <a:pt x="210358" y="162041"/>
                  </a:lnTo>
                  <a:lnTo>
                    <a:pt x="209283" y="166765"/>
                  </a:lnTo>
                  <a:lnTo>
                    <a:pt x="208566" y="171502"/>
                  </a:lnTo>
                  <a:lnTo>
                    <a:pt x="208088" y="176247"/>
                  </a:lnTo>
                  <a:lnTo>
                    <a:pt x="206976" y="180204"/>
                  </a:lnTo>
                  <a:lnTo>
                    <a:pt x="203623" y="186718"/>
                  </a:lnTo>
                  <a:lnTo>
                    <a:pt x="197371" y="192259"/>
                  </a:lnTo>
                  <a:lnTo>
                    <a:pt x="193481" y="194847"/>
                  </a:lnTo>
                  <a:lnTo>
                    <a:pt x="187043" y="199841"/>
                  </a:lnTo>
                  <a:lnTo>
                    <a:pt x="181535" y="204705"/>
                  </a:lnTo>
                  <a:lnTo>
                    <a:pt x="176441" y="209514"/>
                  </a:lnTo>
                  <a:lnTo>
                    <a:pt x="173178" y="211907"/>
                  </a:lnTo>
                  <a:lnTo>
                    <a:pt x="169415" y="214296"/>
                  </a:lnTo>
                  <a:lnTo>
                    <a:pt x="165319" y="216683"/>
                  </a:lnTo>
                  <a:lnTo>
                    <a:pt x="161001" y="218274"/>
                  </a:lnTo>
                  <a:lnTo>
                    <a:pt x="156534" y="219335"/>
                  </a:lnTo>
                  <a:lnTo>
                    <a:pt x="151969" y="220042"/>
                  </a:lnTo>
                  <a:lnTo>
                    <a:pt x="148132" y="221307"/>
                  </a:lnTo>
                  <a:lnTo>
                    <a:pt x="141752" y="224830"/>
                  </a:lnTo>
                  <a:lnTo>
                    <a:pt x="138145" y="226086"/>
                  </a:lnTo>
                  <a:lnTo>
                    <a:pt x="134154" y="226924"/>
                  </a:lnTo>
                  <a:lnTo>
                    <a:pt x="129905" y="227483"/>
                  </a:lnTo>
                  <a:lnTo>
                    <a:pt x="125485" y="227855"/>
                  </a:lnTo>
                  <a:lnTo>
                    <a:pt x="120951" y="228104"/>
                  </a:lnTo>
                  <a:lnTo>
                    <a:pt x="109102" y="228453"/>
                  </a:lnTo>
                  <a:lnTo>
                    <a:pt x="106060" y="228502"/>
                  </a:lnTo>
                  <a:lnTo>
                    <a:pt x="102445" y="227741"/>
                  </a:lnTo>
                  <a:lnTo>
                    <a:pt x="98447" y="226440"/>
                  </a:lnTo>
                  <a:lnTo>
                    <a:pt x="94194" y="224779"/>
                  </a:lnTo>
                  <a:lnTo>
                    <a:pt x="89771" y="223671"/>
                  </a:lnTo>
                  <a:lnTo>
                    <a:pt x="85236" y="222933"/>
                  </a:lnTo>
                  <a:lnTo>
                    <a:pt x="80625" y="222441"/>
                  </a:lnTo>
                  <a:lnTo>
                    <a:pt x="75963" y="222112"/>
                  </a:lnTo>
                  <a:lnTo>
                    <a:pt x="71267" y="221894"/>
                  </a:lnTo>
                  <a:lnTo>
                    <a:pt x="66549" y="221748"/>
                  </a:lnTo>
                  <a:lnTo>
                    <a:pt x="62611" y="220857"/>
                  </a:lnTo>
                  <a:lnTo>
                    <a:pt x="53275" y="216605"/>
                  </a:lnTo>
                  <a:lnTo>
                    <a:pt x="47999" y="215331"/>
                  </a:lnTo>
                  <a:lnTo>
                    <a:pt x="43009" y="212649"/>
                  </a:lnTo>
                  <a:lnTo>
                    <a:pt x="40567" y="210822"/>
                  </a:lnTo>
                  <a:lnTo>
                    <a:pt x="35737" y="208793"/>
                  </a:lnTo>
                  <a:lnTo>
                    <a:pt x="30945" y="207890"/>
                  </a:lnTo>
                  <a:lnTo>
                    <a:pt x="24577" y="207383"/>
                  </a:lnTo>
                  <a:lnTo>
                    <a:pt x="18022" y="207197"/>
                  </a:lnTo>
                  <a:lnTo>
                    <a:pt x="14252"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SMARTPenAnnotation880"/>
            <p:cNvSpPr/>
            <p:nvPr/>
          </p:nvSpPr>
          <p:spPr>
            <a:xfrm>
              <a:off x="5479256" y="3200400"/>
              <a:ext cx="164307" cy="192882"/>
            </a:xfrm>
            <a:custGeom>
              <a:avLst/>
              <a:gdLst/>
              <a:ahLst/>
              <a:cxnLst/>
              <a:rect l="0" t="0" r="0" b="0"/>
              <a:pathLst>
                <a:path w="164307" h="192882">
                  <a:moveTo>
                    <a:pt x="0" y="0"/>
                  </a:moveTo>
                  <a:lnTo>
                    <a:pt x="0" y="7056"/>
                  </a:lnTo>
                  <a:lnTo>
                    <a:pt x="3792" y="10910"/>
                  </a:lnTo>
                  <a:lnTo>
                    <a:pt x="5703" y="12036"/>
                  </a:lnTo>
                  <a:lnTo>
                    <a:pt x="9943" y="13286"/>
                  </a:lnTo>
                  <a:lnTo>
                    <a:pt x="14473" y="15959"/>
                  </a:lnTo>
                  <a:lnTo>
                    <a:pt x="16793" y="17783"/>
                  </a:lnTo>
                  <a:lnTo>
                    <a:pt x="18339" y="19793"/>
                  </a:lnTo>
                  <a:lnTo>
                    <a:pt x="19369" y="21926"/>
                  </a:lnTo>
                  <a:lnTo>
                    <a:pt x="20057" y="24142"/>
                  </a:lnTo>
                  <a:lnTo>
                    <a:pt x="22102" y="27207"/>
                  </a:lnTo>
                  <a:lnTo>
                    <a:pt x="25053" y="30838"/>
                  </a:lnTo>
                  <a:lnTo>
                    <a:pt x="28609" y="34846"/>
                  </a:lnTo>
                  <a:lnTo>
                    <a:pt x="34675" y="41416"/>
                  </a:lnTo>
                  <a:lnTo>
                    <a:pt x="42553" y="49577"/>
                  </a:lnTo>
                  <a:lnTo>
                    <a:pt x="47488" y="55372"/>
                  </a:lnTo>
                  <a:lnTo>
                    <a:pt x="49915" y="59139"/>
                  </a:lnTo>
                  <a:lnTo>
                    <a:pt x="52326" y="63239"/>
                  </a:lnTo>
                  <a:lnTo>
                    <a:pt x="54728" y="66765"/>
                  </a:lnTo>
                  <a:lnTo>
                    <a:pt x="57123" y="69910"/>
                  </a:lnTo>
                  <a:lnTo>
                    <a:pt x="59513" y="72800"/>
                  </a:lnTo>
                  <a:lnTo>
                    <a:pt x="62694" y="76315"/>
                  </a:lnTo>
                  <a:lnTo>
                    <a:pt x="70462" y="84453"/>
                  </a:lnTo>
                  <a:lnTo>
                    <a:pt x="79968" y="94167"/>
                  </a:lnTo>
                  <a:lnTo>
                    <a:pt x="82680" y="97703"/>
                  </a:lnTo>
                  <a:lnTo>
                    <a:pt x="85283" y="101648"/>
                  </a:lnTo>
                  <a:lnTo>
                    <a:pt x="87811" y="105865"/>
                  </a:lnTo>
                  <a:lnTo>
                    <a:pt x="91085" y="110264"/>
                  </a:lnTo>
                  <a:lnTo>
                    <a:pt x="94854" y="114784"/>
                  </a:lnTo>
                  <a:lnTo>
                    <a:pt x="102482" y="123246"/>
                  </a:lnTo>
                  <a:lnTo>
                    <a:pt x="108519" y="129653"/>
                  </a:lnTo>
                  <a:lnTo>
                    <a:pt x="112033" y="132472"/>
                  </a:lnTo>
                  <a:lnTo>
                    <a:pt x="115964" y="135146"/>
                  </a:lnTo>
                  <a:lnTo>
                    <a:pt x="120171" y="137722"/>
                  </a:lnTo>
                  <a:lnTo>
                    <a:pt x="122977" y="141027"/>
                  </a:lnTo>
                  <a:lnTo>
                    <a:pt x="124847" y="144818"/>
                  </a:lnTo>
                  <a:lnTo>
                    <a:pt x="126094" y="148933"/>
                  </a:lnTo>
                  <a:lnTo>
                    <a:pt x="128512" y="152470"/>
                  </a:lnTo>
                  <a:lnTo>
                    <a:pt x="131712" y="155621"/>
                  </a:lnTo>
                  <a:lnTo>
                    <a:pt x="135433" y="158516"/>
                  </a:lnTo>
                  <a:lnTo>
                    <a:pt x="137914" y="161240"/>
                  </a:lnTo>
                  <a:lnTo>
                    <a:pt x="139568" y="163849"/>
                  </a:lnTo>
                  <a:lnTo>
                    <a:pt x="142198" y="168866"/>
                  </a:lnTo>
                  <a:lnTo>
                    <a:pt x="146014" y="173740"/>
                  </a:lnTo>
                  <a:lnTo>
                    <a:pt x="148142" y="175358"/>
                  </a:lnTo>
                  <a:lnTo>
                    <a:pt x="152624" y="177155"/>
                  </a:lnTo>
                  <a:lnTo>
                    <a:pt x="154137" y="178429"/>
                  </a:lnTo>
                  <a:lnTo>
                    <a:pt x="155146" y="180071"/>
                  </a:lnTo>
                  <a:lnTo>
                    <a:pt x="156764" y="184618"/>
                  </a:lnTo>
                  <a:lnTo>
                    <a:pt x="157690" y="184991"/>
                  </a:lnTo>
                  <a:lnTo>
                    <a:pt x="160836" y="185406"/>
                  </a:lnTo>
                  <a:lnTo>
                    <a:pt x="161993" y="186310"/>
                  </a:lnTo>
                  <a:lnTo>
                    <a:pt x="162764" y="187706"/>
                  </a:lnTo>
                  <a:lnTo>
                    <a:pt x="164306" y="19288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SMARTPenAnnotation881"/>
            <p:cNvSpPr/>
            <p:nvPr/>
          </p:nvSpPr>
          <p:spPr>
            <a:xfrm>
              <a:off x="5443537" y="3214687"/>
              <a:ext cx="157164" cy="171451"/>
            </a:xfrm>
            <a:custGeom>
              <a:avLst/>
              <a:gdLst/>
              <a:ahLst/>
              <a:cxnLst/>
              <a:rect l="0" t="0" r="0" b="0"/>
              <a:pathLst>
                <a:path w="157164" h="171451">
                  <a:moveTo>
                    <a:pt x="157163" y="0"/>
                  </a:moveTo>
                  <a:lnTo>
                    <a:pt x="146314" y="0"/>
                  </a:lnTo>
                  <a:lnTo>
                    <a:pt x="145167" y="794"/>
                  </a:lnTo>
                  <a:lnTo>
                    <a:pt x="144403" y="2117"/>
                  </a:lnTo>
                  <a:lnTo>
                    <a:pt x="143894" y="3792"/>
                  </a:lnTo>
                  <a:lnTo>
                    <a:pt x="142760" y="4910"/>
                  </a:lnTo>
                  <a:lnTo>
                    <a:pt x="141211" y="5654"/>
                  </a:lnTo>
                  <a:lnTo>
                    <a:pt x="139385" y="6151"/>
                  </a:lnTo>
                  <a:lnTo>
                    <a:pt x="137373" y="8069"/>
                  </a:lnTo>
                  <a:lnTo>
                    <a:pt x="135239" y="10936"/>
                  </a:lnTo>
                  <a:lnTo>
                    <a:pt x="133021" y="14434"/>
                  </a:lnTo>
                  <a:lnTo>
                    <a:pt x="130750" y="18354"/>
                  </a:lnTo>
                  <a:lnTo>
                    <a:pt x="126109" y="26943"/>
                  </a:lnTo>
                  <a:lnTo>
                    <a:pt x="122966" y="31456"/>
                  </a:lnTo>
                  <a:lnTo>
                    <a:pt x="119284" y="36052"/>
                  </a:lnTo>
                  <a:lnTo>
                    <a:pt x="115241" y="40703"/>
                  </a:lnTo>
                  <a:lnTo>
                    <a:pt x="110959" y="46186"/>
                  </a:lnTo>
                  <a:lnTo>
                    <a:pt x="106516" y="52222"/>
                  </a:lnTo>
                  <a:lnTo>
                    <a:pt x="101967" y="58627"/>
                  </a:lnTo>
                  <a:lnTo>
                    <a:pt x="97347" y="64485"/>
                  </a:lnTo>
                  <a:lnTo>
                    <a:pt x="92679" y="69977"/>
                  </a:lnTo>
                  <a:lnTo>
                    <a:pt x="87980" y="75226"/>
                  </a:lnTo>
                  <a:lnTo>
                    <a:pt x="78525" y="85292"/>
                  </a:lnTo>
                  <a:lnTo>
                    <a:pt x="73782" y="90199"/>
                  </a:lnTo>
                  <a:lnTo>
                    <a:pt x="69825" y="95852"/>
                  </a:lnTo>
                  <a:lnTo>
                    <a:pt x="66394" y="102001"/>
                  </a:lnTo>
                  <a:lnTo>
                    <a:pt x="63312" y="108482"/>
                  </a:lnTo>
                  <a:lnTo>
                    <a:pt x="59671" y="114390"/>
                  </a:lnTo>
                  <a:lnTo>
                    <a:pt x="55656" y="119916"/>
                  </a:lnTo>
                  <a:lnTo>
                    <a:pt x="51391" y="125188"/>
                  </a:lnTo>
                  <a:lnTo>
                    <a:pt x="46961" y="130290"/>
                  </a:lnTo>
                  <a:lnTo>
                    <a:pt x="42420" y="135279"/>
                  </a:lnTo>
                  <a:lnTo>
                    <a:pt x="30561" y="147768"/>
                  </a:lnTo>
                  <a:lnTo>
                    <a:pt x="19442" y="159099"/>
                  </a:lnTo>
                  <a:lnTo>
                    <a:pt x="16930" y="160835"/>
                  </a:lnTo>
                  <a:lnTo>
                    <a:pt x="12023" y="162763"/>
                  </a:lnTo>
                  <a:lnTo>
                    <a:pt x="10396" y="164071"/>
                  </a:lnTo>
                  <a:lnTo>
                    <a:pt x="9312" y="165737"/>
                  </a:lnTo>
                  <a:lnTo>
                    <a:pt x="8589" y="167641"/>
                  </a:lnTo>
                  <a:lnTo>
                    <a:pt x="7314" y="168911"/>
                  </a:lnTo>
                  <a:lnTo>
                    <a:pt x="5669" y="169757"/>
                  </a:lnTo>
                  <a:lnTo>
                    <a:pt x="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SMARTPenAnnotation882"/>
            <p:cNvSpPr/>
            <p:nvPr/>
          </p:nvSpPr>
          <p:spPr>
            <a:xfrm>
              <a:off x="5800725" y="3286125"/>
              <a:ext cx="178594" cy="7144"/>
            </a:xfrm>
            <a:custGeom>
              <a:avLst/>
              <a:gdLst/>
              <a:ahLst/>
              <a:cxnLst/>
              <a:rect l="0" t="0" r="0" b="0"/>
              <a:pathLst>
                <a:path w="178594" h="7144">
                  <a:moveTo>
                    <a:pt x="0" y="0"/>
                  </a:moveTo>
                  <a:lnTo>
                    <a:pt x="13207" y="0"/>
                  </a:lnTo>
                  <a:lnTo>
                    <a:pt x="14361" y="793"/>
                  </a:lnTo>
                  <a:lnTo>
                    <a:pt x="15924" y="2116"/>
                  </a:lnTo>
                  <a:lnTo>
                    <a:pt x="17760" y="3792"/>
                  </a:lnTo>
                  <a:lnTo>
                    <a:pt x="19777" y="4909"/>
                  </a:lnTo>
                  <a:lnTo>
                    <a:pt x="21916" y="5654"/>
                  </a:lnTo>
                  <a:lnTo>
                    <a:pt x="24135" y="6150"/>
                  </a:lnTo>
                  <a:lnTo>
                    <a:pt x="26409" y="6481"/>
                  </a:lnTo>
                  <a:lnTo>
                    <a:pt x="28718" y="6702"/>
                  </a:lnTo>
                  <a:lnTo>
                    <a:pt x="31051" y="6849"/>
                  </a:lnTo>
                  <a:lnTo>
                    <a:pt x="37877" y="7012"/>
                  </a:lnTo>
                  <a:lnTo>
                    <a:pt x="166677" y="7143"/>
                  </a:lnTo>
                  <a:lnTo>
                    <a:pt x="169061" y="6350"/>
                  </a:lnTo>
                  <a:lnTo>
                    <a:pt x="171445" y="5027"/>
                  </a:lnTo>
                  <a:lnTo>
                    <a:pt x="17859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4" name="SMARTPenAnnotation883"/>
            <p:cNvSpPr/>
            <p:nvPr/>
          </p:nvSpPr>
          <p:spPr>
            <a:xfrm>
              <a:off x="6043612" y="3186112"/>
              <a:ext cx="64295" cy="200026"/>
            </a:xfrm>
            <a:custGeom>
              <a:avLst/>
              <a:gdLst/>
              <a:ahLst/>
              <a:cxnLst/>
              <a:rect l="0" t="0" r="0" b="0"/>
              <a:pathLst>
                <a:path w="64295" h="200026">
                  <a:moveTo>
                    <a:pt x="0" y="0"/>
                  </a:moveTo>
                  <a:lnTo>
                    <a:pt x="6850" y="0"/>
                  </a:lnTo>
                  <a:lnTo>
                    <a:pt x="7741" y="794"/>
                  </a:lnTo>
                  <a:lnTo>
                    <a:pt x="10849" y="3792"/>
                  </a:lnTo>
                  <a:lnTo>
                    <a:pt x="17061" y="9943"/>
                  </a:lnTo>
                  <a:lnTo>
                    <a:pt x="18518" y="12185"/>
                  </a:lnTo>
                  <a:lnTo>
                    <a:pt x="20137" y="16793"/>
                  </a:lnTo>
                  <a:lnTo>
                    <a:pt x="20856" y="21486"/>
                  </a:lnTo>
                  <a:lnTo>
                    <a:pt x="21048" y="23849"/>
                  </a:lnTo>
                  <a:lnTo>
                    <a:pt x="21969" y="27012"/>
                  </a:lnTo>
                  <a:lnTo>
                    <a:pt x="23378" y="30708"/>
                  </a:lnTo>
                  <a:lnTo>
                    <a:pt x="25110" y="34760"/>
                  </a:lnTo>
                  <a:lnTo>
                    <a:pt x="26265" y="38254"/>
                  </a:lnTo>
                  <a:lnTo>
                    <a:pt x="27548" y="44254"/>
                  </a:lnTo>
                  <a:lnTo>
                    <a:pt x="27891" y="47759"/>
                  </a:lnTo>
                  <a:lnTo>
                    <a:pt x="28119" y="51683"/>
                  </a:lnTo>
                  <a:lnTo>
                    <a:pt x="28271" y="55887"/>
                  </a:lnTo>
                  <a:lnTo>
                    <a:pt x="29166" y="59483"/>
                  </a:lnTo>
                  <a:lnTo>
                    <a:pt x="30557" y="62674"/>
                  </a:lnTo>
                  <a:lnTo>
                    <a:pt x="32277" y="65595"/>
                  </a:lnTo>
                  <a:lnTo>
                    <a:pt x="33424" y="69130"/>
                  </a:lnTo>
                  <a:lnTo>
                    <a:pt x="34189" y="73074"/>
                  </a:lnTo>
                  <a:lnTo>
                    <a:pt x="34699" y="77291"/>
                  </a:lnTo>
                  <a:lnTo>
                    <a:pt x="35039" y="81690"/>
                  </a:lnTo>
                  <a:lnTo>
                    <a:pt x="35266" y="86210"/>
                  </a:lnTo>
                  <a:lnTo>
                    <a:pt x="35416" y="90811"/>
                  </a:lnTo>
                  <a:lnTo>
                    <a:pt x="36311" y="95465"/>
                  </a:lnTo>
                  <a:lnTo>
                    <a:pt x="37701" y="100156"/>
                  </a:lnTo>
                  <a:lnTo>
                    <a:pt x="39422" y="104871"/>
                  </a:lnTo>
                  <a:lnTo>
                    <a:pt x="40568" y="109601"/>
                  </a:lnTo>
                  <a:lnTo>
                    <a:pt x="41334" y="114343"/>
                  </a:lnTo>
                  <a:lnTo>
                    <a:pt x="41843" y="119091"/>
                  </a:lnTo>
                  <a:lnTo>
                    <a:pt x="42977" y="123050"/>
                  </a:lnTo>
                  <a:lnTo>
                    <a:pt x="44526" y="126483"/>
                  </a:lnTo>
                  <a:lnTo>
                    <a:pt x="46353" y="129566"/>
                  </a:lnTo>
                  <a:lnTo>
                    <a:pt x="47571" y="133209"/>
                  </a:lnTo>
                  <a:lnTo>
                    <a:pt x="48382" y="137225"/>
                  </a:lnTo>
                  <a:lnTo>
                    <a:pt x="48924" y="141489"/>
                  </a:lnTo>
                  <a:lnTo>
                    <a:pt x="49285" y="145920"/>
                  </a:lnTo>
                  <a:lnTo>
                    <a:pt x="49525" y="150461"/>
                  </a:lnTo>
                  <a:lnTo>
                    <a:pt x="49864" y="162321"/>
                  </a:lnTo>
                  <a:lnTo>
                    <a:pt x="49998" y="180859"/>
                  </a:lnTo>
                  <a:lnTo>
                    <a:pt x="50795" y="183279"/>
                  </a:lnTo>
                  <a:lnTo>
                    <a:pt x="52119" y="185686"/>
                  </a:lnTo>
                  <a:lnTo>
                    <a:pt x="53796" y="188084"/>
                  </a:lnTo>
                  <a:lnTo>
                    <a:pt x="55660" y="192866"/>
                  </a:lnTo>
                  <a:lnTo>
                    <a:pt x="56156" y="195252"/>
                  </a:lnTo>
                  <a:lnTo>
                    <a:pt x="57281" y="196843"/>
                  </a:lnTo>
                  <a:lnTo>
                    <a:pt x="58825" y="197904"/>
                  </a:lnTo>
                  <a:lnTo>
                    <a:pt x="64294"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SMARTPenAnnotation884"/>
            <p:cNvSpPr/>
            <p:nvPr/>
          </p:nvSpPr>
          <p:spPr>
            <a:xfrm>
              <a:off x="6193631" y="3186121"/>
              <a:ext cx="184532" cy="185729"/>
            </a:xfrm>
            <a:custGeom>
              <a:avLst/>
              <a:gdLst/>
              <a:ahLst/>
              <a:cxnLst/>
              <a:rect l="0" t="0" r="0" b="0"/>
              <a:pathLst>
                <a:path w="184532" h="185729">
                  <a:moveTo>
                    <a:pt x="0" y="28566"/>
                  </a:moveTo>
                  <a:lnTo>
                    <a:pt x="0" y="22415"/>
                  </a:lnTo>
                  <a:lnTo>
                    <a:pt x="794" y="22084"/>
                  </a:lnTo>
                  <a:lnTo>
                    <a:pt x="3792" y="21716"/>
                  </a:lnTo>
                  <a:lnTo>
                    <a:pt x="5703" y="20825"/>
                  </a:lnTo>
                  <a:lnTo>
                    <a:pt x="9943" y="17717"/>
                  </a:lnTo>
                  <a:lnTo>
                    <a:pt x="12185" y="16571"/>
                  </a:lnTo>
                  <a:lnTo>
                    <a:pt x="16793" y="15297"/>
                  </a:lnTo>
                  <a:lnTo>
                    <a:pt x="21486" y="12615"/>
                  </a:lnTo>
                  <a:lnTo>
                    <a:pt x="23849" y="10788"/>
                  </a:lnTo>
                  <a:lnTo>
                    <a:pt x="27012" y="9570"/>
                  </a:lnTo>
                  <a:lnTo>
                    <a:pt x="30708" y="8758"/>
                  </a:lnTo>
                  <a:lnTo>
                    <a:pt x="34759" y="8217"/>
                  </a:lnTo>
                  <a:lnTo>
                    <a:pt x="39048" y="7063"/>
                  </a:lnTo>
                  <a:lnTo>
                    <a:pt x="43494" y="5499"/>
                  </a:lnTo>
                  <a:lnTo>
                    <a:pt x="48046" y="3663"/>
                  </a:lnTo>
                  <a:lnTo>
                    <a:pt x="51874" y="2439"/>
                  </a:lnTo>
                  <a:lnTo>
                    <a:pt x="55220" y="1623"/>
                  </a:lnTo>
                  <a:lnTo>
                    <a:pt x="58245" y="1079"/>
                  </a:lnTo>
                  <a:lnTo>
                    <a:pt x="61849" y="716"/>
                  </a:lnTo>
                  <a:lnTo>
                    <a:pt x="65839" y="474"/>
                  </a:lnTo>
                  <a:lnTo>
                    <a:pt x="74505" y="206"/>
                  </a:lnTo>
                  <a:lnTo>
                    <a:pt x="99425" y="4"/>
                  </a:lnTo>
                  <a:lnTo>
                    <a:pt x="102002" y="0"/>
                  </a:lnTo>
                  <a:lnTo>
                    <a:pt x="105308" y="790"/>
                  </a:lnTo>
                  <a:lnTo>
                    <a:pt x="109099" y="2111"/>
                  </a:lnTo>
                  <a:lnTo>
                    <a:pt x="113214" y="3786"/>
                  </a:lnTo>
                  <a:lnTo>
                    <a:pt x="116751" y="5696"/>
                  </a:lnTo>
                  <a:lnTo>
                    <a:pt x="119903" y="7763"/>
                  </a:lnTo>
                  <a:lnTo>
                    <a:pt x="122797" y="9935"/>
                  </a:lnTo>
                  <a:lnTo>
                    <a:pt x="124728" y="12176"/>
                  </a:lnTo>
                  <a:lnTo>
                    <a:pt x="126014" y="14465"/>
                  </a:lnTo>
                  <a:lnTo>
                    <a:pt x="127444" y="19124"/>
                  </a:lnTo>
                  <a:lnTo>
                    <a:pt x="128079" y="23840"/>
                  </a:lnTo>
                  <a:lnTo>
                    <a:pt x="127455" y="26209"/>
                  </a:lnTo>
                  <a:lnTo>
                    <a:pt x="124644" y="30958"/>
                  </a:lnTo>
                  <a:lnTo>
                    <a:pt x="120749" y="35715"/>
                  </a:lnTo>
                  <a:lnTo>
                    <a:pt x="116372" y="40474"/>
                  </a:lnTo>
                  <a:lnTo>
                    <a:pt x="111781" y="45236"/>
                  </a:lnTo>
                  <a:lnTo>
                    <a:pt x="109446" y="48410"/>
                  </a:lnTo>
                  <a:lnTo>
                    <a:pt x="107095" y="52114"/>
                  </a:lnTo>
                  <a:lnTo>
                    <a:pt x="104734" y="56171"/>
                  </a:lnTo>
                  <a:lnTo>
                    <a:pt x="102366" y="59670"/>
                  </a:lnTo>
                  <a:lnTo>
                    <a:pt x="99994" y="62795"/>
                  </a:lnTo>
                  <a:lnTo>
                    <a:pt x="97619" y="65673"/>
                  </a:lnTo>
                  <a:lnTo>
                    <a:pt x="94448" y="68385"/>
                  </a:lnTo>
                  <a:lnTo>
                    <a:pt x="90747" y="70987"/>
                  </a:lnTo>
                  <a:lnTo>
                    <a:pt x="86691" y="73516"/>
                  </a:lnTo>
                  <a:lnTo>
                    <a:pt x="83194" y="75201"/>
                  </a:lnTo>
                  <a:lnTo>
                    <a:pt x="80069" y="76325"/>
                  </a:lnTo>
                  <a:lnTo>
                    <a:pt x="77192" y="77074"/>
                  </a:lnTo>
                  <a:lnTo>
                    <a:pt x="71878" y="80023"/>
                  </a:lnTo>
                  <a:lnTo>
                    <a:pt x="69350" y="81920"/>
                  </a:lnTo>
                  <a:lnTo>
                    <a:pt x="64424" y="84029"/>
                  </a:lnTo>
                  <a:lnTo>
                    <a:pt x="58587" y="85383"/>
                  </a:lnTo>
                  <a:lnTo>
                    <a:pt x="58108" y="84700"/>
                  </a:lnTo>
                  <a:lnTo>
                    <a:pt x="57576" y="81825"/>
                  </a:lnTo>
                  <a:lnTo>
                    <a:pt x="56640" y="80741"/>
                  </a:lnTo>
                  <a:lnTo>
                    <a:pt x="55223" y="80018"/>
                  </a:lnTo>
                  <a:lnTo>
                    <a:pt x="50312" y="78657"/>
                  </a:lnTo>
                  <a:lnTo>
                    <a:pt x="53889" y="78597"/>
                  </a:lnTo>
                  <a:lnTo>
                    <a:pt x="54976" y="77795"/>
                  </a:lnTo>
                  <a:lnTo>
                    <a:pt x="55700" y="76467"/>
                  </a:lnTo>
                  <a:lnTo>
                    <a:pt x="56184" y="74787"/>
                  </a:lnTo>
                  <a:lnTo>
                    <a:pt x="57299" y="73668"/>
                  </a:lnTo>
                  <a:lnTo>
                    <a:pt x="58837" y="72921"/>
                  </a:lnTo>
                  <a:lnTo>
                    <a:pt x="63456" y="71298"/>
                  </a:lnTo>
                  <a:lnTo>
                    <a:pt x="66910" y="69754"/>
                  </a:lnTo>
                  <a:lnTo>
                    <a:pt x="70801" y="67931"/>
                  </a:lnTo>
                  <a:lnTo>
                    <a:pt x="74187" y="66716"/>
                  </a:lnTo>
                  <a:lnTo>
                    <a:pt x="77240" y="65906"/>
                  </a:lnTo>
                  <a:lnTo>
                    <a:pt x="80068" y="65365"/>
                  </a:lnTo>
                  <a:lnTo>
                    <a:pt x="83541" y="65005"/>
                  </a:lnTo>
                  <a:lnTo>
                    <a:pt x="87444" y="64765"/>
                  </a:lnTo>
                  <a:lnTo>
                    <a:pt x="96014" y="64498"/>
                  </a:lnTo>
                  <a:lnTo>
                    <a:pt x="105114" y="64380"/>
                  </a:lnTo>
                  <a:lnTo>
                    <a:pt x="109764" y="65142"/>
                  </a:lnTo>
                  <a:lnTo>
                    <a:pt x="114451" y="66444"/>
                  </a:lnTo>
                  <a:lnTo>
                    <a:pt x="119163" y="68105"/>
                  </a:lnTo>
                  <a:lnTo>
                    <a:pt x="123098" y="69213"/>
                  </a:lnTo>
                  <a:lnTo>
                    <a:pt x="126515" y="69951"/>
                  </a:lnTo>
                  <a:lnTo>
                    <a:pt x="129587" y="70444"/>
                  </a:lnTo>
                  <a:lnTo>
                    <a:pt x="133223" y="71566"/>
                  </a:lnTo>
                  <a:lnTo>
                    <a:pt x="137234" y="73107"/>
                  </a:lnTo>
                  <a:lnTo>
                    <a:pt x="141495" y="74929"/>
                  </a:lnTo>
                  <a:lnTo>
                    <a:pt x="145130" y="76937"/>
                  </a:lnTo>
                  <a:lnTo>
                    <a:pt x="148347" y="79070"/>
                  </a:lnTo>
                  <a:lnTo>
                    <a:pt x="154038" y="83556"/>
                  </a:lnTo>
                  <a:lnTo>
                    <a:pt x="159213" y="88196"/>
                  </a:lnTo>
                  <a:lnTo>
                    <a:pt x="162498" y="90544"/>
                  </a:lnTo>
                  <a:lnTo>
                    <a:pt x="166276" y="92904"/>
                  </a:lnTo>
                  <a:lnTo>
                    <a:pt x="170382" y="95270"/>
                  </a:lnTo>
                  <a:lnTo>
                    <a:pt x="173119" y="97642"/>
                  </a:lnTo>
                  <a:lnTo>
                    <a:pt x="174944" y="100017"/>
                  </a:lnTo>
                  <a:lnTo>
                    <a:pt x="181665" y="113324"/>
                  </a:lnTo>
                  <a:lnTo>
                    <a:pt x="183023" y="116821"/>
                  </a:lnTo>
                  <a:lnTo>
                    <a:pt x="183927" y="119946"/>
                  </a:lnTo>
                  <a:lnTo>
                    <a:pt x="184531" y="122824"/>
                  </a:lnTo>
                  <a:lnTo>
                    <a:pt x="184139" y="125536"/>
                  </a:lnTo>
                  <a:lnTo>
                    <a:pt x="183085" y="128138"/>
                  </a:lnTo>
                  <a:lnTo>
                    <a:pt x="181587" y="130666"/>
                  </a:lnTo>
                  <a:lnTo>
                    <a:pt x="179924" y="135592"/>
                  </a:lnTo>
                  <a:lnTo>
                    <a:pt x="178391" y="141220"/>
                  </a:lnTo>
                  <a:lnTo>
                    <a:pt x="176871" y="144944"/>
                  </a:lnTo>
                  <a:lnTo>
                    <a:pt x="175064" y="149014"/>
                  </a:lnTo>
                  <a:lnTo>
                    <a:pt x="173066" y="152521"/>
                  </a:lnTo>
                  <a:lnTo>
                    <a:pt x="170940" y="155653"/>
                  </a:lnTo>
                  <a:lnTo>
                    <a:pt x="166461" y="161249"/>
                  </a:lnTo>
                  <a:lnTo>
                    <a:pt x="161824" y="166382"/>
                  </a:lnTo>
                  <a:lnTo>
                    <a:pt x="157118" y="171309"/>
                  </a:lnTo>
                  <a:lnTo>
                    <a:pt x="151587" y="176145"/>
                  </a:lnTo>
                  <a:lnTo>
                    <a:pt x="147888" y="178546"/>
                  </a:lnTo>
                  <a:lnTo>
                    <a:pt x="143836" y="180940"/>
                  </a:lnTo>
                  <a:lnTo>
                    <a:pt x="140341" y="182536"/>
                  </a:lnTo>
                  <a:lnTo>
                    <a:pt x="137217" y="183600"/>
                  </a:lnTo>
                  <a:lnTo>
                    <a:pt x="134340" y="184310"/>
                  </a:lnTo>
                  <a:lnTo>
                    <a:pt x="130835" y="184783"/>
                  </a:lnTo>
                  <a:lnTo>
                    <a:pt x="126911" y="185098"/>
                  </a:lnTo>
                  <a:lnTo>
                    <a:pt x="119111" y="185448"/>
                  </a:lnTo>
                  <a:lnTo>
                    <a:pt x="110257" y="185646"/>
                  </a:lnTo>
                  <a:lnTo>
                    <a:pt x="79994" y="185728"/>
                  </a:lnTo>
                  <a:lnTo>
                    <a:pt x="79523" y="184934"/>
                  </a:lnTo>
                  <a:lnTo>
                    <a:pt x="79209" y="183612"/>
                  </a:lnTo>
                  <a:lnTo>
                    <a:pt x="78581" y="17858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SMARTPenAnnotation885"/>
            <p:cNvSpPr/>
            <p:nvPr/>
          </p:nvSpPr>
          <p:spPr>
            <a:xfrm>
              <a:off x="6543765" y="3143250"/>
              <a:ext cx="149813" cy="221420"/>
            </a:xfrm>
            <a:custGeom>
              <a:avLst/>
              <a:gdLst/>
              <a:ahLst/>
              <a:cxnLst/>
              <a:rect l="0" t="0" r="0" b="0"/>
              <a:pathLst>
                <a:path w="149813" h="221420">
                  <a:moveTo>
                    <a:pt x="49916" y="0"/>
                  </a:moveTo>
                  <a:lnTo>
                    <a:pt x="49916" y="24143"/>
                  </a:lnTo>
                  <a:lnTo>
                    <a:pt x="49122" y="26414"/>
                  </a:lnTo>
                  <a:lnTo>
                    <a:pt x="46123" y="31054"/>
                  </a:lnTo>
                  <a:lnTo>
                    <a:pt x="42145" y="35762"/>
                  </a:lnTo>
                  <a:lnTo>
                    <a:pt x="37730" y="41294"/>
                  </a:lnTo>
                  <a:lnTo>
                    <a:pt x="35442" y="44992"/>
                  </a:lnTo>
                  <a:lnTo>
                    <a:pt x="33123" y="49044"/>
                  </a:lnTo>
                  <a:lnTo>
                    <a:pt x="30546" y="55664"/>
                  </a:lnTo>
                  <a:lnTo>
                    <a:pt x="28607" y="62045"/>
                  </a:lnTo>
                  <a:lnTo>
                    <a:pt x="26979" y="65970"/>
                  </a:lnTo>
                  <a:lnTo>
                    <a:pt x="25099" y="70174"/>
                  </a:lnTo>
                  <a:lnTo>
                    <a:pt x="20895" y="76961"/>
                  </a:lnTo>
                  <a:lnTo>
                    <a:pt x="16380" y="83417"/>
                  </a:lnTo>
                  <a:lnTo>
                    <a:pt x="14065" y="87361"/>
                  </a:lnTo>
                  <a:lnTo>
                    <a:pt x="11728" y="91578"/>
                  </a:lnTo>
                  <a:lnTo>
                    <a:pt x="10170" y="95977"/>
                  </a:lnTo>
                  <a:lnTo>
                    <a:pt x="9131" y="100497"/>
                  </a:lnTo>
                  <a:lnTo>
                    <a:pt x="8438" y="105098"/>
                  </a:lnTo>
                  <a:lnTo>
                    <a:pt x="7976" y="109752"/>
                  </a:lnTo>
                  <a:lnTo>
                    <a:pt x="7669" y="114443"/>
                  </a:lnTo>
                  <a:lnTo>
                    <a:pt x="7463" y="119158"/>
                  </a:lnTo>
                  <a:lnTo>
                    <a:pt x="6533" y="123888"/>
                  </a:lnTo>
                  <a:lnTo>
                    <a:pt x="5119" y="128630"/>
                  </a:lnTo>
                  <a:lnTo>
                    <a:pt x="3383" y="133378"/>
                  </a:lnTo>
                  <a:lnTo>
                    <a:pt x="2225" y="138131"/>
                  </a:lnTo>
                  <a:lnTo>
                    <a:pt x="1454" y="142887"/>
                  </a:lnTo>
                  <a:lnTo>
                    <a:pt x="939" y="147646"/>
                  </a:lnTo>
                  <a:lnTo>
                    <a:pt x="596" y="151612"/>
                  </a:lnTo>
                  <a:lnTo>
                    <a:pt x="214" y="158135"/>
                  </a:lnTo>
                  <a:lnTo>
                    <a:pt x="45" y="165796"/>
                  </a:lnTo>
                  <a:lnTo>
                    <a:pt x="0" y="170062"/>
                  </a:lnTo>
                  <a:lnTo>
                    <a:pt x="764" y="173700"/>
                  </a:lnTo>
                  <a:lnTo>
                    <a:pt x="4837" y="182611"/>
                  </a:lnTo>
                  <a:lnTo>
                    <a:pt x="6068" y="187787"/>
                  </a:lnTo>
                  <a:lnTo>
                    <a:pt x="8732" y="192733"/>
                  </a:lnTo>
                  <a:lnTo>
                    <a:pt x="12562" y="197578"/>
                  </a:lnTo>
                  <a:lnTo>
                    <a:pt x="16910" y="202377"/>
                  </a:lnTo>
                  <a:lnTo>
                    <a:pt x="21488" y="207155"/>
                  </a:lnTo>
                  <a:lnTo>
                    <a:pt x="30895" y="216691"/>
                  </a:lnTo>
                  <a:lnTo>
                    <a:pt x="33266" y="218279"/>
                  </a:lnTo>
                  <a:lnTo>
                    <a:pt x="35641" y="219338"/>
                  </a:lnTo>
                  <a:lnTo>
                    <a:pt x="38019" y="220044"/>
                  </a:lnTo>
                  <a:lnTo>
                    <a:pt x="41191" y="220515"/>
                  </a:lnTo>
                  <a:lnTo>
                    <a:pt x="44893" y="220828"/>
                  </a:lnTo>
                  <a:lnTo>
                    <a:pt x="52446" y="221177"/>
                  </a:lnTo>
                  <a:lnTo>
                    <a:pt x="58449" y="221332"/>
                  </a:lnTo>
                  <a:lnTo>
                    <a:pt x="70083" y="221419"/>
                  </a:lnTo>
                  <a:lnTo>
                    <a:pt x="74473" y="220638"/>
                  </a:lnTo>
                  <a:lnTo>
                    <a:pt x="78988" y="219323"/>
                  </a:lnTo>
                  <a:lnTo>
                    <a:pt x="83584" y="217652"/>
                  </a:lnTo>
                  <a:lnTo>
                    <a:pt x="87443" y="215745"/>
                  </a:lnTo>
                  <a:lnTo>
                    <a:pt x="90809" y="213680"/>
                  </a:lnTo>
                  <a:lnTo>
                    <a:pt x="93846" y="211510"/>
                  </a:lnTo>
                  <a:lnTo>
                    <a:pt x="96666" y="210063"/>
                  </a:lnTo>
                  <a:lnTo>
                    <a:pt x="99338" y="209098"/>
                  </a:lnTo>
                  <a:lnTo>
                    <a:pt x="101914" y="208455"/>
                  </a:lnTo>
                  <a:lnTo>
                    <a:pt x="105219" y="207232"/>
                  </a:lnTo>
                  <a:lnTo>
                    <a:pt x="109010" y="205623"/>
                  </a:lnTo>
                  <a:lnTo>
                    <a:pt x="113124" y="203757"/>
                  </a:lnTo>
                  <a:lnTo>
                    <a:pt x="116661" y="201719"/>
                  </a:lnTo>
                  <a:lnTo>
                    <a:pt x="119813" y="199567"/>
                  </a:lnTo>
                  <a:lnTo>
                    <a:pt x="122707" y="197338"/>
                  </a:lnTo>
                  <a:lnTo>
                    <a:pt x="125431" y="195059"/>
                  </a:lnTo>
                  <a:lnTo>
                    <a:pt x="128041" y="192745"/>
                  </a:lnTo>
                  <a:lnTo>
                    <a:pt x="130574" y="190409"/>
                  </a:lnTo>
                  <a:lnTo>
                    <a:pt x="132263" y="188058"/>
                  </a:lnTo>
                  <a:lnTo>
                    <a:pt x="134139" y="183329"/>
                  </a:lnTo>
                  <a:lnTo>
                    <a:pt x="137090" y="178581"/>
                  </a:lnTo>
                  <a:lnTo>
                    <a:pt x="141047" y="173825"/>
                  </a:lnTo>
                  <a:lnTo>
                    <a:pt x="145452" y="169066"/>
                  </a:lnTo>
                  <a:lnTo>
                    <a:pt x="146944" y="166685"/>
                  </a:lnTo>
                  <a:lnTo>
                    <a:pt x="148602" y="161924"/>
                  </a:lnTo>
                  <a:lnTo>
                    <a:pt x="149339" y="157162"/>
                  </a:lnTo>
                  <a:lnTo>
                    <a:pt x="149666" y="152400"/>
                  </a:lnTo>
                  <a:lnTo>
                    <a:pt x="149812" y="147637"/>
                  </a:lnTo>
                  <a:lnTo>
                    <a:pt x="149057" y="145256"/>
                  </a:lnTo>
                  <a:lnTo>
                    <a:pt x="146102" y="140493"/>
                  </a:lnTo>
                  <a:lnTo>
                    <a:pt x="144202" y="138906"/>
                  </a:lnTo>
                  <a:lnTo>
                    <a:pt x="142142" y="137847"/>
                  </a:lnTo>
                  <a:lnTo>
                    <a:pt x="139975" y="137142"/>
                  </a:lnTo>
                  <a:lnTo>
                    <a:pt x="138530" y="135878"/>
                  </a:lnTo>
                  <a:lnTo>
                    <a:pt x="137567" y="134241"/>
                  </a:lnTo>
                  <a:lnTo>
                    <a:pt x="136925" y="132357"/>
                  </a:lnTo>
                  <a:lnTo>
                    <a:pt x="135703" y="131100"/>
                  </a:lnTo>
                  <a:lnTo>
                    <a:pt x="134095" y="130262"/>
                  </a:lnTo>
                  <a:lnTo>
                    <a:pt x="132229" y="129704"/>
                  </a:lnTo>
                  <a:lnTo>
                    <a:pt x="129398" y="129332"/>
                  </a:lnTo>
                  <a:lnTo>
                    <a:pt x="125922" y="129083"/>
                  </a:lnTo>
                  <a:lnTo>
                    <a:pt x="118622" y="128808"/>
                  </a:lnTo>
                  <a:lnTo>
                    <a:pt x="112731" y="128685"/>
                  </a:lnTo>
                  <a:lnTo>
                    <a:pt x="110049" y="129446"/>
                  </a:lnTo>
                  <a:lnTo>
                    <a:pt x="107467" y="130747"/>
                  </a:lnTo>
                  <a:lnTo>
                    <a:pt x="104953" y="132408"/>
                  </a:lnTo>
                  <a:lnTo>
                    <a:pt x="101688" y="133516"/>
                  </a:lnTo>
                  <a:lnTo>
                    <a:pt x="97924" y="134254"/>
                  </a:lnTo>
                  <a:lnTo>
                    <a:pt x="93828" y="134746"/>
                  </a:lnTo>
                  <a:lnTo>
                    <a:pt x="89509" y="135868"/>
                  </a:lnTo>
                  <a:lnTo>
                    <a:pt x="85043" y="137410"/>
                  </a:lnTo>
                  <a:lnTo>
                    <a:pt x="80477" y="139232"/>
                  </a:lnTo>
                  <a:lnTo>
                    <a:pt x="76640" y="141240"/>
                  </a:lnTo>
                  <a:lnTo>
                    <a:pt x="73289" y="143372"/>
                  </a:lnTo>
                  <a:lnTo>
                    <a:pt x="70260" y="145588"/>
                  </a:lnTo>
                  <a:lnTo>
                    <a:pt x="66653" y="147858"/>
                  </a:lnTo>
                  <a:lnTo>
                    <a:pt x="62662" y="150166"/>
                  </a:lnTo>
                  <a:lnTo>
                    <a:pt x="58414" y="152498"/>
                  </a:lnTo>
                  <a:lnTo>
                    <a:pt x="54787" y="155640"/>
                  </a:lnTo>
                  <a:lnTo>
                    <a:pt x="51576" y="159322"/>
                  </a:lnTo>
                  <a:lnTo>
                    <a:pt x="48641" y="163365"/>
                  </a:lnTo>
                  <a:lnTo>
                    <a:pt x="45097" y="166853"/>
                  </a:lnTo>
                  <a:lnTo>
                    <a:pt x="41147" y="169973"/>
                  </a:lnTo>
                  <a:lnTo>
                    <a:pt x="36927" y="172846"/>
                  </a:lnTo>
                  <a:lnTo>
                    <a:pt x="33318" y="175556"/>
                  </a:lnTo>
                  <a:lnTo>
                    <a:pt x="30120" y="178156"/>
                  </a:lnTo>
                  <a:lnTo>
                    <a:pt x="27194" y="180683"/>
                  </a:lnTo>
                  <a:lnTo>
                    <a:pt x="25243" y="183161"/>
                  </a:lnTo>
                  <a:lnTo>
                    <a:pt x="23076" y="188032"/>
                  </a:lnTo>
                  <a:lnTo>
                    <a:pt x="19995" y="192842"/>
                  </a:lnTo>
                  <a:lnTo>
                    <a:pt x="18063" y="195236"/>
                  </a:lnTo>
                  <a:lnTo>
                    <a:pt x="16774" y="197626"/>
                  </a:lnTo>
                  <a:lnTo>
                    <a:pt x="14961" y="203988"/>
                  </a:lnTo>
                  <a:lnTo>
                    <a:pt x="14423" y="207020"/>
                  </a:lnTo>
                  <a:lnTo>
                    <a:pt x="14242" y="212637"/>
                  </a:lnTo>
                  <a:lnTo>
                    <a:pt x="14197"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SMARTPenAnnotation886"/>
            <p:cNvSpPr/>
            <p:nvPr/>
          </p:nvSpPr>
          <p:spPr>
            <a:xfrm>
              <a:off x="6950868" y="3143250"/>
              <a:ext cx="21433" cy="235744"/>
            </a:xfrm>
            <a:custGeom>
              <a:avLst/>
              <a:gdLst/>
              <a:ahLst/>
              <a:cxnLst/>
              <a:rect l="0" t="0" r="0" b="0"/>
              <a:pathLst>
                <a:path w="21433" h="235744">
                  <a:moveTo>
                    <a:pt x="0" y="0"/>
                  </a:moveTo>
                  <a:lnTo>
                    <a:pt x="0" y="10641"/>
                  </a:lnTo>
                  <a:lnTo>
                    <a:pt x="794" y="13444"/>
                  </a:lnTo>
                  <a:lnTo>
                    <a:pt x="2117" y="16900"/>
                  </a:lnTo>
                  <a:lnTo>
                    <a:pt x="3793" y="20792"/>
                  </a:lnTo>
                  <a:lnTo>
                    <a:pt x="4910" y="24973"/>
                  </a:lnTo>
                  <a:lnTo>
                    <a:pt x="5654" y="29349"/>
                  </a:lnTo>
                  <a:lnTo>
                    <a:pt x="6151" y="33853"/>
                  </a:lnTo>
                  <a:lnTo>
                    <a:pt x="6482" y="38444"/>
                  </a:lnTo>
                  <a:lnTo>
                    <a:pt x="6703" y="43091"/>
                  </a:lnTo>
                  <a:lnTo>
                    <a:pt x="6948" y="52489"/>
                  </a:lnTo>
                  <a:lnTo>
                    <a:pt x="7144" y="175797"/>
                  </a:lnTo>
                  <a:lnTo>
                    <a:pt x="7938" y="180698"/>
                  </a:lnTo>
                  <a:lnTo>
                    <a:pt x="9261" y="185553"/>
                  </a:lnTo>
                  <a:lnTo>
                    <a:pt x="10937" y="190377"/>
                  </a:lnTo>
                  <a:lnTo>
                    <a:pt x="12054" y="194386"/>
                  </a:lnTo>
                  <a:lnTo>
                    <a:pt x="12798" y="197853"/>
                  </a:lnTo>
                  <a:lnTo>
                    <a:pt x="13295" y="200958"/>
                  </a:lnTo>
                  <a:lnTo>
                    <a:pt x="13847" y="206525"/>
                  </a:lnTo>
                  <a:lnTo>
                    <a:pt x="14092" y="211645"/>
                  </a:lnTo>
                  <a:lnTo>
                    <a:pt x="14201" y="216566"/>
                  </a:lnTo>
                  <a:lnTo>
                    <a:pt x="15023" y="218990"/>
                  </a:lnTo>
                  <a:lnTo>
                    <a:pt x="16366" y="221399"/>
                  </a:lnTo>
                  <a:lnTo>
                    <a:pt x="20432" y="227177"/>
                  </a:lnTo>
                  <a:lnTo>
                    <a:pt x="20987" y="230084"/>
                  </a:lnTo>
                  <a:lnTo>
                    <a:pt x="21432" y="2357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8" name="SMARTPenAnnotation887"/>
            <p:cNvSpPr/>
            <p:nvPr/>
          </p:nvSpPr>
          <p:spPr>
            <a:xfrm>
              <a:off x="6858000" y="3257550"/>
              <a:ext cx="178594" cy="7143"/>
            </a:xfrm>
            <a:custGeom>
              <a:avLst/>
              <a:gdLst/>
              <a:ahLst/>
              <a:cxnLst/>
              <a:rect l="0" t="0" r="0" b="0"/>
              <a:pathLst>
                <a:path w="178594" h="7143">
                  <a:moveTo>
                    <a:pt x="0" y="0"/>
                  </a:moveTo>
                  <a:lnTo>
                    <a:pt x="0" y="6150"/>
                  </a:lnTo>
                  <a:lnTo>
                    <a:pt x="793" y="6481"/>
                  </a:lnTo>
                  <a:lnTo>
                    <a:pt x="2116" y="6702"/>
                  </a:lnTo>
                  <a:lnTo>
                    <a:pt x="3792" y="6849"/>
                  </a:lnTo>
                  <a:lnTo>
                    <a:pt x="7770" y="7012"/>
                  </a:lnTo>
                  <a:lnTo>
                    <a:pt x="14473" y="7104"/>
                  </a:lnTo>
                  <a:lnTo>
                    <a:pt x="52537" y="7142"/>
                  </a:lnTo>
                  <a:lnTo>
                    <a:pt x="57249" y="6349"/>
                  </a:lnTo>
                  <a:lnTo>
                    <a:pt x="61185" y="5026"/>
                  </a:lnTo>
                  <a:lnTo>
                    <a:pt x="64603" y="3351"/>
                  </a:lnTo>
                  <a:lnTo>
                    <a:pt x="69262" y="2233"/>
                  </a:lnTo>
                  <a:lnTo>
                    <a:pt x="74749" y="1489"/>
                  </a:lnTo>
                  <a:lnTo>
                    <a:pt x="80788" y="992"/>
                  </a:lnTo>
                  <a:lnTo>
                    <a:pt x="86403" y="661"/>
                  </a:lnTo>
                  <a:lnTo>
                    <a:pt x="96873" y="294"/>
                  </a:lnTo>
                  <a:lnTo>
                    <a:pt x="111693" y="87"/>
                  </a:lnTo>
                  <a:lnTo>
                    <a:pt x="17859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SMARTPenAnnotation888"/>
            <p:cNvSpPr/>
            <p:nvPr/>
          </p:nvSpPr>
          <p:spPr>
            <a:xfrm>
              <a:off x="7082765" y="3121846"/>
              <a:ext cx="175286" cy="213918"/>
            </a:xfrm>
            <a:custGeom>
              <a:avLst/>
              <a:gdLst/>
              <a:ahLst/>
              <a:cxnLst/>
              <a:rect l="0" t="0" r="0" b="0"/>
              <a:pathLst>
                <a:path w="175286" h="213918">
                  <a:moveTo>
                    <a:pt x="60985" y="14260"/>
                  </a:moveTo>
                  <a:lnTo>
                    <a:pt x="60985" y="8109"/>
                  </a:lnTo>
                  <a:lnTo>
                    <a:pt x="64777" y="3618"/>
                  </a:lnTo>
                  <a:lnTo>
                    <a:pt x="66688" y="2403"/>
                  </a:lnTo>
                  <a:lnTo>
                    <a:pt x="70927" y="1052"/>
                  </a:lnTo>
                  <a:lnTo>
                    <a:pt x="73963" y="692"/>
                  </a:lnTo>
                  <a:lnTo>
                    <a:pt x="77575" y="452"/>
                  </a:lnTo>
                  <a:lnTo>
                    <a:pt x="85026" y="186"/>
                  </a:lnTo>
                  <a:lnTo>
                    <a:pt x="93684" y="35"/>
                  </a:lnTo>
                  <a:lnTo>
                    <a:pt x="98802" y="0"/>
                  </a:lnTo>
                  <a:lnTo>
                    <a:pt x="102070" y="785"/>
                  </a:lnTo>
                  <a:lnTo>
                    <a:pt x="105838" y="2102"/>
                  </a:lnTo>
                  <a:lnTo>
                    <a:pt x="109937" y="3773"/>
                  </a:lnTo>
                  <a:lnTo>
                    <a:pt x="113463" y="4887"/>
                  </a:lnTo>
                  <a:lnTo>
                    <a:pt x="116607" y="5630"/>
                  </a:lnTo>
                  <a:lnTo>
                    <a:pt x="119498" y="6126"/>
                  </a:lnTo>
                  <a:lnTo>
                    <a:pt x="124826" y="8792"/>
                  </a:lnTo>
                  <a:lnTo>
                    <a:pt x="127358" y="10615"/>
                  </a:lnTo>
                  <a:lnTo>
                    <a:pt x="132288" y="16873"/>
                  </a:lnTo>
                  <a:lnTo>
                    <a:pt x="134713" y="20765"/>
                  </a:lnTo>
                  <a:lnTo>
                    <a:pt x="139526" y="27205"/>
                  </a:lnTo>
                  <a:lnTo>
                    <a:pt x="141921" y="30034"/>
                  </a:lnTo>
                  <a:lnTo>
                    <a:pt x="143517" y="33507"/>
                  </a:lnTo>
                  <a:lnTo>
                    <a:pt x="144581" y="37410"/>
                  </a:lnTo>
                  <a:lnTo>
                    <a:pt x="145291" y="41600"/>
                  </a:lnTo>
                  <a:lnTo>
                    <a:pt x="144970" y="46774"/>
                  </a:lnTo>
                  <a:lnTo>
                    <a:pt x="143962" y="52605"/>
                  </a:lnTo>
                  <a:lnTo>
                    <a:pt x="142497" y="58873"/>
                  </a:lnTo>
                  <a:lnTo>
                    <a:pt x="141520" y="65433"/>
                  </a:lnTo>
                  <a:lnTo>
                    <a:pt x="140869" y="72188"/>
                  </a:lnTo>
                  <a:lnTo>
                    <a:pt x="140434" y="79072"/>
                  </a:lnTo>
                  <a:lnTo>
                    <a:pt x="138557" y="85249"/>
                  </a:lnTo>
                  <a:lnTo>
                    <a:pt x="135719" y="90955"/>
                  </a:lnTo>
                  <a:lnTo>
                    <a:pt x="132238" y="96346"/>
                  </a:lnTo>
                  <a:lnTo>
                    <a:pt x="129125" y="102322"/>
                  </a:lnTo>
                  <a:lnTo>
                    <a:pt x="126256" y="108686"/>
                  </a:lnTo>
                  <a:lnTo>
                    <a:pt x="123548" y="115311"/>
                  </a:lnTo>
                  <a:lnTo>
                    <a:pt x="120156" y="121315"/>
                  </a:lnTo>
                  <a:lnTo>
                    <a:pt x="116307" y="126905"/>
                  </a:lnTo>
                  <a:lnTo>
                    <a:pt x="112154" y="132219"/>
                  </a:lnTo>
                  <a:lnTo>
                    <a:pt x="107797" y="138143"/>
                  </a:lnTo>
                  <a:lnTo>
                    <a:pt x="98724" y="151075"/>
                  </a:lnTo>
                  <a:lnTo>
                    <a:pt x="94082" y="157064"/>
                  </a:lnTo>
                  <a:lnTo>
                    <a:pt x="89400" y="162644"/>
                  </a:lnTo>
                  <a:lnTo>
                    <a:pt x="84690" y="167951"/>
                  </a:lnTo>
                  <a:lnTo>
                    <a:pt x="75225" y="178082"/>
                  </a:lnTo>
                  <a:lnTo>
                    <a:pt x="56213" y="197520"/>
                  </a:lnTo>
                  <a:lnTo>
                    <a:pt x="51453" y="200727"/>
                  </a:lnTo>
                  <a:lnTo>
                    <a:pt x="46693" y="202865"/>
                  </a:lnTo>
                  <a:lnTo>
                    <a:pt x="41932" y="204290"/>
                  </a:lnTo>
                  <a:lnTo>
                    <a:pt x="37964" y="206034"/>
                  </a:lnTo>
                  <a:lnTo>
                    <a:pt x="34525" y="207991"/>
                  </a:lnTo>
                  <a:lnTo>
                    <a:pt x="31438" y="210089"/>
                  </a:lnTo>
                  <a:lnTo>
                    <a:pt x="28587" y="211488"/>
                  </a:lnTo>
                  <a:lnTo>
                    <a:pt x="23303" y="213042"/>
                  </a:lnTo>
                  <a:lnTo>
                    <a:pt x="18308" y="213732"/>
                  </a:lnTo>
                  <a:lnTo>
                    <a:pt x="15865" y="213917"/>
                  </a:lnTo>
                  <a:lnTo>
                    <a:pt x="13442" y="213246"/>
                  </a:lnTo>
                  <a:lnTo>
                    <a:pt x="8633" y="210383"/>
                  </a:lnTo>
                  <a:lnTo>
                    <a:pt x="5257" y="208102"/>
                  </a:lnTo>
                  <a:lnTo>
                    <a:pt x="2350" y="203335"/>
                  </a:lnTo>
                  <a:lnTo>
                    <a:pt x="463" y="199841"/>
                  </a:lnTo>
                  <a:lnTo>
                    <a:pt x="0" y="196718"/>
                  </a:lnTo>
                  <a:lnTo>
                    <a:pt x="484" y="193843"/>
                  </a:lnTo>
                  <a:lnTo>
                    <a:pt x="1601" y="191132"/>
                  </a:lnTo>
                  <a:lnTo>
                    <a:pt x="2345" y="187737"/>
                  </a:lnTo>
                  <a:lnTo>
                    <a:pt x="2842" y="183886"/>
                  </a:lnTo>
                  <a:lnTo>
                    <a:pt x="3173" y="179731"/>
                  </a:lnTo>
                  <a:lnTo>
                    <a:pt x="4186" y="175374"/>
                  </a:lnTo>
                  <a:lnTo>
                    <a:pt x="5657" y="170882"/>
                  </a:lnTo>
                  <a:lnTo>
                    <a:pt x="7431" y="166300"/>
                  </a:lnTo>
                  <a:lnTo>
                    <a:pt x="9407" y="162451"/>
                  </a:lnTo>
                  <a:lnTo>
                    <a:pt x="13720" y="156058"/>
                  </a:lnTo>
                  <a:lnTo>
                    <a:pt x="16775" y="152448"/>
                  </a:lnTo>
                  <a:lnTo>
                    <a:pt x="20399" y="148454"/>
                  </a:lnTo>
                  <a:lnTo>
                    <a:pt x="28659" y="139783"/>
                  </a:lnTo>
                  <a:lnTo>
                    <a:pt x="37622" y="130638"/>
                  </a:lnTo>
                  <a:lnTo>
                    <a:pt x="42234" y="126770"/>
                  </a:lnTo>
                  <a:lnTo>
                    <a:pt x="46897" y="123398"/>
                  </a:lnTo>
                  <a:lnTo>
                    <a:pt x="51593" y="120356"/>
                  </a:lnTo>
                  <a:lnTo>
                    <a:pt x="56311" y="118328"/>
                  </a:lnTo>
                  <a:lnTo>
                    <a:pt x="61043" y="116976"/>
                  </a:lnTo>
                  <a:lnTo>
                    <a:pt x="65787" y="116075"/>
                  </a:lnTo>
                  <a:lnTo>
                    <a:pt x="70536" y="115474"/>
                  </a:lnTo>
                  <a:lnTo>
                    <a:pt x="75290" y="115073"/>
                  </a:lnTo>
                  <a:lnTo>
                    <a:pt x="84011" y="114628"/>
                  </a:lnTo>
                  <a:lnTo>
                    <a:pt x="90533" y="114431"/>
                  </a:lnTo>
                  <a:lnTo>
                    <a:pt x="94177" y="115172"/>
                  </a:lnTo>
                  <a:lnTo>
                    <a:pt x="98195" y="116459"/>
                  </a:lnTo>
                  <a:lnTo>
                    <a:pt x="102460" y="118112"/>
                  </a:lnTo>
                  <a:lnTo>
                    <a:pt x="106891" y="120007"/>
                  </a:lnTo>
                  <a:lnTo>
                    <a:pt x="116048" y="124229"/>
                  </a:lnTo>
                  <a:lnTo>
                    <a:pt x="119918" y="126467"/>
                  </a:lnTo>
                  <a:lnTo>
                    <a:pt x="123292" y="128752"/>
                  </a:lnTo>
                  <a:lnTo>
                    <a:pt x="126336" y="131069"/>
                  </a:lnTo>
                  <a:lnTo>
                    <a:pt x="129158" y="133408"/>
                  </a:lnTo>
                  <a:lnTo>
                    <a:pt x="134411" y="138123"/>
                  </a:lnTo>
                  <a:lnTo>
                    <a:pt x="136923" y="141285"/>
                  </a:lnTo>
                  <a:lnTo>
                    <a:pt x="139391" y="144981"/>
                  </a:lnTo>
                  <a:lnTo>
                    <a:pt x="141831" y="149032"/>
                  </a:lnTo>
                  <a:lnTo>
                    <a:pt x="146658" y="155650"/>
                  </a:lnTo>
                  <a:lnTo>
                    <a:pt x="151449" y="162031"/>
                  </a:lnTo>
                  <a:lnTo>
                    <a:pt x="153838" y="165956"/>
                  </a:lnTo>
                  <a:lnTo>
                    <a:pt x="156224" y="170159"/>
                  </a:lnTo>
                  <a:lnTo>
                    <a:pt x="157815" y="173755"/>
                  </a:lnTo>
                  <a:lnTo>
                    <a:pt x="159582" y="179867"/>
                  </a:lnTo>
                  <a:lnTo>
                    <a:pt x="162485" y="185230"/>
                  </a:lnTo>
                  <a:lnTo>
                    <a:pt x="164370" y="187771"/>
                  </a:lnTo>
                  <a:lnTo>
                    <a:pt x="166465" y="192711"/>
                  </a:lnTo>
                  <a:lnTo>
                    <a:pt x="167024" y="195140"/>
                  </a:lnTo>
                  <a:lnTo>
                    <a:pt x="168190" y="196759"/>
                  </a:lnTo>
                  <a:lnTo>
                    <a:pt x="169761" y="197838"/>
                  </a:lnTo>
                  <a:lnTo>
                    <a:pt x="175285" y="19999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0" name="SMARTPenAnnotation889"/>
            <p:cNvSpPr/>
            <p:nvPr/>
          </p:nvSpPr>
          <p:spPr>
            <a:xfrm>
              <a:off x="7315522" y="3114675"/>
              <a:ext cx="149686" cy="214188"/>
            </a:xfrm>
            <a:custGeom>
              <a:avLst/>
              <a:gdLst/>
              <a:ahLst/>
              <a:cxnLst/>
              <a:rect l="0" t="0" r="0" b="0"/>
              <a:pathLst>
                <a:path w="149686" h="214188">
                  <a:moveTo>
                    <a:pt x="42540" y="28575"/>
                  </a:moveTo>
                  <a:lnTo>
                    <a:pt x="29272" y="28575"/>
                  </a:lnTo>
                  <a:lnTo>
                    <a:pt x="28932" y="29368"/>
                  </a:lnTo>
                  <a:lnTo>
                    <a:pt x="28454" y="34278"/>
                  </a:lnTo>
                  <a:lnTo>
                    <a:pt x="28342" y="38518"/>
                  </a:lnTo>
                  <a:lnTo>
                    <a:pt x="27518" y="40759"/>
                  </a:lnTo>
                  <a:lnTo>
                    <a:pt x="24487" y="45367"/>
                  </a:lnTo>
                  <a:lnTo>
                    <a:pt x="22567" y="48501"/>
                  </a:lnTo>
                  <a:lnTo>
                    <a:pt x="20494" y="52178"/>
                  </a:lnTo>
                  <a:lnTo>
                    <a:pt x="18317" y="56216"/>
                  </a:lnTo>
                  <a:lnTo>
                    <a:pt x="16866" y="60496"/>
                  </a:lnTo>
                  <a:lnTo>
                    <a:pt x="15899" y="64937"/>
                  </a:lnTo>
                  <a:lnTo>
                    <a:pt x="15255" y="69485"/>
                  </a:lnTo>
                  <a:lnTo>
                    <a:pt x="14032" y="74898"/>
                  </a:lnTo>
                  <a:lnTo>
                    <a:pt x="12422" y="80888"/>
                  </a:lnTo>
                  <a:lnTo>
                    <a:pt x="10555" y="87263"/>
                  </a:lnTo>
                  <a:lnTo>
                    <a:pt x="9310" y="93100"/>
                  </a:lnTo>
                  <a:lnTo>
                    <a:pt x="8481" y="98579"/>
                  </a:lnTo>
                  <a:lnTo>
                    <a:pt x="7928" y="103819"/>
                  </a:lnTo>
                  <a:lnTo>
                    <a:pt x="6765" y="108900"/>
                  </a:lnTo>
                  <a:lnTo>
                    <a:pt x="5197" y="113875"/>
                  </a:lnTo>
                  <a:lnTo>
                    <a:pt x="3356" y="118779"/>
                  </a:lnTo>
                  <a:lnTo>
                    <a:pt x="2131" y="123636"/>
                  </a:lnTo>
                  <a:lnTo>
                    <a:pt x="1312" y="128461"/>
                  </a:lnTo>
                  <a:lnTo>
                    <a:pt x="767" y="133266"/>
                  </a:lnTo>
                  <a:lnTo>
                    <a:pt x="405" y="138056"/>
                  </a:lnTo>
                  <a:lnTo>
                    <a:pt x="163" y="142837"/>
                  </a:lnTo>
                  <a:lnTo>
                    <a:pt x="0" y="147612"/>
                  </a:lnTo>
                  <a:lnTo>
                    <a:pt x="687" y="152383"/>
                  </a:lnTo>
                  <a:lnTo>
                    <a:pt x="1938" y="157151"/>
                  </a:lnTo>
                  <a:lnTo>
                    <a:pt x="3566" y="161917"/>
                  </a:lnTo>
                  <a:lnTo>
                    <a:pt x="4651" y="166682"/>
                  </a:lnTo>
                  <a:lnTo>
                    <a:pt x="5375" y="171446"/>
                  </a:lnTo>
                  <a:lnTo>
                    <a:pt x="5857" y="176210"/>
                  </a:lnTo>
                  <a:lnTo>
                    <a:pt x="6972" y="180180"/>
                  </a:lnTo>
                  <a:lnTo>
                    <a:pt x="10328" y="186706"/>
                  </a:lnTo>
                  <a:lnTo>
                    <a:pt x="14466" y="192253"/>
                  </a:lnTo>
                  <a:lnTo>
                    <a:pt x="18949" y="197364"/>
                  </a:lnTo>
                  <a:lnTo>
                    <a:pt x="23589" y="202282"/>
                  </a:lnTo>
                  <a:lnTo>
                    <a:pt x="26731" y="204704"/>
                  </a:lnTo>
                  <a:lnTo>
                    <a:pt x="30414" y="207113"/>
                  </a:lnTo>
                  <a:lnTo>
                    <a:pt x="34455" y="209513"/>
                  </a:lnTo>
                  <a:lnTo>
                    <a:pt x="37944" y="211113"/>
                  </a:lnTo>
                  <a:lnTo>
                    <a:pt x="41063" y="212179"/>
                  </a:lnTo>
                  <a:lnTo>
                    <a:pt x="43937" y="212890"/>
                  </a:lnTo>
                  <a:lnTo>
                    <a:pt x="47440" y="213364"/>
                  </a:lnTo>
                  <a:lnTo>
                    <a:pt x="51363" y="213680"/>
                  </a:lnTo>
                  <a:lnTo>
                    <a:pt x="59161" y="214031"/>
                  </a:lnTo>
                  <a:lnTo>
                    <a:pt x="65273" y="214187"/>
                  </a:lnTo>
                  <a:lnTo>
                    <a:pt x="68014" y="213435"/>
                  </a:lnTo>
                  <a:lnTo>
                    <a:pt x="70635" y="212140"/>
                  </a:lnTo>
                  <a:lnTo>
                    <a:pt x="73177" y="210483"/>
                  </a:lnTo>
                  <a:lnTo>
                    <a:pt x="76458" y="208584"/>
                  </a:lnTo>
                  <a:lnTo>
                    <a:pt x="84337" y="204358"/>
                  </a:lnTo>
                  <a:lnTo>
                    <a:pt x="87867" y="202120"/>
                  </a:lnTo>
                  <a:lnTo>
                    <a:pt x="91015" y="199834"/>
                  </a:lnTo>
                  <a:lnTo>
                    <a:pt x="93907" y="197516"/>
                  </a:lnTo>
                  <a:lnTo>
                    <a:pt x="96628" y="195177"/>
                  </a:lnTo>
                  <a:lnTo>
                    <a:pt x="99237" y="192824"/>
                  </a:lnTo>
                  <a:lnTo>
                    <a:pt x="101769" y="190462"/>
                  </a:lnTo>
                  <a:lnTo>
                    <a:pt x="104251" y="187299"/>
                  </a:lnTo>
                  <a:lnTo>
                    <a:pt x="106700" y="183603"/>
                  </a:lnTo>
                  <a:lnTo>
                    <a:pt x="109125" y="179552"/>
                  </a:lnTo>
                  <a:lnTo>
                    <a:pt x="112330" y="175264"/>
                  </a:lnTo>
                  <a:lnTo>
                    <a:pt x="116055" y="170817"/>
                  </a:lnTo>
                  <a:lnTo>
                    <a:pt x="120124" y="166266"/>
                  </a:lnTo>
                  <a:lnTo>
                    <a:pt x="123632" y="161644"/>
                  </a:lnTo>
                  <a:lnTo>
                    <a:pt x="126764" y="156975"/>
                  </a:lnTo>
                  <a:lnTo>
                    <a:pt x="129646" y="152275"/>
                  </a:lnTo>
                  <a:lnTo>
                    <a:pt x="132360" y="146760"/>
                  </a:lnTo>
                  <a:lnTo>
                    <a:pt x="134964" y="140703"/>
                  </a:lnTo>
                  <a:lnTo>
                    <a:pt x="137494" y="134283"/>
                  </a:lnTo>
                  <a:lnTo>
                    <a:pt x="142421" y="120800"/>
                  </a:lnTo>
                  <a:lnTo>
                    <a:pt x="144846" y="113870"/>
                  </a:lnTo>
                  <a:lnTo>
                    <a:pt x="146462" y="107663"/>
                  </a:lnTo>
                  <a:lnTo>
                    <a:pt x="147541" y="101938"/>
                  </a:lnTo>
                  <a:lnTo>
                    <a:pt x="148259" y="96534"/>
                  </a:lnTo>
                  <a:lnTo>
                    <a:pt x="148738" y="90549"/>
                  </a:lnTo>
                  <a:lnTo>
                    <a:pt x="149058" y="84179"/>
                  </a:lnTo>
                  <a:lnTo>
                    <a:pt x="149413" y="71544"/>
                  </a:lnTo>
                  <a:lnTo>
                    <a:pt x="149671" y="41493"/>
                  </a:lnTo>
                  <a:lnTo>
                    <a:pt x="149685" y="34845"/>
                  </a:lnTo>
                  <a:lnTo>
                    <a:pt x="148896" y="31168"/>
                  </a:lnTo>
                  <a:lnTo>
                    <a:pt x="147575" y="27128"/>
                  </a:lnTo>
                  <a:lnTo>
                    <a:pt x="145900" y="22848"/>
                  </a:lnTo>
                  <a:lnTo>
                    <a:pt x="143197" y="19200"/>
                  </a:lnTo>
                  <a:lnTo>
                    <a:pt x="139807" y="15975"/>
                  </a:lnTo>
                  <a:lnTo>
                    <a:pt x="135960" y="13031"/>
                  </a:lnTo>
                  <a:lnTo>
                    <a:pt x="131807" y="10275"/>
                  </a:lnTo>
                  <a:lnTo>
                    <a:pt x="127451" y="7643"/>
                  </a:lnTo>
                  <a:lnTo>
                    <a:pt x="122961" y="5096"/>
                  </a:lnTo>
                  <a:lnTo>
                    <a:pt x="119173" y="3397"/>
                  </a:lnTo>
                  <a:lnTo>
                    <a:pt x="115853" y="2264"/>
                  </a:lnTo>
                  <a:lnTo>
                    <a:pt x="112847" y="1509"/>
                  </a:lnTo>
                  <a:lnTo>
                    <a:pt x="109255" y="1006"/>
                  </a:lnTo>
                  <a:lnTo>
                    <a:pt x="105273" y="671"/>
                  </a:lnTo>
                  <a:lnTo>
                    <a:pt x="101030" y="447"/>
                  </a:lnTo>
                  <a:lnTo>
                    <a:pt x="92084" y="198"/>
                  </a:lnTo>
                  <a:lnTo>
                    <a:pt x="4968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1" name="SMARTPenAnnotation890"/>
            <p:cNvSpPr/>
            <p:nvPr/>
          </p:nvSpPr>
          <p:spPr>
            <a:xfrm>
              <a:off x="7543800" y="3143250"/>
              <a:ext cx="150019" cy="164307"/>
            </a:xfrm>
            <a:custGeom>
              <a:avLst/>
              <a:gdLst/>
              <a:ahLst/>
              <a:cxnLst/>
              <a:rect l="0" t="0" r="0" b="0"/>
              <a:pathLst>
                <a:path w="150019" h="164307">
                  <a:moveTo>
                    <a:pt x="0" y="0"/>
                  </a:moveTo>
                  <a:lnTo>
                    <a:pt x="3792" y="0"/>
                  </a:lnTo>
                  <a:lnTo>
                    <a:pt x="5703" y="793"/>
                  </a:lnTo>
                  <a:lnTo>
                    <a:pt x="9942" y="3792"/>
                  </a:lnTo>
                  <a:lnTo>
                    <a:pt x="14223" y="7275"/>
                  </a:lnTo>
                  <a:lnTo>
                    <a:pt x="19736" y="12650"/>
                  </a:lnTo>
                  <a:lnTo>
                    <a:pt x="51402" y="44259"/>
                  </a:lnTo>
                  <a:lnTo>
                    <a:pt x="54111" y="47762"/>
                  </a:lnTo>
                  <a:lnTo>
                    <a:pt x="56712" y="51685"/>
                  </a:lnTo>
                  <a:lnTo>
                    <a:pt x="59239" y="55888"/>
                  </a:lnTo>
                  <a:lnTo>
                    <a:pt x="62510" y="60277"/>
                  </a:lnTo>
                  <a:lnTo>
                    <a:pt x="66281" y="64791"/>
                  </a:lnTo>
                  <a:lnTo>
                    <a:pt x="73907" y="73246"/>
                  </a:lnTo>
                  <a:lnTo>
                    <a:pt x="79943" y="79649"/>
                  </a:lnTo>
                  <a:lnTo>
                    <a:pt x="91597" y="91509"/>
                  </a:lnTo>
                  <a:lnTo>
                    <a:pt x="95196" y="95931"/>
                  </a:lnTo>
                  <a:lnTo>
                    <a:pt x="98388" y="100466"/>
                  </a:lnTo>
                  <a:lnTo>
                    <a:pt x="101311" y="105077"/>
                  </a:lnTo>
                  <a:lnTo>
                    <a:pt x="104847" y="108945"/>
                  </a:lnTo>
                  <a:lnTo>
                    <a:pt x="108791" y="112317"/>
                  </a:lnTo>
                  <a:lnTo>
                    <a:pt x="113009" y="115360"/>
                  </a:lnTo>
                  <a:lnTo>
                    <a:pt x="116614" y="118975"/>
                  </a:lnTo>
                  <a:lnTo>
                    <a:pt x="119812" y="122973"/>
                  </a:lnTo>
                  <a:lnTo>
                    <a:pt x="122736" y="127225"/>
                  </a:lnTo>
                  <a:lnTo>
                    <a:pt x="125481" y="130854"/>
                  </a:lnTo>
                  <a:lnTo>
                    <a:pt x="128104" y="134067"/>
                  </a:lnTo>
                  <a:lnTo>
                    <a:pt x="130646" y="137003"/>
                  </a:lnTo>
                  <a:lnTo>
                    <a:pt x="133135" y="139754"/>
                  </a:lnTo>
                  <a:lnTo>
                    <a:pt x="138017" y="144927"/>
                  </a:lnTo>
                  <a:lnTo>
                    <a:pt x="145227" y="152302"/>
                  </a:lnTo>
                  <a:lnTo>
                    <a:pt x="146824" y="154716"/>
                  </a:lnTo>
                  <a:lnTo>
                    <a:pt x="148598" y="159514"/>
                  </a:lnTo>
                  <a:lnTo>
                    <a:pt x="150018" y="164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2" name="SMARTPenAnnotation891"/>
            <p:cNvSpPr/>
            <p:nvPr/>
          </p:nvSpPr>
          <p:spPr>
            <a:xfrm>
              <a:off x="7550943" y="3136193"/>
              <a:ext cx="142876" cy="171364"/>
            </a:xfrm>
            <a:custGeom>
              <a:avLst/>
              <a:gdLst/>
              <a:ahLst/>
              <a:cxnLst/>
              <a:rect l="0" t="0" r="0" b="0"/>
              <a:pathLst>
                <a:path w="142876" h="171364">
                  <a:moveTo>
                    <a:pt x="142875" y="7057"/>
                  </a:moveTo>
                  <a:lnTo>
                    <a:pt x="136026" y="207"/>
                  </a:lnTo>
                  <a:lnTo>
                    <a:pt x="132026" y="0"/>
                  </a:lnTo>
                  <a:lnTo>
                    <a:pt x="130881" y="765"/>
                  </a:lnTo>
                  <a:lnTo>
                    <a:pt x="130116" y="2068"/>
                  </a:lnTo>
                  <a:lnTo>
                    <a:pt x="129607" y="3731"/>
                  </a:lnTo>
                  <a:lnTo>
                    <a:pt x="126924" y="7695"/>
                  </a:lnTo>
                  <a:lnTo>
                    <a:pt x="123086" y="12103"/>
                  </a:lnTo>
                  <a:lnTo>
                    <a:pt x="118735" y="16708"/>
                  </a:lnTo>
                  <a:lnTo>
                    <a:pt x="116462" y="19841"/>
                  </a:lnTo>
                  <a:lnTo>
                    <a:pt x="114155" y="23517"/>
                  </a:lnTo>
                  <a:lnTo>
                    <a:pt x="111822" y="27555"/>
                  </a:lnTo>
                  <a:lnTo>
                    <a:pt x="108679" y="31835"/>
                  </a:lnTo>
                  <a:lnTo>
                    <a:pt x="104996" y="36275"/>
                  </a:lnTo>
                  <a:lnTo>
                    <a:pt x="100955" y="40823"/>
                  </a:lnTo>
                  <a:lnTo>
                    <a:pt x="92229" y="50110"/>
                  </a:lnTo>
                  <a:lnTo>
                    <a:pt x="73693" y="69007"/>
                  </a:lnTo>
                  <a:lnTo>
                    <a:pt x="69766" y="74550"/>
                  </a:lnTo>
                  <a:lnTo>
                    <a:pt x="66354" y="80627"/>
                  </a:lnTo>
                  <a:lnTo>
                    <a:pt x="63287" y="87060"/>
                  </a:lnTo>
                  <a:lnTo>
                    <a:pt x="59654" y="92936"/>
                  </a:lnTo>
                  <a:lnTo>
                    <a:pt x="55644" y="98441"/>
                  </a:lnTo>
                  <a:lnTo>
                    <a:pt x="51383" y="103698"/>
                  </a:lnTo>
                  <a:lnTo>
                    <a:pt x="46956" y="108790"/>
                  </a:lnTo>
                  <a:lnTo>
                    <a:pt x="42416" y="113773"/>
                  </a:lnTo>
                  <a:lnTo>
                    <a:pt x="37803" y="118682"/>
                  </a:lnTo>
                  <a:lnTo>
                    <a:pt x="33933" y="123542"/>
                  </a:lnTo>
                  <a:lnTo>
                    <a:pt x="30560" y="128370"/>
                  </a:lnTo>
                  <a:lnTo>
                    <a:pt x="27516" y="133176"/>
                  </a:lnTo>
                  <a:lnTo>
                    <a:pt x="24695" y="137173"/>
                  </a:lnTo>
                  <a:lnTo>
                    <a:pt x="22019" y="140632"/>
                  </a:lnTo>
                  <a:lnTo>
                    <a:pt x="19442" y="143732"/>
                  </a:lnTo>
                  <a:lnTo>
                    <a:pt x="16931" y="147386"/>
                  </a:lnTo>
                  <a:lnTo>
                    <a:pt x="14462" y="151410"/>
                  </a:lnTo>
                  <a:lnTo>
                    <a:pt x="12023" y="155680"/>
                  </a:lnTo>
                  <a:lnTo>
                    <a:pt x="9603" y="158526"/>
                  </a:lnTo>
                  <a:lnTo>
                    <a:pt x="7195" y="160423"/>
                  </a:lnTo>
                  <a:lnTo>
                    <a:pt x="4798" y="161689"/>
                  </a:lnTo>
                  <a:lnTo>
                    <a:pt x="3198" y="163326"/>
                  </a:lnTo>
                  <a:lnTo>
                    <a:pt x="2133" y="165211"/>
                  </a:lnTo>
                  <a:lnTo>
                    <a:pt x="0" y="1713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3" name="SMARTPenAnnotation892"/>
            <p:cNvSpPr/>
            <p:nvPr/>
          </p:nvSpPr>
          <p:spPr>
            <a:xfrm>
              <a:off x="7829550" y="3164681"/>
              <a:ext cx="150019" cy="14288"/>
            </a:xfrm>
            <a:custGeom>
              <a:avLst/>
              <a:gdLst/>
              <a:ahLst/>
              <a:cxnLst/>
              <a:rect l="0" t="0" r="0" b="0"/>
              <a:pathLst>
                <a:path w="150019" h="14288">
                  <a:moveTo>
                    <a:pt x="0" y="14287"/>
                  </a:moveTo>
                  <a:lnTo>
                    <a:pt x="0" y="8136"/>
                  </a:lnTo>
                  <a:lnTo>
                    <a:pt x="793" y="7806"/>
                  </a:lnTo>
                  <a:lnTo>
                    <a:pt x="3792" y="7438"/>
                  </a:lnTo>
                  <a:lnTo>
                    <a:pt x="7770" y="7274"/>
                  </a:lnTo>
                  <a:lnTo>
                    <a:pt x="12978" y="7202"/>
                  </a:lnTo>
                  <a:lnTo>
                    <a:pt x="33792" y="7151"/>
                  </a:lnTo>
                  <a:lnTo>
                    <a:pt x="38403" y="6355"/>
                  </a:lnTo>
                  <a:lnTo>
                    <a:pt x="43064" y="5030"/>
                  </a:lnTo>
                  <a:lnTo>
                    <a:pt x="47759" y="3353"/>
                  </a:lnTo>
                  <a:lnTo>
                    <a:pt x="51683" y="2236"/>
                  </a:lnTo>
                  <a:lnTo>
                    <a:pt x="55093" y="1490"/>
                  </a:lnTo>
                  <a:lnTo>
                    <a:pt x="58160" y="993"/>
                  </a:lnTo>
                  <a:lnTo>
                    <a:pt x="61793" y="662"/>
                  </a:lnTo>
                  <a:lnTo>
                    <a:pt x="65801" y="441"/>
                  </a:lnTo>
                  <a:lnTo>
                    <a:pt x="74488" y="196"/>
                  </a:lnTo>
                  <a:lnTo>
                    <a:pt x="125271" y="1"/>
                  </a:lnTo>
                  <a:lnTo>
                    <a:pt x="15001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4" name="SMARTPenAnnotation893"/>
            <p:cNvSpPr/>
            <p:nvPr/>
          </p:nvSpPr>
          <p:spPr>
            <a:xfrm>
              <a:off x="7850981" y="3200400"/>
              <a:ext cx="135732" cy="14288"/>
            </a:xfrm>
            <a:custGeom>
              <a:avLst/>
              <a:gdLst/>
              <a:ahLst/>
              <a:cxnLst/>
              <a:rect l="0" t="0" r="0" b="0"/>
              <a:pathLst>
                <a:path w="135732" h="14288">
                  <a:moveTo>
                    <a:pt x="0" y="14287"/>
                  </a:moveTo>
                  <a:lnTo>
                    <a:pt x="68395" y="14287"/>
                  </a:lnTo>
                  <a:lnTo>
                    <a:pt x="74172" y="13493"/>
                  </a:lnTo>
                  <a:lnTo>
                    <a:pt x="80404" y="12170"/>
                  </a:lnTo>
                  <a:lnTo>
                    <a:pt x="86940" y="10495"/>
                  </a:lnTo>
                  <a:lnTo>
                    <a:pt x="92885" y="9377"/>
                  </a:lnTo>
                  <a:lnTo>
                    <a:pt x="98436" y="8633"/>
                  </a:lnTo>
                  <a:lnTo>
                    <a:pt x="103724" y="8136"/>
                  </a:lnTo>
                  <a:lnTo>
                    <a:pt x="108837" y="7011"/>
                  </a:lnTo>
                  <a:lnTo>
                    <a:pt x="113832" y="5468"/>
                  </a:lnTo>
                  <a:lnTo>
                    <a:pt x="118751" y="3645"/>
                  </a:lnTo>
                  <a:lnTo>
                    <a:pt x="122823" y="2430"/>
                  </a:lnTo>
                  <a:lnTo>
                    <a:pt x="126332" y="1620"/>
                  </a:lnTo>
                  <a:lnTo>
                    <a:pt x="1357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5" name="SMARTPenAnnotation894"/>
            <p:cNvSpPr/>
            <p:nvPr/>
          </p:nvSpPr>
          <p:spPr>
            <a:xfrm>
              <a:off x="8072437" y="3086134"/>
              <a:ext cx="160309" cy="185704"/>
            </a:xfrm>
            <a:custGeom>
              <a:avLst/>
              <a:gdLst/>
              <a:ahLst/>
              <a:cxnLst/>
              <a:rect l="0" t="0" r="0" b="0"/>
              <a:pathLst>
                <a:path w="160309" h="185704">
                  <a:moveTo>
                    <a:pt x="0" y="28541"/>
                  </a:moveTo>
                  <a:lnTo>
                    <a:pt x="0" y="24748"/>
                  </a:lnTo>
                  <a:lnTo>
                    <a:pt x="794" y="23631"/>
                  </a:lnTo>
                  <a:lnTo>
                    <a:pt x="2116" y="22886"/>
                  </a:lnTo>
                  <a:lnTo>
                    <a:pt x="6497" y="21265"/>
                  </a:lnTo>
                  <a:lnTo>
                    <a:pt x="9888" y="19721"/>
                  </a:lnTo>
                  <a:lnTo>
                    <a:pt x="13736" y="17899"/>
                  </a:lnTo>
                  <a:lnTo>
                    <a:pt x="17888" y="16683"/>
                  </a:lnTo>
                  <a:lnTo>
                    <a:pt x="22244" y="15873"/>
                  </a:lnTo>
                  <a:lnTo>
                    <a:pt x="26736" y="15333"/>
                  </a:lnTo>
                  <a:lnTo>
                    <a:pt x="31317" y="14179"/>
                  </a:lnTo>
                  <a:lnTo>
                    <a:pt x="35959" y="12616"/>
                  </a:lnTo>
                  <a:lnTo>
                    <a:pt x="40642" y="10781"/>
                  </a:lnTo>
                  <a:lnTo>
                    <a:pt x="52194" y="6624"/>
                  </a:lnTo>
                  <a:lnTo>
                    <a:pt x="58609" y="4405"/>
                  </a:lnTo>
                  <a:lnTo>
                    <a:pt x="64473" y="2925"/>
                  </a:lnTo>
                  <a:lnTo>
                    <a:pt x="69969" y="1938"/>
                  </a:lnTo>
                  <a:lnTo>
                    <a:pt x="75221" y="1281"/>
                  </a:lnTo>
                  <a:lnTo>
                    <a:pt x="81104" y="842"/>
                  </a:lnTo>
                  <a:lnTo>
                    <a:pt x="87407" y="550"/>
                  </a:lnTo>
                  <a:lnTo>
                    <a:pt x="107048" y="81"/>
                  </a:lnTo>
                  <a:lnTo>
                    <a:pt x="119736" y="0"/>
                  </a:lnTo>
                  <a:lnTo>
                    <a:pt x="123480" y="782"/>
                  </a:lnTo>
                  <a:lnTo>
                    <a:pt x="126771" y="2097"/>
                  </a:lnTo>
                  <a:lnTo>
                    <a:pt x="129757" y="3768"/>
                  </a:lnTo>
                  <a:lnTo>
                    <a:pt x="132542" y="5676"/>
                  </a:lnTo>
                  <a:lnTo>
                    <a:pt x="135193" y="7741"/>
                  </a:lnTo>
                  <a:lnTo>
                    <a:pt x="141357" y="12967"/>
                  </a:lnTo>
                  <a:lnTo>
                    <a:pt x="141070" y="14983"/>
                  </a:lnTo>
                  <a:lnTo>
                    <a:pt x="140084" y="17915"/>
                  </a:lnTo>
                  <a:lnTo>
                    <a:pt x="138633" y="21456"/>
                  </a:lnTo>
                  <a:lnTo>
                    <a:pt x="136872" y="24612"/>
                  </a:lnTo>
                  <a:lnTo>
                    <a:pt x="132799" y="30234"/>
                  </a:lnTo>
                  <a:lnTo>
                    <a:pt x="129808" y="32845"/>
                  </a:lnTo>
                  <a:lnTo>
                    <a:pt x="126226" y="35379"/>
                  </a:lnTo>
                  <a:lnTo>
                    <a:pt x="122251" y="37862"/>
                  </a:lnTo>
                  <a:lnTo>
                    <a:pt x="118013" y="41105"/>
                  </a:lnTo>
                  <a:lnTo>
                    <a:pt x="113601" y="44854"/>
                  </a:lnTo>
                  <a:lnTo>
                    <a:pt x="109071" y="48941"/>
                  </a:lnTo>
                  <a:lnTo>
                    <a:pt x="103670" y="52460"/>
                  </a:lnTo>
                  <a:lnTo>
                    <a:pt x="97689" y="55599"/>
                  </a:lnTo>
                  <a:lnTo>
                    <a:pt x="91319" y="58486"/>
                  </a:lnTo>
                  <a:lnTo>
                    <a:pt x="86280" y="61204"/>
                  </a:lnTo>
                  <a:lnTo>
                    <a:pt x="82126" y="63810"/>
                  </a:lnTo>
                  <a:lnTo>
                    <a:pt x="78563" y="66341"/>
                  </a:lnTo>
                  <a:lnTo>
                    <a:pt x="74600" y="68822"/>
                  </a:lnTo>
                  <a:lnTo>
                    <a:pt x="70371" y="71270"/>
                  </a:lnTo>
                  <a:lnTo>
                    <a:pt x="65963" y="73695"/>
                  </a:lnTo>
                  <a:lnTo>
                    <a:pt x="62232" y="76106"/>
                  </a:lnTo>
                  <a:lnTo>
                    <a:pt x="58951" y="78507"/>
                  </a:lnTo>
                  <a:lnTo>
                    <a:pt x="55969" y="80902"/>
                  </a:lnTo>
                  <a:lnTo>
                    <a:pt x="53187" y="83292"/>
                  </a:lnTo>
                  <a:lnTo>
                    <a:pt x="50540" y="85679"/>
                  </a:lnTo>
                  <a:lnTo>
                    <a:pt x="47981" y="88064"/>
                  </a:lnTo>
                  <a:lnTo>
                    <a:pt x="45481" y="89654"/>
                  </a:lnTo>
                  <a:lnTo>
                    <a:pt x="40587" y="91421"/>
                  </a:lnTo>
                  <a:lnTo>
                    <a:pt x="38964" y="92686"/>
                  </a:lnTo>
                  <a:lnTo>
                    <a:pt x="37882" y="94323"/>
                  </a:lnTo>
                  <a:lnTo>
                    <a:pt x="37161" y="96208"/>
                  </a:lnTo>
                  <a:lnTo>
                    <a:pt x="37474" y="97465"/>
                  </a:lnTo>
                  <a:lnTo>
                    <a:pt x="38476" y="98302"/>
                  </a:lnTo>
                  <a:lnTo>
                    <a:pt x="39939" y="98861"/>
                  </a:lnTo>
                  <a:lnTo>
                    <a:pt x="43680" y="99482"/>
                  </a:lnTo>
                  <a:lnTo>
                    <a:pt x="47989" y="99757"/>
                  </a:lnTo>
                  <a:lnTo>
                    <a:pt x="52549" y="99880"/>
                  </a:lnTo>
                  <a:lnTo>
                    <a:pt x="66689" y="99969"/>
                  </a:lnTo>
                  <a:lnTo>
                    <a:pt x="69860" y="100766"/>
                  </a:lnTo>
                  <a:lnTo>
                    <a:pt x="73561" y="102091"/>
                  </a:lnTo>
                  <a:lnTo>
                    <a:pt x="77616" y="103768"/>
                  </a:lnTo>
                  <a:lnTo>
                    <a:pt x="81907" y="104886"/>
                  </a:lnTo>
                  <a:lnTo>
                    <a:pt x="86354" y="105631"/>
                  </a:lnTo>
                  <a:lnTo>
                    <a:pt x="90908" y="106128"/>
                  </a:lnTo>
                  <a:lnTo>
                    <a:pt x="96324" y="107253"/>
                  </a:lnTo>
                  <a:lnTo>
                    <a:pt x="102315" y="108797"/>
                  </a:lnTo>
                  <a:lnTo>
                    <a:pt x="108692" y="110620"/>
                  </a:lnTo>
                  <a:lnTo>
                    <a:pt x="114530" y="112629"/>
                  </a:lnTo>
                  <a:lnTo>
                    <a:pt x="120009" y="114762"/>
                  </a:lnTo>
                  <a:lnTo>
                    <a:pt x="125250" y="116978"/>
                  </a:lnTo>
                  <a:lnTo>
                    <a:pt x="129538" y="118455"/>
                  </a:lnTo>
                  <a:lnTo>
                    <a:pt x="133190" y="119440"/>
                  </a:lnTo>
                  <a:lnTo>
                    <a:pt x="136418" y="120096"/>
                  </a:lnTo>
                  <a:lnTo>
                    <a:pt x="139364" y="121328"/>
                  </a:lnTo>
                  <a:lnTo>
                    <a:pt x="142122" y="122942"/>
                  </a:lnTo>
                  <a:lnTo>
                    <a:pt x="144754" y="124813"/>
                  </a:lnTo>
                  <a:lnTo>
                    <a:pt x="147303" y="126853"/>
                  </a:lnTo>
                  <a:lnTo>
                    <a:pt x="152251" y="131237"/>
                  </a:lnTo>
                  <a:lnTo>
                    <a:pt x="157096" y="135831"/>
                  </a:lnTo>
                  <a:lnTo>
                    <a:pt x="159500" y="138168"/>
                  </a:lnTo>
                  <a:lnTo>
                    <a:pt x="160308" y="140519"/>
                  </a:lnTo>
                  <a:lnTo>
                    <a:pt x="160053" y="142880"/>
                  </a:lnTo>
                  <a:lnTo>
                    <a:pt x="158448" y="147621"/>
                  </a:lnTo>
                  <a:lnTo>
                    <a:pt x="157734" y="152373"/>
                  </a:lnTo>
                  <a:lnTo>
                    <a:pt x="156749" y="154752"/>
                  </a:lnTo>
                  <a:lnTo>
                    <a:pt x="153539" y="159512"/>
                  </a:lnTo>
                  <a:lnTo>
                    <a:pt x="149467" y="164273"/>
                  </a:lnTo>
                  <a:lnTo>
                    <a:pt x="147269" y="166654"/>
                  </a:lnTo>
                  <a:lnTo>
                    <a:pt x="144217" y="169035"/>
                  </a:lnTo>
                  <a:lnTo>
                    <a:pt x="140595" y="171416"/>
                  </a:lnTo>
                  <a:lnTo>
                    <a:pt x="136592" y="173797"/>
                  </a:lnTo>
                  <a:lnTo>
                    <a:pt x="132336" y="176178"/>
                  </a:lnTo>
                  <a:lnTo>
                    <a:pt x="123375" y="180941"/>
                  </a:lnTo>
                  <a:lnTo>
                    <a:pt x="118763" y="182528"/>
                  </a:lnTo>
                  <a:lnTo>
                    <a:pt x="114099" y="183586"/>
                  </a:lnTo>
                  <a:lnTo>
                    <a:pt x="109404" y="184292"/>
                  </a:lnTo>
                  <a:lnTo>
                    <a:pt x="105480" y="184762"/>
                  </a:lnTo>
                  <a:lnTo>
                    <a:pt x="102070" y="185076"/>
                  </a:lnTo>
                  <a:lnTo>
                    <a:pt x="99002" y="185285"/>
                  </a:lnTo>
                  <a:lnTo>
                    <a:pt x="95371" y="185424"/>
                  </a:lnTo>
                  <a:lnTo>
                    <a:pt x="83468" y="185620"/>
                  </a:lnTo>
                  <a:lnTo>
                    <a:pt x="50006" y="18570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6" name="SMARTPenAnnotation895"/>
            <p:cNvSpPr/>
            <p:nvPr/>
          </p:nvSpPr>
          <p:spPr>
            <a:xfrm>
              <a:off x="8265738" y="3071840"/>
              <a:ext cx="156657" cy="228573"/>
            </a:xfrm>
            <a:custGeom>
              <a:avLst/>
              <a:gdLst/>
              <a:ahLst/>
              <a:cxnLst/>
              <a:rect l="0" t="0" r="0" b="0"/>
              <a:pathLst>
                <a:path w="156657" h="228573">
                  <a:moveTo>
                    <a:pt x="128168" y="21403"/>
                  </a:moveTo>
                  <a:lnTo>
                    <a:pt x="128168" y="17611"/>
                  </a:lnTo>
                  <a:lnTo>
                    <a:pt x="127374" y="16494"/>
                  </a:lnTo>
                  <a:lnTo>
                    <a:pt x="126052" y="15749"/>
                  </a:lnTo>
                  <a:lnTo>
                    <a:pt x="124375" y="15252"/>
                  </a:lnTo>
                  <a:lnTo>
                    <a:pt x="123258" y="14128"/>
                  </a:lnTo>
                  <a:lnTo>
                    <a:pt x="122514" y="12584"/>
                  </a:lnTo>
                  <a:lnTo>
                    <a:pt x="121319" y="8196"/>
                  </a:lnTo>
                  <a:lnTo>
                    <a:pt x="117319" y="3643"/>
                  </a:lnTo>
                  <a:lnTo>
                    <a:pt x="114900" y="1060"/>
                  </a:lnTo>
                  <a:lnTo>
                    <a:pt x="113766" y="697"/>
                  </a:lnTo>
                  <a:lnTo>
                    <a:pt x="110391" y="294"/>
                  </a:lnTo>
                  <a:lnTo>
                    <a:pt x="107585" y="187"/>
                  </a:lnTo>
                  <a:lnTo>
                    <a:pt x="93793" y="14"/>
                  </a:lnTo>
                  <a:lnTo>
                    <a:pt x="90963" y="0"/>
                  </a:lnTo>
                  <a:lnTo>
                    <a:pt x="86696" y="785"/>
                  </a:lnTo>
                  <a:lnTo>
                    <a:pt x="81470" y="2101"/>
                  </a:lnTo>
                  <a:lnTo>
                    <a:pt x="75605" y="3773"/>
                  </a:lnTo>
                  <a:lnTo>
                    <a:pt x="70901" y="5681"/>
                  </a:lnTo>
                  <a:lnTo>
                    <a:pt x="66971" y="7747"/>
                  </a:lnTo>
                  <a:lnTo>
                    <a:pt x="63558" y="9918"/>
                  </a:lnTo>
                  <a:lnTo>
                    <a:pt x="58901" y="12159"/>
                  </a:lnTo>
                  <a:lnTo>
                    <a:pt x="53415" y="14447"/>
                  </a:lnTo>
                  <a:lnTo>
                    <a:pt x="47376" y="16766"/>
                  </a:lnTo>
                  <a:lnTo>
                    <a:pt x="42556" y="19105"/>
                  </a:lnTo>
                  <a:lnTo>
                    <a:pt x="38550" y="21459"/>
                  </a:lnTo>
                  <a:lnTo>
                    <a:pt x="35085" y="23821"/>
                  </a:lnTo>
                  <a:lnTo>
                    <a:pt x="31981" y="26984"/>
                  </a:lnTo>
                  <a:lnTo>
                    <a:pt x="29119" y="30680"/>
                  </a:lnTo>
                  <a:lnTo>
                    <a:pt x="26417" y="34732"/>
                  </a:lnTo>
                  <a:lnTo>
                    <a:pt x="23821" y="38226"/>
                  </a:lnTo>
                  <a:lnTo>
                    <a:pt x="21298" y="41350"/>
                  </a:lnTo>
                  <a:lnTo>
                    <a:pt x="18820" y="44226"/>
                  </a:lnTo>
                  <a:lnTo>
                    <a:pt x="13952" y="49539"/>
                  </a:lnTo>
                  <a:lnTo>
                    <a:pt x="9143" y="55339"/>
                  </a:lnTo>
                  <a:lnTo>
                    <a:pt x="6750" y="59108"/>
                  </a:lnTo>
                  <a:lnTo>
                    <a:pt x="4359" y="63209"/>
                  </a:lnTo>
                  <a:lnTo>
                    <a:pt x="1704" y="69881"/>
                  </a:lnTo>
                  <a:lnTo>
                    <a:pt x="524" y="75493"/>
                  </a:lnTo>
                  <a:lnTo>
                    <a:pt x="0" y="80633"/>
                  </a:lnTo>
                  <a:lnTo>
                    <a:pt x="654" y="82321"/>
                  </a:lnTo>
                  <a:lnTo>
                    <a:pt x="1883" y="83446"/>
                  </a:lnTo>
                  <a:lnTo>
                    <a:pt x="3496" y="84197"/>
                  </a:lnTo>
                  <a:lnTo>
                    <a:pt x="4573" y="85490"/>
                  </a:lnTo>
                  <a:lnTo>
                    <a:pt x="5289" y="87147"/>
                  </a:lnTo>
                  <a:lnTo>
                    <a:pt x="5768" y="89045"/>
                  </a:lnTo>
                  <a:lnTo>
                    <a:pt x="7674" y="90310"/>
                  </a:lnTo>
                  <a:lnTo>
                    <a:pt x="10532" y="91154"/>
                  </a:lnTo>
                  <a:lnTo>
                    <a:pt x="18941" y="92508"/>
                  </a:lnTo>
                  <a:lnTo>
                    <a:pt x="22208" y="92693"/>
                  </a:lnTo>
                  <a:lnTo>
                    <a:pt x="24191" y="92742"/>
                  </a:lnTo>
                  <a:lnTo>
                    <a:pt x="38358" y="92811"/>
                  </a:lnTo>
                  <a:lnTo>
                    <a:pt x="42895" y="92028"/>
                  </a:lnTo>
                  <a:lnTo>
                    <a:pt x="46713" y="90711"/>
                  </a:lnTo>
                  <a:lnTo>
                    <a:pt x="50052" y="89040"/>
                  </a:lnTo>
                  <a:lnTo>
                    <a:pt x="53072" y="87926"/>
                  </a:lnTo>
                  <a:lnTo>
                    <a:pt x="55879" y="87183"/>
                  </a:lnTo>
                  <a:lnTo>
                    <a:pt x="58544" y="86687"/>
                  </a:lnTo>
                  <a:lnTo>
                    <a:pt x="61908" y="85564"/>
                  </a:lnTo>
                  <a:lnTo>
                    <a:pt x="65738" y="84021"/>
                  </a:lnTo>
                  <a:lnTo>
                    <a:pt x="69880" y="82198"/>
                  </a:lnTo>
                  <a:lnTo>
                    <a:pt x="73434" y="80189"/>
                  </a:lnTo>
                  <a:lnTo>
                    <a:pt x="76597" y="78057"/>
                  </a:lnTo>
                  <a:lnTo>
                    <a:pt x="79500" y="75841"/>
                  </a:lnTo>
                  <a:lnTo>
                    <a:pt x="82229" y="73570"/>
                  </a:lnTo>
                  <a:lnTo>
                    <a:pt x="84842" y="71262"/>
                  </a:lnTo>
                  <a:lnTo>
                    <a:pt x="89862" y="66582"/>
                  </a:lnTo>
                  <a:lnTo>
                    <a:pt x="99552" y="57109"/>
                  </a:lnTo>
                  <a:lnTo>
                    <a:pt x="109110" y="47594"/>
                  </a:lnTo>
                  <a:lnTo>
                    <a:pt x="113877" y="40717"/>
                  </a:lnTo>
                  <a:lnTo>
                    <a:pt x="116259" y="36660"/>
                  </a:lnTo>
                  <a:lnTo>
                    <a:pt x="121023" y="30036"/>
                  </a:lnTo>
                  <a:lnTo>
                    <a:pt x="123404" y="27159"/>
                  </a:lnTo>
                  <a:lnTo>
                    <a:pt x="126052" y="21845"/>
                  </a:lnTo>
                  <a:lnTo>
                    <a:pt x="127750" y="15758"/>
                  </a:lnTo>
                  <a:lnTo>
                    <a:pt x="131837" y="10911"/>
                  </a:lnTo>
                  <a:lnTo>
                    <a:pt x="135304" y="7124"/>
                  </a:lnTo>
                  <a:lnTo>
                    <a:pt x="135312" y="90558"/>
                  </a:lnTo>
                  <a:lnTo>
                    <a:pt x="136105" y="95287"/>
                  </a:lnTo>
                  <a:lnTo>
                    <a:pt x="137428" y="100028"/>
                  </a:lnTo>
                  <a:lnTo>
                    <a:pt x="139104" y="104776"/>
                  </a:lnTo>
                  <a:lnTo>
                    <a:pt x="140221" y="109529"/>
                  </a:lnTo>
                  <a:lnTo>
                    <a:pt x="140965" y="114285"/>
                  </a:lnTo>
                  <a:lnTo>
                    <a:pt x="141463" y="119043"/>
                  </a:lnTo>
                  <a:lnTo>
                    <a:pt x="141793" y="123803"/>
                  </a:lnTo>
                  <a:lnTo>
                    <a:pt x="142014" y="128563"/>
                  </a:lnTo>
                  <a:lnTo>
                    <a:pt x="142259" y="138086"/>
                  </a:lnTo>
                  <a:lnTo>
                    <a:pt x="142429" y="161897"/>
                  </a:lnTo>
                  <a:lnTo>
                    <a:pt x="143232" y="166660"/>
                  </a:lnTo>
                  <a:lnTo>
                    <a:pt x="144561" y="171422"/>
                  </a:lnTo>
                  <a:lnTo>
                    <a:pt x="146240" y="176185"/>
                  </a:lnTo>
                  <a:lnTo>
                    <a:pt x="147360" y="180153"/>
                  </a:lnTo>
                  <a:lnTo>
                    <a:pt x="148604" y="186680"/>
                  </a:lnTo>
                  <a:lnTo>
                    <a:pt x="149157" y="192226"/>
                  </a:lnTo>
                  <a:lnTo>
                    <a:pt x="149402" y="197337"/>
                  </a:lnTo>
                  <a:lnTo>
                    <a:pt x="149512" y="202255"/>
                  </a:lnTo>
                  <a:lnTo>
                    <a:pt x="149573" y="213278"/>
                  </a:lnTo>
                  <a:lnTo>
                    <a:pt x="150376" y="215994"/>
                  </a:lnTo>
                  <a:lnTo>
                    <a:pt x="151704" y="217806"/>
                  </a:lnTo>
                  <a:lnTo>
                    <a:pt x="153383" y="219013"/>
                  </a:lnTo>
                  <a:lnTo>
                    <a:pt x="154503" y="220612"/>
                  </a:lnTo>
                  <a:lnTo>
                    <a:pt x="156448" y="227367"/>
                  </a:lnTo>
                  <a:lnTo>
                    <a:pt x="156656" y="228215"/>
                  </a:lnTo>
                  <a:lnTo>
                    <a:pt x="151816" y="228501"/>
                  </a:lnTo>
                  <a:lnTo>
                    <a:pt x="149599" y="22857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SMARTPenAnnotation896"/>
            <p:cNvSpPr/>
            <p:nvPr/>
          </p:nvSpPr>
          <p:spPr>
            <a:xfrm>
              <a:off x="5715000" y="3621882"/>
              <a:ext cx="192882" cy="7144"/>
            </a:xfrm>
            <a:custGeom>
              <a:avLst/>
              <a:gdLst/>
              <a:ahLst/>
              <a:cxnLst/>
              <a:rect l="0" t="0" r="0" b="0"/>
              <a:pathLst>
                <a:path w="192882" h="7144">
                  <a:moveTo>
                    <a:pt x="0" y="7143"/>
                  </a:moveTo>
                  <a:lnTo>
                    <a:pt x="12301" y="7143"/>
                  </a:lnTo>
                  <a:lnTo>
                    <a:pt x="13757" y="6349"/>
                  </a:lnTo>
                  <a:lnTo>
                    <a:pt x="15521" y="5026"/>
                  </a:lnTo>
                  <a:lnTo>
                    <a:pt x="17491" y="3350"/>
                  </a:lnTo>
                  <a:lnTo>
                    <a:pt x="20392" y="2233"/>
                  </a:lnTo>
                  <a:lnTo>
                    <a:pt x="23913" y="1489"/>
                  </a:lnTo>
                  <a:lnTo>
                    <a:pt x="27848" y="992"/>
                  </a:lnTo>
                  <a:lnTo>
                    <a:pt x="32059" y="661"/>
                  </a:lnTo>
                  <a:lnTo>
                    <a:pt x="36454" y="440"/>
                  </a:lnTo>
                  <a:lnTo>
                    <a:pt x="40971" y="293"/>
                  </a:lnTo>
                  <a:lnTo>
                    <a:pt x="65331" y="57"/>
                  </a:lnTo>
                  <a:lnTo>
                    <a:pt x="126094" y="0"/>
                  </a:lnTo>
                  <a:lnTo>
                    <a:pt x="130893" y="793"/>
                  </a:lnTo>
                  <a:lnTo>
                    <a:pt x="135681" y="2116"/>
                  </a:lnTo>
                  <a:lnTo>
                    <a:pt x="140460" y="3791"/>
                  </a:lnTo>
                  <a:lnTo>
                    <a:pt x="144440" y="4909"/>
                  </a:lnTo>
                  <a:lnTo>
                    <a:pt x="147887" y="5653"/>
                  </a:lnTo>
                  <a:lnTo>
                    <a:pt x="150979" y="6150"/>
                  </a:lnTo>
                  <a:lnTo>
                    <a:pt x="154627" y="6481"/>
                  </a:lnTo>
                  <a:lnTo>
                    <a:pt x="158647" y="6701"/>
                  </a:lnTo>
                  <a:lnTo>
                    <a:pt x="169773" y="7012"/>
                  </a:lnTo>
                  <a:lnTo>
                    <a:pt x="187183" y="7139"/>
                  </a:lnTo>
                  <a:lnTo>
                    <a:pt x="192881" y="7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8" name="SMARTPenAnnotation897"/>
            <p:cNvSpPr/>
            <p:nvPr/>
          </p:nvSpPr>
          <p:spPr>
            <a:xfrm>
              <a:off x="5815012" y="3550443"/>
              <a:ext cx="35720" cy="185739"/>
            </a:xfrm>
            <a:custGeom>
              <a:avLst/>
              <a:gdLst/>
              <a:ahLst/>
              <a:cxnLst/>
              <a:rect l="0" t="0" r="0" b="0"/>
              <a:pathLst>
                <a:path w="35720" h="185739">
                  <a:moveTo>
                    <a:pt x="0" y="0"/>
                  </a:moveTo>
                  <a:lnTo>
                    <a:pt x="0" y="16793"/>
                  </a:lnTo>
                  <a:lnTo>
                    <a:pt x="794" y="19133"/>
                  </a:lnTo>
                  <a:lnTo>
                    <a:pt x="2117" y="21487"/>
                  </a:lnTo>
                  <a:lnTo>
                    <a:pt x="3792" y="23850"/>
                  </a:lnTo>
                  <a:lnTo>
                    <a:pt x="4910" y="27012"/>
                  </a:lnTo>
                  <a:lnTo>
                    <a:pt x="5654" y="30708"/>
                  </a:lnTo>
                  <a:lnTo>
                    <a:pt x="6151" y="34760"/>
                  </a:lnTo>
                  <a:lnTo>
                    <a:pt x="6482" y="38255"/>
                  </a:lnTo>
                  <a:lnTo>
                    <a:pt x="6703" y="41378"/>
                  </a:lnTo>
                  <a:lnTo>
                    <a:pt x="6850" y="44254"/>
                  </a:lnTo>
                  <a:lnTo>
                    <a:pt x="7013" y="51683"/>
                  </a:lnTo>
                  <a:lnTo>
                    <a:pt x="7118" y="69388"/>
                  </a:lnTo>
                  <a:lnTo>
                    <a:pt x="7920" y="74040"/>
                  </a:lnTo>
                  <a:lnTo>
                    <a:pt x="9249" y="78729"/>
                  </a:lnTo>
                  <a:lnTo>
                    <a:pt x="10928" y="83442"/>
                  </a:lnTo>
                  <a:lnTo>
                    <a:pt x="12048" y="88172"/>
                  </a:lnTo>
                  <a:lnTo>
                    <a:pt x="12795" y="92912"/>
                  </a:lnTo>
                  <a:lnTo>
                    <a:pt x="13292" y="97661"/>
                  </a:lnTo>
                  <a:lnTo>
                    <a:pt x="13624" y="102413"/>
                  </a:lnTo>
                  <a:lnTo>
                    <a:pt x="13845" y="107170"/>
                  </a:lnTo>
                  <a:lnTo>
                    <a:pt x="14091" y="116687"/>
                  </a:lnTo>
                  <a:lnTo>
                    <a:pt x="14200" y="126209"/>
                  </a:lnTo>
                  <a:lnTo>
                    <a:pt x="15023" y="130971"/>
                  </a:lnTo>
                  <a:lnTo>
                    <a:pt x="16366" y="135733"/>
                  </a:lnTo>
                  <a:lnTo>
                    <a:pt x="18054" y="140495"/>
                  </a:lnTo>
                  <a:lnTo>
                    <a:pt x="19179" y="144463"/>
                  </a:lnTo>
                  <a:lnTo>
                    <a:pt x="19931" y="147902"/>
                  </a:lnTo>
                  <a:lnTo>
                    <a:pt x="20431" y="150989"/>
                  </a:lnTo>
                  <a:lnTo>
                    <a:pt x="20986" y="156536"/>
                  </a:lnTo>
                  <a:lnTo>
                    <a:pt x="21234" y="161647"/>
                  </a:lnTo>
                  <a:lnTo>
                    <a:pt x="21344" y="166564"/>
                  </a:lnTo>
                  <a:lnTo>
                    <a:pt x="22166" y="168986"/>
                  </a:lnTo>
                  <a:lnTo>
                    <a:pt x="23509" y="171395"/>
                  </a:lnTo>
                  <a:lnTo>
                    <a:pt x="27574" y="177172"/>
                  </a:lnTo>
                  <a:lnTo>
                    <a:pt x="28701" y="178440"/>
                  </a:lnTo>
                  <a:lnTo>
                    <a:pt x="35719"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9" name="SMARTPenAnnotation898"/>
            <p:cNvSpPr/>
            <p:nvPr/>
          </p:nvSpPr>
          <p:spPr>
            <a:xfrm>
              <a:off x="6036468" y="3529012"/>
              <a:ext cx="14289" cy="214314"/>
            </a:xfrm>
            <a:custGeom>
              <a:avLst/>
              <a:gdLst/>
              <a:ahLst/>
              <a:cxnLst/>
              <a:rect l="0" t="0" r="0" b="0"/>
              <a:pathLst>
                <a:path w="14289" h="214314">
                  <a:moveTo>
                    <a:pt x="0" y="0"/>
                  </a:moveTo>
                  <a:lnTo>
                    <a:pt x="0" y="9943"/>
                  </a:lnTo>
                  <a:lnTo>
                    <a:pt x="794" y="12185"/>
                  </a:lnTo>
                  <a:lnTo>
                    <a:pt x="2117" y="14474"/>
                  </a:lnTo>
                  <a:lnTo>
                    <a:pt x="3793" y="16792"/>
                  </a:lnTo>
                  <a:lnTo>
                    <a:pt x="4910" y="19133"/>
                  </a:lnTo>
                  <a:lnTo>
                    <a:pt x="5655" y="21486"/>
                  </a:lnTo>
                  <a:lnTo>
                    <a:pt x="6151" y="23849"/>
                  </a:lnTo>
                  <a:lnTo>
                    <a:pt x="7276" y="27012"/>
                  </a:lnTo>
                  <a:lnTo>
                    <a:pt x="8819" y="30708"/>
                  </a:lnTo>
                  <a:lnTo>
                    <a:pt x="10642" y="34760"/>
                  </a:lnTo>
                  <a:lnTo>
                    <a:pt x="11857" y="39842"/>
                  </a:lnTo>
                  <a:lnTo>
                    <a:pt x="12668" y="45611"/>
                  </a:lnTo>
                  <a:lnTo>
                    <a:pt x="13208" y="51839"/>
                  </a:lnTo>
                  <a:lnTo>
                    <a:pt x="13568" y="58372"/>
                  </a:lnTo>
                  <a:lnTo>
                    <a:pt x="13968" y="71980"/>
                  </a:lnTo>
                  <a:lnTo>
                    <a:pt x="14193" y="93030"/>
                  </a:lnTo>
                  <a:lnTo>
                    <a:pt x="13431" y="100120"/>
                  </a:lnTo>
                  <a:lnTo>
                    <a:pt x="12129" y="107228"/>
                  </a:lnTo>
                  <a:lnTo>
                    <a:pt x="10467" y="114348"/>
                  </a:lnTo>
                  <a:lnTo>
                    <a:pt x="9359" y="121476"/>
                  </a:lnTo>
                  <a:lnTo>
                    <a:pt x="8621" y="128609"/>
                  </a:lnTo>
                  <a:lnTo>
                    <a:pt x="8128" y="135746"/>
                  </a:lnTo>
                  <a:lnTo>
                    <a:pt x="7801" y="142885"/>
                  </a:lnTo>
                  <a:lnTo>
                    <a:pt x="7436" y="157167"/>
                  </a:lnTo>
                  <a:lnTo>
                    <a:pt x="6545" y="163515"/>
                  </a:lnTo>
                  <a:lnTo>
                    <a:pt x="5157" y="169335"/>
                  </a:lnTo>
                  <a:lnTo>
                    <a:pt x="3438" y="174803"/>
                  </a:lnTo>
                  <a:lnTo>
                    <a:pt x="2292" y="180035"/>
                  </a:lnTo>
                  <a:lnTo>
                    <a:pt x="1528" y="185111"/>
                  </a:lnTo>
                  <a:lnTo>
                    <a:pt x="1019" y="190083"/>
                  </a:lnTo>
                  <a:lnTo>
                    <a:pt x="679" y="194190"/>
                  </a:lnTo>
                  <a:lnTo>
                    <a:pt x="302" y="200871"/>
                  </a:lnTo>
                  <a:lnTo>
                    <a:pt x="995" y="203764"/>
                  </a:lnTo>
                  <a:lnTo>
                    <a:pt x="2251" y="206487"/>
                  </a:lnTo>
                  <a:lnTo>
                    <a:pt x="6858" y="213854"/>
                  </a:lnTo>
                  <a:lnTo>
                    <a:pt x="7747" y="214007"/>
                  </a:lnTo>
                  <a:lnTo>
                    <a:pt x="9133" y="214109"/>
                  </a:lnTo>
                  <a:lnTo>
                    <a:pt x="14288" y="2143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0" name="SMARTPenAnnotation899"/>
            <p:cNvSpPr/>
            <p:nvPr/>
          </p:nvSpPr>
          <p:spPr>
            <a:xfrm>
              <a:off x="6165056" y="3529109"/>
              <a:ext cx="157037" cy="189531"/>
            </a:xfrm>
            <a:custGeom>
              <a:avLst/>
              <a:gdLst/>
              <a:ahLst/>
              <a:cxnLst/>
              <a:rect l="0" t="0" r="0" b="0"/>
              <a:pathLst>
                <a:path w="157037" h="189531">
                  <a:moveTo>
                    <a:pt x="0" y="35622"/>
                  </a:moveTo>
                  <a:lnTo>
                    <a:pt x="10642" y="24980"/>
                  </a:lnTo>
                  <a:lnTo>
                    <a:pt x="13444" y="23765"/>
                  </a:lnTo>
                  <a:lnTo>
                    <a:pt x="16900" y="22954"/>
                  </a:lnTo>
                  <a:lnTo>
                    <a:pt x="20792" y="22414"/>
                  </a:lnTo>
                  <a:lnTo>
                    <a:pt x="24974" y="21261"/>
                  </a:lnTo>
                  <a:lnTo>
                    <a:pt x="29349" y="19698"/>
                  </a:lnTo>
                  <a:lnTo>
                    <a:pt x="33853" y="17862"/>
                  </a:lnTo>
                  <a:lnTo>
                    <a:pt x="37650" y="15845"/>
                  </a:lnTo>
                  <a:lnTo>
                    <a:pt x="40975" y="13706"/>
                  </a:lnTo>
                  <a:lnTo>
                    <a:pt x="43985" y="11486"/>
                  </a:lnTo>
                  <a:lnTo>
                    <a:pt x="47580" y="10006"/>
                  </a:lnTo>
                  <a:lnTo>
                    <a:pt x="51563" y="9020"/>
                  </a:lnTo>
                  <a:lnTo>
                    <a:pt x="55807" y="8362"/>
                  </a:lnTo>
                  <a:lnTo>
                    <a:pt x="59430" y="7130"/>
                  </a:lnTo>
                  <a:lnTo>
                    <a:pt x="62639" y="5515"/>
                  </a:lnTo>
                  <a:lnTo>
                    <a:pt x="65571" y="3644"/>
                  </a:lnTo>
                  <a:lnTo>
                    <a:pt x="69114" y="2397"/>
                  </a:lnTo>
                  <a:lnTo>
                    <a:pt x="73064" y="1566"/>
                  </a:lnTo>
                  <a:lnTo>
                    <a:pt x="83224" y="231"/>
                  </a:lnTo>
                  <a:lnTo>
                    <a:pt x="86730" y="49"/>
                  </a:lnTo>
                  <a:lnTo>
                    <a:pt x="88777" y="0"/>
                  </a:lnTo>
                  <a:lnTo>
                    <a:pt x="90935" y="762"/>
                  </a:lnTo>
                  <a:lnTo>
                    <a:pt x="95449" y="3724"/>
                  </a:lnTo>
                  <a:lnTo>
                    <a:pt x="98660" y="6062"/>
                  </a:lnTo>
                  <a:lnTo>
                    <a:pt x="99111" y="7184"/>
                  </a:lnTo>
                  <a:lnTo>
                    <a:pt x="99746" y="12556"/>
                  </a:lnTo>
                  <a:lnTo>
                    <a:pt x="99894" y="16904"/>
                  </a:lnTo>
                  <a:lnTo>
                    <a:pt x="99139" y="19968"/>
                  </a:lnTo>
                  <a:lnTo>
                    <a:pt x="97843" y="23598"/>
                  </a:lnTo>
                  <a:lnTo>
                    <a:pt x="96185" y="27606"/>
                  </a:lnTo>
                  <a:lnTo>
                    <a:pt x="94285" y="31072"/>
                  </a:lnTo>
                  <a:lnTo>
                    <a:pt x="92226" y="34176"/>
                  </a:lnTo>
                  <a:lnTo>
                    <a:pt x="90059" y="37039"/>
                  </a:lnTo>
                  <a:lnTo>
                    <a:pt x="87027" y="40535"/>
                  </a:lnTo>
                  <a:lnTo>
                    <a:pt x="83418" y="44454"/>
                  </a:lnTo>
                  <a:lnTo>
                    <a:pt x="72870" y="55437"/>
                  </a:lnTo>
                  <a:lnTo>
                    <a:pt x="70011" y="58356"/>
                  </a:lnTo>
                  <a:lnTo>
                    <a:pt x="67312" y="60303"/>
                  </a:lnTo>
                  <a:lnTo>
                    <a:pt x="64718" y="61601"/>
                  </a:lnTo>
                  <a:lnTo>
                    <a:pt x="62195" y="62466"/>
                  </a:lnTo>
                  <a:lnTo>
                    <a:pt x="59720" y="63837"/>
                  </a:lnTo>
                  <a:lnTo>
                    <a:pt x="54852" y="67476"/>
                  </a:lnTo>
                  <a:lnTo>
                    <a:pt x="50044" y="71311"/>
                  </a:lnTo>
                  <a:lnTo>
                    <a:pt x="53809" y="67540"/>
                  </a:lnTo>
                  <a:lnTo>
                    <a:pt x="55717" y="66425"/>
                  </a:lnTo>
                  <a:lnTo>
                    <a:pt x="59953" y="65187"/>
                  </a:lnTo>
                  <a:lnTo>
                    <a:pt x="64481" y="64637"/>
                  </a:lnTo>
                  <a:lnTo>
                    <a:pt x="66800" y="64490"/>
                  </a:lnTo>
                  <a:lnTo>
                    <a:pt x="73610" y="64327"/>
                  </a:lnTo>
                  <a:lnTo>
                    <a:pt x="98751" y="64205"/>
                  </a:lnTo>
                  <a:lnTo>
                    <a:pt x="103140" y="64996"/>
                  </a:lnTo>
                  <a:lnTo>
                    <a:pt x="107654" y="66317"/>
                  </a:lnTo>
                  <a:lnTo>
                    <a:pt x="112250" y="67991"/>
                  </a:lnTo>
                  <a:lnTo>
                    <a:pt x="116902" y="69108"/>
                  </a:lnTo>
                  <a:lnTo>
                    <a:pt x="121591" y="69852"/>
                  </a:lnTo>
                  <a:lnTo>
                    <a:pt x="126305" y="70348"/>
                  </a:lnTo>
                  <a:lnTo>
                    <a:pt x="130241" y="71473"/>
                  </a:lnTo>
                  <a:lnTo>
                    <a:pt x="133658" y="73016"/>
                  </a:lnTo>
                  <a:lnTo>
                    <a:pt x="136730" y="74839"/>
                  </a:lnTo>
                  <a:lnTo>
                    <a:pt x="139572" y="76848"/>
                  </a:lnTo>
                  <a:lnTo>
                    <a:pt x="142261" y="78981"/>
                  </a:lnTo>
                  <a:lnTo>
                    <a:pt x="144847" y="81196"/>
                  </a:lnTo>
                  <a:lnTo>
                    <a:pt x="147364" y="84261"/>
                  </a:lnTo>
                  <a:lnTo>
                    <a:pt x="149837" y="87892"/>
                  </a:lnTo>
                  <a:lnTo>
                    <a:pt x="152279" y="91900"/>
                  </a:lnTo>
                  <a:lnTo>
                    <a:pt x="153907" y="95365"/>
                  </a:lnTo>
                  <a:lnTo>
                    <a:pt x="154992" y="98470"/>
                  </a:lnTo>
                  <a:lnTo>
                    <a:pt x="156198" y="104035"/>
                  </a:lnTo>
                  <a:lnTo>
                    <a:pt x="156734" y="109155"/>
                  </a:lnTo>
                  <a:lnTo>
                    <a:pt x="156877" y="112425"/>
                  </a:lnTo>
                  <a:lnTo>
                    <a:pt x="157036" y="120292"/>
                  </a:lnTo>
                  <a:lnTo>
                    <a:pt x="156284" y="123819"/>
                  </a:lnTo>
                  <a:lnTo>
                    <a:pt x="154989" y="126963"/>
                  </a:lnTo>
                  <a:lnTo>
                    <a:pt x="153332" y="129854"/>
                  </a:lnTo>
                  <a:lnTo>
                    <a:pt x="149374" y="137298"/>
                  </a:lnTo>
                  <a:lnTo>
                    <a:pt x="147208" y="141506"/>
                  </a:lnTo>
                  <a:lnTo>
                    <a:pt x="144176" y="145105"/>
                  </a:lnTo>
                  <a:lnTo>
                    <a:pt x="140567" y="148299"/>
                  </a:lnTo>
                  <a:lnTo>
                    <a:pt x="136574" y="151221"/>
                  </a:lnTo>
                  <a:lnTo>
                    <a:pt x="133118" y="154756"/>
                  </a:lnTo>
                  <a:lnTo>
                    <a:pt x="130020" y="158701"/>
                  </a:lnTo>
                  <a:lnTo>
                    <a:pt x="127161" y="162918"/>
                  </a:lnTo>
                  <a:lnTo>
                    <a:pt x="123668" y="166524"/>
                  </a:lnTo>
                  <a:lnTo>
                    <a:pt x="119752" y="169721"/>
                  </a:lnTo>
                  <a:lnTo>
                    <a:pt x="115553" y="172646"/>
                  </a:lnTo>
                  <a:lnTo>
                    <a:pt x="111960" y="174597"/>
                  </a:lnTo>
                  <a:lnTo>
                    <a:pt x="108771" y="175897"/>
                  </a:lnTo>
                  <a:lnTo>
                    <a:pt x="105852" y="176763"/>
                  </a:lnTo>
                  <a:lnTo>
                    <a:pt x="102318" y="178135"/>
                  </a:lnTo>
                  <a:lnTo>
                    <a:pt x="98374" y="179843"/>
                  </a:lnTo>
                  <a:lnTo>
                    <a:pt x="94158" y="181776"/>
                  </a:lnTo>
                  <a:lnTo>
                    <a:pt x="90553" y="183064"/>
                  </a:lnTo>
                  <a:lnTo>
                    <a:pt x="87356" y="183923"/>
                  </a:lnTo>
                  <a:lnTo>
                    <a:pt x="84431" y="184496"/>
                  </a:lnTo>
                  <a:lnTo>
                    <a:pt x="80894" y="185671"/>
                  </a:lnTo>
                  <a:lnTo>
                    <a:pt x="76948" y="187248"/>
                  </a:lnTo>
                  <a:lnTo>
                    <a:pt x="72729" y="189093"/>
                  </a:lnTo>
                  <a:lnTo>
                    <a:pt x="69124" y="189530"/>
                  </a:lnTo>
                  <a:lnTo>
                    <a:pt x="65926" y="189028"/>
                  </a:lnTo>
                  <a:lnTo>
                    <a:pt x="63001" y="187898"/>
                  </a:lnTo>
                  <a:lnTo>
                    <a:pt x="60257" y="187146"/>
                  </a:lnTo>
                  <a:lnTo>
                    <a:pt x="57634" y="186644"/>
                  </a:lnTo>
                  <a:lnTo>
                    <a:pt x="50006" y="1856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1" name="SMARTPenAnnotation900"/>
            <p:cNvSpPr/>
            <p:nvPr/>
          </p:nvSpPr>
          <p:spPr>
            <a:xfrm>
              <a:off x="6430455" y="3521868"/>
              <a:ext cx="177087" cy="185739"/>
            </a:xfrm>
            <a:custGeom>
              <a:avLst/>
              <a:gdLst/>
              <a:ahLst/>
              <a:cxnLst/>
              <a:rect l="0" t="0" r="0" b="0"/>
              <a:pathLst>
                <a:path w="177087" h="185739">
                  <a:moveTo>
                    <a:pt x="13207" y="0"/>
                  </a:moveTo>
                  <a:lnTo>
                    <a:pt x="13207" y="40929"/>
                  </a:lnTo>
                  <a:lnTo>
                    <a:pt x="12413" y="44749"/>
                  </a:lnTo>
                  <a:lnTo>
                    <a:pt x="11090" y="48089"/>
                  </a:lnTo>
                  <a:lnTo>
                    <a:pt x="9415" y="51109"/>
                  </a:lnTo>
                  <a:lnTo>
                    <a:pt x="8297" y="54710"/>
                  </a:lnTo>
                  <a:lnTo>
                    <a:pt x="7553" y="58699"/>
                  </a:lnTo>
                  <a:lnTo>
                    <a:pt x="7056" y="62945"/>
                  </a:lnTo>
                  <a:lnTo>
                    <a:pt x="5931" y="67363"/>
                  </a:lnTo>
                  <a:lnTo>
                    <a:pt x="4388" y="71897"/>
                  </a:lnTo>
                  <a:lnTo>
                    <a:pt x="2565" y="76506"/>
                  </a:lnTo>
                  <a:lnTo>
                    <a:pt x="1350" y="81167"/>
                  </a:lnTo>
                  <a:lnTo>
                    <a:pt x="540" y="85861"/>
                  </a:lnTo>
                  <a:lnTo>
                    <a:pt x="0" y="90578"/>
                  </a:lnTo>
                  <a:lnTo>
                    <a:pt x="433" y="95311"/>
                  </a:lnTo>
                  <a:lnTo>
                    <a:pt x="1516" y="100053"/>
                  </a:lnTo>
                  <a:lnTo>
                    <a:pt x="3032" y="104802"/>
                  </a:lnTo>
                  <a:lnTo>
                    <a:pt x="4042" y="109556"/>
                  </a:lnTo>
                  <a:lnTo>
                    <a:pt x="4716" y="114312"/>
                  </a:lnTo>
                  <a:lnTo>
                    <a:pt x="5165" y="119071"/>
                  </a:lnTo>
                  <a:lnTo>
                    <a:pt x="5464" y="123037"/>
                  </a:lnTo>
                  <a:lnTo>
                    <a:pt x="5664" y="126475"/>
                  </a:lnTo>
                  <a:lnTo>
                    <a:pt x="5797" y="129560"/>
                  </a:lnTo>
                  <a:lnTo>
                    <a:pt x="6680" y="133205"/>
                  </a:lnTo>
                  <a:lnTo>
                    <a:pt x="8062" y="137222"/>
                  </a:lnTo>
                  <a:lnTo>
                    <a:pt x="9777" y="141488"/>
                  </a:lnTo>
                  <a:lnTo>
                    <a:pt x="10920" y="145125"/>
                  </a:lnTo>
                  <a:lnTo>
                    <a:pt x="11683" y="148344"/>
                  </a:lnTo>
                  <a:lnTo>
                    <a:pt x="12191" y="151283"/>
                  </a:lnTo>
                  <a:lnTo>
                    <a:pt x="14872" y="156667"/>
                  </a:lnTo>
                  <a:lnTo>
                    <a:pt x="16698" y="159213"/>
                  </a:lnTo>
                  <a:lnTo>
                    <a:pt x="19503" y="161705"/>
                  </a:lnTo>
                  <a:lnTo>
                    <a:pt x="22961" y="164160"/>
                  </a:lnTo>
                  <a:lnTo>
                    <a:pt x="26853" y="166590"/>
                  </a:lnTo>
                  <a:lnTo>
                    <a:pt x="30242" y="169004"/>
                  </a:lnTo>
                  <a:lnTo>
                    <a:pt x="33295" y="171407"/>
                  </a:lnTo>
                  <a:lnTo>
                    <a:pt x="38803" y="176193"/>
                  </a:lnTo>
                  <a:lnTo>
                    <a:pt x="43898" y="180967"/>
                  </a:lnTo>
                  <a:lnTo>
                    <a:pt x="47161" y="182557"/>
                  </a:lnTo>
                  <a:lnTo>
                    <a:pt x="50924" y="183617"/>
                  </a:lnTo>
                  <a:lnTo>
                    <a:pt x="55021" y="184324"/>
                  </a:lnTo>
                  <a:lnTo>
                    <a:pt x="59339" y="184796"/>
                  </a:lnTo>
                  <a:lnTo>
                    <a:pt x="63805" y="185109"/>
                  </a:lnTo>
                  <a:lnTo>
                    <a:pt x="68370" y="185319"/>
                  </a:lnTo>
                  <a:lnTo>
                    <a:pt x="77677" y="185552"/>
                  </a:lnTo>
                  <a:lnTo>
                    <a:pt x="96586" y="185701"/>
                  </a:lnTo>
                  <a:lnTo>
                    <a:pt x="101337" y="184920"/>
                  </a:lnTo>
                  <a:lnTo>
                    <a:pt x="106091" y="183605"/>
                  </a:lnTo>
                  <a:lnTo>
                    <a:pt x="110848" y="181935"/>
                  </a:lnTo>
                  <a:lnTo>
                    <a:pt x="115608" y="180027"/>
                  </a:lnTo>
                  <a:lnTo>
                    <a:pt x="120368" y="177962"/>
                  </a:lnTo>
                  <a:lnTo>
                    <a:pt x="125129" y="175792"/>
                  </a:lnTo>
                  <a:lnTo>
                    <a:pt x="129097" y="173551"/>
                  </a:lnTo>
                  <a:lnTo>
                    <a:pt x="132535" y="171263"/>
                  </a:lnTo>
                  <a:lnTo>
                    <a:pt x="135622" y="168945"/>
                  </a:lnTo>
                  <a:lnTo>
                    <a:pt x="139267" y="166605"/>
                  </a:lnTo>
                  <a:lnTo>
                    <a:pt x="143284" y="164251"/>
                  </a:lnTo>
                  <a:lnTo>
                    <a:pt x="147551" y="161888"/>
                  </a:lnTo>
                  <a:lnTo>
                    <a:pt x="151188" y="159520"/>
                  </a:lnTo>
                  <a:lnTo>
                    <a:pt x="154407" y="157146"/>
                  </a:lnTo>
                  <a:lnTo>
                    <a:pt x="157346" y="154771"/>
                  </a:lnTo>
                  <a:lnTo>
                    <a:pt x="162730" y="150014"/>
                  </a:lnTo>
                  <a:lnTo>
                    <a:pt x="165276" y="147635"/>
                  </a:lnTo>
                  <a:lnTo>
                    <a:pt x="167768" y="144460"/>
                  </a:lnTo>
                  <a:lnTo>
                    <a:pt x="170222" y="140757"/>
                  </a:lnTo>
                  <a:lnTo>
                    <a:pt x="172652" y="136701"/>
                  </a:lnTo>
                  <a:lnTo>
                    <a:pt x="174273" y="133203"/>
                  </a:lnTo>
                  <a:lnTo>
                    <a:pt x="175353" y="130077"/>
                  </a:lnTo>
                  <a:lnTo>
                    <a:pt x="177086" y="123149"/>
                  </a:lnTo>
                  <a:lnTo>
                    <a:pt x="176435" y="121787"/>
                  </a:lnTo>
                  <a:lnTo>
                    <a:pt x="171804" y="116014"/>
                  </a:lnTo>
                  <a:lnTo>
                    <a:pt x="166860" y="110847"/>
                  </a:lnTo>
                  <a:lnTo>
                    <a:pt x="164061" y="109616"/>
                  </a:lnTo>
                  <a:lnTo>
                    <a:pt x="160608" y="108797"/>
                  </a:lnTo>
                  <a:lnTo>
                    <a:pt x="156718" y="108250"/>
                  </a:lnTo>
                  <a:lnTo>
                    <a:pt x="153331" y="107885"/>
                  </a:lnTo>
                  <a:lnTo>
                    <a:pt x="150279" y="107643"/>
                  </a:lnTo>
                  <a:lnTo>
                    <a:pt x="147451" y="107481"/>
                  </a:lnTo>
                  <a:lnTo>
                    <a:pt x="143978" y="108167"/>
                  </a:lnTo>
                  <a:lnTo>
                    <a:pt x="140075" y="109417"/>
                  </a:lnTo>
                  <a:lnTo>
                    <a:pt x="135886" y="111045"/>
                  </a:lnTo>
                  <a:lnTo>
                    <a:pt x="132299" y="112130"/>
                  </a:lnTo>
                  <a:lnTo>
                    <a:pt x="129114" y="112853"/>
                  </a:lnTo>
                  <a:lnTo>
                    <a:pt x="126198" y="113336"/>
                  </a:lnTo>
                  <a:lnTo>
                    <a:pt x="122665" y="115245"/>
                  </a:lnTo>
                  <a:lnTo>
                    <a:pt x="118723" y="118105"/>
                  </a:lnTo>
                  <a:lnTo>
                    <a:pt x="114508" y="121599"/>
                  </a:lnTo>
                  <a:lnTo>
                    <a:pt x="110903" y="124722"/>
                  </a:lnTo>
                  <a:lnTo>
                    <a:pt x="107707" y="127598"/>
                  </a:lnTo>
                  <a:lnTo>
                    <a:pt x="102038" y="132910"/>
                  </a:lnTo>
                  <a:lnTo>
                    <a:pt x="91931" y="142788"/>
                  </a:lnTo>
                  <a:lnTo>
                    <a:pt x="87089" y="148393"/>
                  </a:lnTo>
                  <a:lnTo>
                    <a:pt x="84687" y="152110"/>
                  </a:lnTo>
                  <a:lnTo>
                    <a:pt x="82292" y="156176"/>
                  </a:lnTo>
                  <a:lnTo>
                    <a:pt x="80694" y="159680"/>
                  </a:lnTo>
                  <a:lnTo>
                    <a:pt x="79630" y="162810"/>
                  </a:lnTo>
                  <a:lnTo>
                    <a:pt x="78921" y="165689"/>
                  </a:lnTo>
                  <a:lnTo>
                    <a:pt x="76016" y="171007"/>
                  </a:lnTo>
                  <a:lnTo>
                    <a:pt x="74129" y="173536"/>
                  </a:lnTo>
                  <a:lnTo>
                    <a:pt x="73665" y="176015"/>
                  </a:lnTo>
                  <a:lnTo>
                    <a:pt x="74150" y="178463"/>
                  </a:lnTo>
                  <a:lnTo>
                    <a:pt x="77501"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2" name="SMARTPenAnnotation901"/>
            <p:cNvSpPr/>
            <p:nvPr/>
          </p:nvSpPr>
          <p:spPr>
            <a:xfrm>
              <a:off x="7839721" y="3429000"/>
              <a:ext cx="39836" cy="207169"/>
            </a:xfrm>
            <a:custGeom>
              <a:avLst/>
              <a:gdLst/>
              <a:ahLst/>
              <a:cxnLst/>
              <a:rect l="0" t="0" r="0" b="0"/>
              <a:pathLst>
                <a:path w="39836" h="207169">
                  <a:moveTo>
                    <a:pt x="4116" y="0"/>
                  </a:moveTo>
                  <a:lnTo>
                    <a:pt x="0" y="0"/>
                  </a:lnTo>
                  <a:lnTo>
                    <a:pt x="3418" y="0"/>
                  </a:lnTo>
                  <a:lnTo>
                    <a:pt x="3650" y="793"/>
                  </a:lnTo>
                  <a:lnTo>
                    <a:pt x="3908" y="3792"/>
                  </a:lnTo>
                  <a:lnTo>
                    <a:pt x="4772" y="4909"/>
                  </a:lnTo>
                  <a:lnTo>
                    <a:pt x="6141" y="5654"/>
                  </a:lnTo>
                  <a:lnTo>
                    <a:pt x="7848" y="6150"/>
                  </a:lnTo>
                  <a:lnTo>
                    <a:pt x="8985" y="8069"/>
                  </a:lnTo>
                  <a:lnTo>
                    <a:pt x="9744" y="10935"/>
                  </a:lnTo>
                  <a:lnTo>
                    <a:pt x="10248" y="14434"/>
                  </a:lnTo>
                  <a:lnTo>
                    <a:pt x="10811" y="20438"/>
                  </a:lnTo>
                  <a:lnTo>
                    <a:pt x="10960" y="23150"/>
                  </a:lnTo>
                  <a:lnTo>
                    <a:pt x="11854" y="25752"/>
                  </a:lnTo>
                  <a:lnTo>
                    <a:pt x="13243" y="28280"/>
                  </a:lnTo>
                  <a:lnTo>
                    <a:pt x="14963" y="30760"/>
                  </a:lnTo>
                  <a:lnTo>
                    <a:pt x="16110" y="34000"/>
                  </a:lnTo>
                  <a:lnTo>
                    <a:pt x="16875" y="37748"/>
                  </a:lnTo>
                  <a:lnTo>
                    <a:pt x="17384" y="41834"/>
                  </a:lnTo>
                  <a:lnTo>
                    <a:pt x="17724" y="46146"/>
                  </a:lnTo>
                  <a:lnTo>
                    <a:pt x="17951" y="50607"/>
                  </a:lnTo>
                  <a:lnTo>
                    <a:pt x="18102" y="55169"/>
                  </a:lnTo>
                  <a:lnTo>
                    <a:pt x="18345" y="78807"/>
                  </a:lnTo>
                  <a:lnTo>
                    <a:pt x="18396" y="108283"/>
                  </a:lnTo>
                  <a:lnTo>
                    <a:pt x="19192" y="114257"/>
                  </a:lnTo>
                  <a:lnTo>
                    <a:pt x="20517" y="119827"/>
                  </a:lnTo>
                  <a:lnTo>
                    <a:pt x="22193" y="125128"/>
                  </a:lnTo>
                  <a:lnTo>
                    <a:pt x="23312" y="131044"/>
                  </a:lnTo>
                  <a:lnTo>
                    <a:pt x="24057" y="137369"/>
                  </a:lnTo>
                  <a:lnTo>
                    <a:pt x="24554" y="143967"/>
                  </a:lnTo>
                  <a:lnTo>
                    <a:pt x="24884" y="149952"/>
                  </a:lnTo>
                  <a:lnTo>
                    <a:pt x="25253" y="160837"/>
                  </a:lnTo>
                  <a:lnTo>
                    <a:pt x="26145" y="165168"/>
                  </a:lnTo>
                  <a:lnTo>
                    <a:pt x="27533" y="168850"/>
                  </a:lnTo>
                  <a:lnTo>
                    <a:pt x="29252" y="172098"/>
                  </a:lnTo>
                  <a:lnTo>
                    <a:pt x="30398" y="175057"/>
                  </a:lnTo>
                  <a:lnTo>
                    <a:pt x="31163" y="177823"/>
                  </a:lnTo>
                  <a:lnTo>
                    <a:pt x="32012" y="183014"/>
                  </a:lnTo>
                  <a:lnTo>
                    <a:pt x="32389" y="187966"/>
                  </a:lnTo>
                  <a:lnTo>
                    <a:pt x="33284" y="190398"/>
                  </a:lnTo>
                  <a:lnTo>
                    <a:pt x="34674" y="192813"/>
                  </a:lnTo>
                  <a:lnTo>
                    <a:pt x="38815" y="198600"/>
                  </a:lnTo>
                  <a:lnTo>
                    <a:pt x="39381" y="201508"/>
                  </a:lnTo>
                  <a:lnTo>
                    <a:pt x="39835" y="2071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3" name="SMARTPenAnnotation902"/>
            <p:cNvSpPr/>
            <p:nvPr/>
          </p:nvSpPr>
          <p:spPr>
            <a:xfrm>
              <a:off x="7772400" y="3514725"/>
              <a:ext cx="164307" cy="28576"/>
            </a:xfrm>
            <a:custGeom>
              <a:avLst/>
              <a:gdLst/>
              <a:ahLst/>
              <a:cxnLst/>
              <a:rect l="0" t="0" r="0" b="0"/>
              <a:pathLst>
                <a:path w="164307" h="28576">
                  <a:moveTo>
                    <a:pt x="0" y="28575"/>
                  </a:moveTo>
                  <a:lnTo>
                    <a:pt x="0" y="22424"/>
                  </a:lnTo>
                  <a:lnTo>
                    <a:pt x="793" y="22093"/>
                  </a:lnTo>
                  <a:lnTo>
                    <a:pt x="5703" y="21627"/>
                  </a:lnTo>
                  <a:lnTo>
                    <a:pt x="9942" y="21518"/>
                  </a:lnTo>
                  <a:lnTo>
                    <a:pt x="105070" y="21431"/>
                  </a:lnTo>
                  <a:lnTo>
                    <a:pt x="108940" y="20637"/>
                  </a:lnTo>
                  <a:lnTo>
                    <a:pt x="112314" y="19314"/>
                  </a:lnTo>
                  <a:lnTo>
                    <a:pt x="115358" y="17638"/>
                  </a:lnTo>
                  <a:lnTo>
                    <a:pt x="118974" y="16521"/>
                  </a:lnTo>
                  <a:lnTo>
                    <a:pt x="122972" y="15777"/>
                  </a:lnTo>
                  <a:lnTo>
                    <a:pt x="127225" y="15280"/>
                  </a:lnTo>
                  <a:lnTo>
                    <a:pt x="131648" y="14155"/>
                  </a:lnTo>
                  <a:lnTo>
                    <a:pt x="136184" y="12612"/>
                  </a:lnTo>
                  <a:lnTo>
                    <a:pt x="140795" y="10789"/>
                  </a:lnTo>
                  <a:lnTo>
                    <a:pt x="144663" y="8780"/>
                  </a:lnTo>
                  <a:lnTo>
                    <a:pt x="148036" y="6647"/>
                  </a:lnTo>
                  <a:lnTo>
                    <a:pt x="151078" y="4431"/>
                  </a:lnTo>
                  <a:lnTo>
                    <a:pt x="153899" y="2954"/>
                  </a:lnTo>
                  <a:lnTo>
                    <a:pt x="156574" y="1969"/>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4" name="SMARTPenAnnotation903"/>
            <p:cNvSpPr/>
            <p:nvPr/>
          </p:nvSpPr>
          <p:spPr>
            <a:xfrm>
              <a:off x="8001000" y="3421856"/>
              <a:ext cx="21432" cy="214313"/>
            </a:xfrm>
            <a:custGeom>
              <a:avLst/>
              <a:gdLst/>
              <a:ahLst/>
              <a:cxnLst/>
              <a:rect l="0" t="0" r="0" b="0"/>
              <a:pathLst>
                <a:path w="21432" h="214313">
                  <a:moveTo>
                    <a:pt x="7143" y="0"/>
                  </a:moveTo>
                  <a:lnTo>
                    <a:pt x="10936" y="0"/>
                  </a:lnTo>
                  <a:lnTo>
                    <a:pt x="12053" y="794"/>
                  </a:lnTo>
                  <a:lnTo>
                    <a:pt x="12797" y="2116"/>
                  </a:lnTo>
                  <a:lnTo>
                    <a:pt x="13295" y="3792"/>
                  </a:lnTo>
                  <a:lnTo>
                    <a:pt x="13846" y="7771"/>
                  </a:lnTo>
                  <a:lnTo>
                    <a:pt x="14091" y="12978"/>
                  </a:lnTo>
                  <a:lnTo>
                    <a:pt x="14200" y="20585"/>
                  </a:lnTo>
                  <a:lnTo>
                    <a:pt x="13435" y="24042"/>
                  </a:lnTo>
                  <a:lnTo>
                    <a:pt x="12131" y="27140"/>
                  </a:lnTo>
                  <a:lnTo>
                    <a:pt x="10469" y="29999"/>
                  </a:lnTo>
                  <a:lnTo>
                    <a:pt x="9360" y="33493"/>
                  </a:lnTo>
                  <a:lnTo>
                    <a:pt x="8621" y="37410"/>
                  </a:lnTo>
                  <a:lnTo>
                    <a:pt x="8128" y="41609"/>
                  </a:lnTo>
                  <a:lnTo>
                    <a:pt x="7006" y="46789"/>
                  </a:lnTo>
                  <a:lnTo>
                    <a:pt x="5464" y="52624"/>
                  </a:lnTo>
                  <a:lnTo>
                    <a:pt x="3643" y="58895"/>
                  </a:lnTo>
                  <a:lnTo>
                    <a:pt x="2428" y="64664"/>
                  </a:lnTo>
                  <a:lnTo>
                    <a:pt x="1619" y="70096"/>
                  </a:lnTo>
                  <a:lnTo>
                    <a:pt x="1079" y="75306"/>
                  </a:lnTo>
                  <a:lnTo>
                    <a:pt x="719" y="81160"/>
                  </a:lnTo>
                  <a:lnTo>
                    <a:pt x="320" y="94015"/>
                  </a:lnTo>
                  <a:lnTo>
                    <a:pt x="27" y="135831"/>
                  </a:lnTo>
                  <a:lnTo>
                    <a:pt x="0" y="193815"/>
                  </a:lnTo>
                  <a:lnTo>
                    <a:pt x="794" y="196679"/>
                  </a:lnTo>
                  <a:lnTo>
                    <a:pt x="2117" y="199382"/>
                  </a:lnTo>
                  <a:lnTo>
                    <a:pt x="3792" y="201977"/>
                  </a:lnTo>
                  <a:lnTo>
                    <a:pt x="4909" y="204502"/>
                  </a:lnTo>
                  <a:lnTo>
                    <a:pt x="5653" y="206978"/>
                  </a:lnTo>
                  <a:lnTo>
                    <a:pt x="6849" y="212864"/>
                  </a:lnTo>
                  <a:lnTo>
                    <a:pt x="7742" y="213346"/>
                  </a:lnTo>
                  <a:lnTo>
                    <a:pt x="9130" y="213668"/>
                  </a:lnTo>
                  <a:lnTo>
                    <a:pt x="13268" y="214185"/>
                  </a:lnTo>
                  <a:lnTo>
                    <a:pt x="14402" y="214227"/>
                  </a:lnTo>
                  <a:lnTo>
                    <a:pt x="21431"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5" name="SMARTPenAnnotation904"/>
            <p:cNvSpPr/>
            <p:nvPr/>
          </p:nvSpPr>
          <p:spPr>
            <a:xfrm>
              <a:off x="8108156" y="3436144"/>
              <a:ext cx="138842" cy="164305"/>
            </a:xfrm>
            <a:custGeom>
              <a:avLst/>
              <a:gdLst/>
              <a:ahLst/>
              <a:cxnLst/>
              <a:rect l="0" t="0" r="0" b="0"/>
              <a:pathLst>
                <a:path w="138842" h="164305">
                  <a:moveTo>
                    <a:pt x="0" y="14287"/>
                  </a:moveTo>
                  <a:lnTo>
                    <a:pt x="6151" y="14287"/>
                  </a:lnTo>
                  <a:lnTo>
                    <a:pt x="8819" y="12170"/>
                  </a:lnTo>
                  <a:lnTo>
                    <a:pt x="12652" y="8584"/>
                  </a:lnTo>
                  <a:lnTo>
                    <a:pt x="17000" y="4344"/>
                  </a:lnTo>
                  <a:lnTo>
                    <a:pt x="19271" y="2896"/>
                  </a:lnTo>
                  <a:lnTo>
                    <a:pt x="21578" y="1930"/>
                  </a:lnTo>
                  <a:lnTo>
                    <a:pt x="23910" y="1287"/>
                  </a:lnTo>
                  <a:lnTo>
                    <a:pt x="26259" y="858"/>
                  </a:lnTo>
                  <a:lnTo>
                    <a:pt x="28618" y="571"/>
                  </a:lnTo>
                  <a:lnTo>
                    <a:pt x="30985" y="381"/>
                  </a:lnTo>
                  <a:lnTo>
                    <a:pt x="34150" y="253"/>
                  </a:lnTo>
                  <a:lnTo>
                    <a:pt x="45396" y="74"/>
                  </a:lnTo>
                  <a:lnTo>
                    <a:pt x="80643" y="0"/>
                  </a:lnTo>
                  <a:lnTo>
                    <a:pt x="83130" y="794"/>
                  </a:lnTo>
                  <a:lnTo>
                    <a:pt x="85583" y="2116"/>
                  </a:lnTo>
                  <a:lnTo>
                    <a:pt x="91430" y="6150"/>
                  </a:lnTo>
                  <a:lnTo>
                    <a:pt x="91909" y="7275"/>
                  </a:lnTo>
                  <a:lnTo>
                    <a:pt x="92442" y="10641"/>
                  </a:lnTo>
                  <a:lnTo>
                    <a:pt x="92679" y="14783"/>
                  </a:lnTo>
                  <a:lnTo>
                    <a:pt x="92742" y="16999"/>
                  </a:lnTo>
                  <a:lnTo>
                    <a:pt x="91990" y="20064"/>
                  </a:lnTo>
                  <a:lnTo>
                    <a:pt x="90697" y="23694"/>
                  </a:lnTo>
                  <a:lnTo>
                    <a:pt x="89039" y="27702"/>
                  </a:lnTo>
                  <a:lnTo>
                    <a:pt x="87140" y="31168"/>
                  </a:lnTo>
                  <a:lnTo>
                    <a:pt x="85081" y="34272"/>
                  </a:lnTo>
                  <a:lnTo>
                    <a:pt x="82915" y="37135"/>
                  </a:lnTo>
                  <a:lnTo>
                    <a:pt x="80676" y="39838"/>
                  </a:lnTo>
                  <a:lnTo>
                    <a:pt x="78391" y="42433"/>
                  </a:lnTo>
                  <a:lnTo>
                    <a:pt x="76073" y="44957"/>
                  </a:lnTo>
                  <a:lnTo>
                    <a:pt x="65227" y="56095"/>
                  </a:lnTo>
                  <a:lnTo>
                    <a:pt x="55750" y="65656"/>
                  </a:lnTo>
                  <a:lnTo>
                    <a:pt x="52248" y="68377"/>
                  </a:lnTo>
                  <a:lnTo>
                    <a:pt x="48325" y="70984"/>
                  </a:lnTo>
                  <a:lnTo>
                    <a:pt x="44123" y="73516"/>
                  </a:lnTo>
                  <a:lnTo>
                    <a:pt x="40528" y="75998"/>
                  </a:lnTo>
                  <a:lnTo>
                    <a:pt x="37337" y="78447"/>
                  </a:lnTo>
                  <a:lnTo>
                    <a:pt x="34416" y="80873"/>
                  </a:lnTo>
                  <a:lnTo>
                    <a:pt x="31675" y="83283"/>
                  </a:lnTo>
                  <a:lnTo>
                    <a:pt x="26513" y="88079"/>
                  </a:lnTo>
                  <a:lnTo>
                    <a:pt x="22937" y="91449"/>
                  </a:lnTo>
                  <a:lnTo>
                    <a:pt x="21641" y="91922"/>
                  </a:lnTo>
                  <a:lnTo>
                    <a:pt x="18085" y="92448"/>
                  </a:lnTo>
                  <a:lnTo>
                    <a:pt x="15413" y="92744"/>
                  </a:lnTo>
                  <a:lnTo>
                    <a:pt x="18413" y="92831"/>
                  </a:lnTo>
                  <a:lnTo>
                    <a:pt x="19419" y="92049"/>
                  </a:lnTo>
                  <a:lnTo>
                    <a:pt x="20090" y="90735"/>
                  </a:lnTo>
                  <a:lnTo>
                    <a:pt x="20537" y="89065"/>
                  </a:lnTo>
                  <a:lnTo>
                    <a:pt x="21629" y="87951"/>
                  </a:lnTo>
                  <a:lnTo>
                    <a:pt x="23150" y="87209"/>
                  </a:lnTo>
                  <a:lnTo>
                    <a:pt x="26958" y="86384"/>
                  </a:lnTo>
                  <a:lnTo>
                    <a:pt x="31296" y="86018"/>
                  </a:lnTo>
                  <a:lnTo>
                    <a:pt x="34357" y="85126"/>
                  </a:lnTo>
                  <a:lnTo>
                    <a:pt x="37986" y="83738"/>
                  </a:lnTo>
                  <a:lnTo>
                    <a:pt x="41993" y="82019"/>
                  </a:lnTo>
                  <a:lnTo>
                    <a:pt x="45457" y="80873"/>
                  </a:lnTo>
                  <a:lnTo>
                    <a:pt x="48561" y="80109"/>
                  </a:lnTo>
                  <a:lnTo>
                    <a:pt x="51424" y="79599"/>
                  </a:lnTo>
                  <a:lnTo>
                    <a:pt x="54920" y="78466"/>
                  </a:lnTo>
                  <a:lnTo>
                    <a:pt x="58838" y="76917"/>
                  </a:lnTo>
                  <a:lnTo>
                    <a:pt x="63038" y="75090"/>
                  </a:lnTo>
                  <a:lnTo>
                    <a:pt x="67425" y="73872"/>
                  </a:lnTo>
                  <a:lnTo>
                    <a:pt x="71938" y="73061"/>
                  </a:lnTo>
                  <a:lnTo>
                    <a:pt x="76533" y="72519"/>
                  </a:lnTo>
                  <a:lnTo>
                    <a:pt x="81185" y="72952"/>
                  </a:lnTo>
                  <a:lnTo>
                    <a:pt x="85873" y="74035"/>
                  </a:lnTo>
                  <a:lnTo>
                    <a:pt x="90586" y="75550"/>
                  </a:lnTo>
                  <a:lnTo>
                    <a:pt x="94522" y="76560"/>
                  </a:lnTo>
                  <a:lnTo>
                    <a:pt x="97940" y="77234"/>
                  </a:lnTo>
                  <a:lnTo>
                    <a:pt x="101011" y="77683"/>
                  </a:lnTo>
                  <a:lnTo>
                    <a:pt x="104647" y="78775"/>
                  </a:lnTo>
                  <a:lnTo>
                    <a:pt x="108658" y="80298"/>
                  </a:lnTo>
                  <a:lnTo>
                    <a:pt x="112920" y="82107"/>
                  </a:lnTo>
                  <a:lnTo>
                    <a:pt x="116555" y="84107"/>
                  </a:lnTo>
                  <a:lnTo>
                    <a:pt x="119772" y="86233"/>
                  </a:lnTo>
                  <a:lnTo>
                    <a:pt x="122711" y="88445"/>
                  </a:lnTo>
                  <a:lnTo>
                    <a:pt x="125463" y="90713"/>
                  </a:lnTo>
                  <a:lnTo>
                    <a:pt x="128092" y="93019"/>
                  </a:lnTo>
                  <a:lnTo>
                    <a:pt x="130638" y="95350"/>
                  </a:lnTo>
                  <a:lnTo>
                    <a:pt x="135584" y="100056"/>
                  </a:lnTo>
                  <a:lnTo>
                    <a:pt x="138015" y="102423"/>
                  </a:lnTo>
                  <a:lnTo>
                    <a:pt x="138841" y="105588"/>
                  </a:lnTo>
                  <a:lnTo>
                    <a:pt x="138598" y="109286"/>
                  </a:lnTo>
                  <a:lnTo>
                    <a:pt x="137643" y="113338"/>
                  </a:lnTo>
                  <a:lnTo>
                    <a:pt x="136212" y="116833"/>
                  </a:lnTo>
                  <a:lnTo>
                    <a:pt x="134464" y="119957"/>
                  </a:lnTo>
                  <a:lnTo>
                    <a:pt x="132506" y="122834"/>
                  </a:lnTo>
                  <a:lnTo>
                    <a:pt x="130406" y="126339"/>
                  </a:lnTo>
                  <a:lnTo>
                    <a:pt x="128212" y="130263"/>
                  </a:lnTo>
                  <a:lnTo>
                    <a:pt x="125956" y="134467"/>
                  </a:lnTo>
                  <a:lnTo>
                    <a:pt x="122864" y="138063"/>
                  </a:lnTo>
                  <a:lnTo>
                    <a:pt x="119216" y="141255"/>
                  </a:lnTo>
                  <a:lnTo>
                    <a:pt x="115196" y="144176"/>
                  </a:lnTo>
                  <a:lnTo>
                    <a:pt x="110929" y="146917"/>
                  </a:lnTo>
                  <a:lnTo>
                    <a:pt x="106496" y="149538"/>
                  </a:lnTo>
                  <a:lnTo>
                    <a:pt x="101953" y="152080"/>
                  </a:lnTo>
                  <a:lnTo>
                    <a:pt x="92673" y="157020"/>
                  </a:lnTo>
                  <a:lnTo>
                    <a:pt x="87976" y="159448"/>
                  </a:lnTo>
                  <a:lnTo>
                    <a:pt x="84050" y="161067"/>
                  </a:lnTo>
                  <a:lnTo>
                    <a:pt x="80640" y="162147"/>
                  </a:lnTo>
                  <a:lnTo>
                    <a:pt x="77572" y="162866"/>
                  </a:lnTo>
                  <a:lnTo>
                    <a:pt x="74733" y="163346"/>
                  </a:lnTo>
                  <a:lnTo>
                    <a:pt x="72048" y="163666"/>
                  </a:lnTo>
                  <a:lnTo>
                    <a:pt x="69463" y="163879"/>
                  </a:lnTo>
                  <a:lnTo>
                    <a:pt x="66946" y="164021"/>
                  </a:lnTo>
                  <a:lnTo>
                    <a:pt x="62032" y="164179"/>
                  </a:lnTo>
                  <a:lnTo>
                    <a:pt x="51428" y="164294"/>
                  </a:lnTo>
                  <a:lnTo>
                    <a:pt x="40188" y="164304"/>
                  </a:lnTo>
                  <a:lnTo>
                    <a:pt x="38698" y="163511"/>
                  </a:lnTo>
                  <a:lnTo>
                    <a:pt x="37705" y="162189"/>
                  </a:lnTo>
                  <a:lnTo>
                    <a:pt x="35719" y="1571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SMARTPenAnnotation905"/>
            <p:cNvSpPr/>
            <p:nvPr/>
          </p:nvSpPr>
          <p:spPr>
            <a:xfrm>
              <a:off x="8301066" y="3386137"/>
              <a:ext cx="157035" cy="200026"/>
            </a:xfrm>
            <a:custGeom>
              <a:avLst/>
              <a:gdLst/>
              <a:ahLst/>
              <a:cxnLst/>
              <a:rect l="0" t="0" r="0" b="0"/>
              <a:pathLst>
                <a:path w="157035" h="200026">
                  <a:moveTo>
                    <a:pt x="35690" y="0"/>
                  </a:moveTo>
                  <a:lnTo>
                    <a:pt x="35690" y="6151"/>
                  </a:lnTo>
                  <a:lnTo>
                    <a:pt x="31897" y="10642"/>
                  </a:lnTo>
                  <a:lnTo>
                    <a:pt x="30780" y="12651"/>
                  </a:lnTo>
                  <a:lnTo>
                    <a:pt x="29539" y="17000"/>
                  </a:lnTo>
                  <a:lnTo>
                    <a:pt x="28987" y="21579"/>
                  </a:lnTo>
                  <a:lnTo>
                    <a:pt x="28841" y="23911"/>
                  </a:lnTo>
                  <a:lnTo>
                    <a:pt x="27948" y="27053"/>
                  </a:lnTo>
                  <a:lnTo>
                    <a:pt x="26560" y="30735"/>
                  </a:lnTo>
                  <a:lnTo>
                    <a:pt x="24841" y="34778"/>
                  </a:lnTo>
                  <a:lnTo>
                    <a:pt x="23695" y="39060"/>
                  </a:lnTo>
                  <a:lnTo>
                    <a:pt x="22931" y="43503"/>
                  </a:lnTo>
                  <a:lnTo>
                    <a:pt x="22422" y="48052"/>
                  </a:lnTo>
                  <a:lnTo>
                    <a:pt x="21288" y="51878"/>
                  </a:lnTo>
                  <a:lnTo>
                    <a:pt x="19739" y="55223"/>
                  </a:lnTo>
                  <a:lnTo>
                    <a:pt x="17913" y="58246"/>
                  </a:lnTo>
                  <a:lnTo>
                    <a:pt x="15900" y="61850"/>
                  </a:lnTo>
                  <a:lnTo>
                    <a:pt x="11549" y="70087"/>
                  </a:lnTo>
                  <a:lnTo>
                    <a:pt x="10071" y="74506"/>
                  </a:lnTo>
                  <a:lnTo>
                    <a:pt x="9085" y="79039"/>
                  </a:lnTo>
                  <a:lnTo>
                    <a:pt x="8428" y="83649"/>
                  </a:lnTo>
                  <a:lnTo>
                    <a:pt x="7197" y="88310"/>
                  </a:lnTo>
                  <a:lnTo>
                    <a:pt x="5582" y="93004"/>
                  </a:lnTo>
                  <a:lnTo>
                    <a:pt x="3712" y="97722"/>
                  </a:lnTo>
                  <a:lnTo>
                    <a:pt x="2465" y="102454"/>
                  </a:lnTo>
                  <a:lnTo>
                    <a:pt x="1634" y="107197"/>
                  </a:lnTo>
                  <a:lnTo>
                    <a:pt x="1079" y="111946"/>
                  </a:lnTo>
                  <a:lnTo>
                    <a:pt x="710" y="116699"/>
                  </a:lnTo>
                  <a:lnTo>
                    <a:pt x="464" y="121456"/>
                  </a:lnTo>
                  <a:lnTo>
                    <a:pt x="190" y="130974"/>
                  </a:lnTo>
                  <a:lnTo>
                    <a:pt x="0" y="150990"/>
                  </a:lnTo>
                  <a:lnTo>
                    <a:pt x="783" y="154635"/>
                  </a:lnTo>
                  <a:lnTo>
                    <a:pt x="2100" y="158652"/>
                  </a:lnTo>
                  <a:lnTo>
                    <a:pt x="3772" y="162918"/>
                  </a:lnTo>
                  <a:lnTo>
                    <a:pt x="4885" y="166556"/>
                  </a:lnTo>
                  <a:lnTo>
                    <a:pt x="6124" y="172714"/>
                  </a:lnTo>
                  <a:lnTo>
                    <a:pt x="8791" y="178098"/>
                  </a:lnTo>
                  <a:lnTo>
                    <a:pt x="12623" y="183136"/>
                  </a:lnTo>
                  <a:lnTo>
                    <a:pt x="16972" y="188021"/>
                  </a:lnTo>
                  <a:lnTo>
                    <a:pt x="21550" y="192838"/>
                  </a:lnTo>
                  <a:lnTo>
                    <a:pt x="23881" y="195233"/>
                  </a:lnTo>
                  <a:lnTo>
                    <a:pt x="27024" y="196831"/>
                  </a:lnTo>
                  <a:lnTo>
                    <a:pt x="30706" y="197896"/>
                  </a:lnTo>
                  <a:lnTo>
                    <a:pt x="34749" y="198606"/>
                  </a:lnTo>
                  <a:lnTo>
                    <a:pt x="38238" y="199079"/>
                  </a:lnTo>
                  <a:lnTo>
                    <a:pt x="41357" y="199394"/>
                  </a:lnTo>
                  <a:lnTo>
                    <a:pt x="44230" y="199604"/>
                  </a:lnTo>
                  <a:lnTo>
                    <a:pt x="47733" y="199745"/>
                  </a:lnTo>
                  <a:lnTo>
                    <a:pt x="59454" y="199942"/>
                  </a:lnTo>
                  <a:lnTo>
                    <a:pt x="77262" y="200014"/>
                  </a:lnTo>
                  <a:lnTo>
                    <a:pt x="81661" y="199224"/>
                  </a:lnTo>
                  <a:lnTo>
                    <a:pt x="86181" y="197903"/>
                  </a:lnTo>
                  <a:lnTo>
                    <a:pt x="90782" y="196229"/>
                  </a:lnTo>
                  <a:lnTo>
                    <a:pt x="95436" y="194320"/>
                  </a:lnTo>
                  <a:lnTo>
                    <a:pt x="100128" y="192253"/>
                  </a:lnTo>
                  <a:lnTo>
                    <a:pt x="104842" y="190081"/>
                  </a:lnTo>
                  <a:lnTo>
                    <a:pt x="108779" y="188633"/>
                  </a:lnTo>
                  <a:lnTo>
                    <a:pt x="112197" y="187668"/>
                  </a:lnTo>
                  <a:lnTo>
                    <a:pt x="115270" y="187025"/>
                  </a:lnTo>
                  <a:lnTo>
                    <a:pt x="118113" y="185802"/>
                  </a:lnTo>
                  <a:lnTo>
                    <a:pt x="120801" y="184193"/>
                  </a:lnTo>
                  <a:lnTo>
                    <a:pt x="123387" y="182326"/>
                  </a:lnTo>
                  <a:lnTo>
                    <a:pt x="126697" y="180289"/>
                  </a:lnTo>
                  <a:lnTo>
                    <a:pt x="130493" y="178136"/>
                  </a:lnTo>
                  <a:lnTo>
                    <a:pt x="134612" y="175907"/>
                  </a:lnTo>
                  <a:lnTo>
                    <a:pt x="138150" y="173628"/>
                  </a:lnTo>
                  <a:lnTo>
                    <a:pt x="141303" y="171314"/>
                  </a:lnTo>
                  <a:lnTo>
                    <a:pt x="144199" y="168978"/>
                  </a:lnTo>
                  <a:lnTo>
                    <a:pt x="146130" y="166627"/>
                  </a:lnTo>
                  <a:lnTo>
                    <a:pt x="147416" y="164266"/>
                  </a:lnTo>
                  <a:lnTo>
                    <a:pt x="148274" y="161898"/>
                  </a:lnTo>
                  <a:lnTo>
                    <a:pt x="149639" y="160320"/>
                  </a:lnTo>
                  <a:lnTo>
                    <a:pt x="151344" y="159267"/>
                  </a:lnTo>
                  <a:lnTo>
                    <a:pt x="153274" y="158566"/>
                  </a:lnTo>
                  <a:lnTo>
                    <a:pt x="154560" y="157304"/>
                  </a:lnTo>
                  <a:lnTo>
                    <a:pt x="155418" y="155670"/>
                  </a:lnTo>
                  <a:lnTo>
                    <a:pt x="156372" y="151736"/>
                  </a:lnTo>
                  <a:lnTo>
                    <a:pt x="156794" y="147343"/>
                  </a:lnTo>
                  <a:lnTo>
                    <a:pt x="156982" y="142744"/>
                  </a:lnTo>
                  <a:lnTo>
                    <a:pt x="157034" y="140407"/>
                  </a:lnTo>
                  <a:lnTo>
                    <a:pt x="156273" y="138848"/>
                  </a:lnTo>
                  <a:lnTo>
                    <a:pt x="154972" y="137809"/>
                  </a:lnTo>
                  <a:lnTo>
                    <a:pt x="153311" y="137116"/>
                  </a:lnTo>
                  <a:lnTo>
                    <a:pt x="152205" y="135861"/>
                  </a:lnTo>
                  <a:lnTo>
                    <a:pt x="151466" y="134230"/>
                  </a:lnTo>
                  <a:lnTo>
                    <a:pt x="150974" y="132349"/>
                  </a:lnTo>
                  <a:lnTo>
                    <a:pt x="149852" y="131095"/>
                  </a:lnTo>
                  <a:lnTo>
                    <a:pt x="148311" y="130259"/>
                  </a:lnTo>
                  <a:lnTo>
                    <a:pt x="144481" y="129331"/>
                  </a:lnTo>
                  <a:lnTo>
                    <a:pt x="140133" y="128918"/>
                  </a:lnTo>
                  <a:lnTo>
                    <a:pt x="135555" y="128734"/>
                  </a:lnTo>
                  <a:lnTo>
                    <a:pt x="133223" y="128686"/>
                  </a:lnTo>
                  <a:lnTo>
                    <a:pt x="130875" y="129446"/>
                  </a:lnTo>
                  <a:lnTo>
                    <a:pt x="126148" y="132409"/>
                  </a:lnTo>
                  <a:lnTo>
                    <a:pt x="121402" y="134255"/>
                  </a:lnTo>
                  <a:lnTo>
                    <a:pt x="119024" y="134747"/>
                  </a:lnTo>
                  <a:lnTo>
                    <a:pt x="115853" y="135869"/>
                  </a:lnTo>
                  <a:lnTo>
                    <a:pt x="112150" y="137410"/>
                  </a:lnTo>
                  <a:lnTo>
                    <a:pt x="108095" y="139232"/>
                  </a:lnTo>
                  <a:lnTo>
                    <a:pt x="104597" y="141240"/>
                  </a:lnTo>
                  <a:lnTo>
                    <a:pt x="101472" y="143373"/>
                  </a:lnTo>
                  <a:lnTo>
                    <a:pt x="98594" y="145588"/>
                  </a:lnTo>
                  <a:lnTo>
                    <a:pt x="95882" y="148653"/>
                  </a:lnTo>
                  <a:lnTo>
                    <a:pt x="93281" y="152283"/>
                  </a:lnTo>
                  <a:lnTo>
                    <a:pt x="90753" y="156291"/>
                  </a:lnTo>
                  <a:lnTo>
                    <a:pt x="88274" y="159757"/>
                  </a:lnTo>
                  <a:lnTo>
                    <a:pt x="83402" y="165724"/>
                  </a:lnTo>
                  <a:lnTo>
                    <a:pt x="78592" y="171022"/>
                  </a:lnTo>
                  <a:lnTo>
                    <a:pt x="73807" y="176022"/>
                  </a:lnTo>
                  <a:lnTo>
                    <a:pt x="69035" y="180891"/>
                  </a:lnTo>
                  <a:lnTo>
                    <a:pt x="67445" y="183300"/>
                  </a:lnTo>
                  <a:lnTo>
                    <a:pt x="65679" y="188094"/>
                  </a:lnTo>
                  <a:lnTo>
                    <a:pt x="64683" y="191463"/>
                  </a:lnTo>
                  <a:lnTo>
                    <a:pt x="64348" y="197511"/>
                  </a:lnTo>
                  <a:lnTo>
                    <a:pt x="64265"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7" name="SMARTPenAnnotation906"/>
            <p:cNvSpPr/>
            <p:nvPr/>
          </p:nvSpPr>
          <p:spPr>
            <a:xfrm>
              <a:off x="6186487" y="3922016"/>
              <a:ext cx="214314" cy="214216"/>
            </a:xfrm>
            <a:custGeom>
              <a:avLst/>
              <a:gdLst/>
              <a:ahLst/>
              <a:cxnLst/>
              <a:rect l="0" t="0" r="0" b="0"/>
              <a:pathLst>
                <a:path w="214314" h="214216">
                  <a:moveTo>
                    <a:pt x="0" y="42765"/>
                  </a:moveTo>
                  <a:lnTo>
                    <a:pt x="0" y="38973"/>
                  </a:lnTo>
                  <a:lnTo>
                    <a:pt x="794" y="37062"/>
                  </a:lnTo>
                  <a:lnTo>
                    <a:pt x="5654" y="30409"/>
                  </a:lnTo>
                  <a:lnTo>
                    <a:pt x="6151" y="29764"/>
                  </a:lnTo>
                  <a:lnTo>
                    <a:pt x="10936" y="26933"/>
                  </a:lnTo>
                  <a:lnTo>
                    <a:pt x="17560" y="23028"/>
                  </a:lnTo>
                  <a:lnTo>
                    <a:pt x="23151" y="18647"/>
                  </a:lnTo>
                  <a:lnTo>
                    <a:pt x="26546" y="16368"/>
                  </a:lnTo>
                  <a:lnTo>
                    <a:pt x="30397" y="14054"/>
                  </a:lnTo>
                  <a:lnTo>
                    <a:pt x="34553" y="11718"/>
                  </a:lnTo>
                  <a:lnTo>
                    <a:pt x="38910" y="10161"/>
                  </a:lnTo>
                  <a:lnTo>
                    <a:pt x="43403" y="9122"/>
                  </a:lnTo>
                  <a:lnTo>
                    <a:pt x="47985" y="8430"/>
                  </a:lnTo>
                  <a:lnTo>
                    <a:pt x="52628" y="7175"/>
                  </a:lnTo>
                  <a:lnTo>
                    <a:pt x="57310" y="5545"/>
                  </a:lnTo>
                  <a:lnTo>
                    <a:pt x="62019" y="3664"/>
                  </a:lnTo>
                  <a:lnTo>
                    <a:pt x="67540" y="2410"/>
                  </a:lnTo>
                  <a:lnTo>
                    <a:pt x="73602" y="1574"/>
                  </a:lnTo>
                  <a:lnTo>
                    <a:pt x="80024" y="1017"/>
                  </a:lnTo>
                  <a:lnTo>
                    <a:pt x="85893" y="645"/>
                  </a:lnTo>
                  <a:lnTo>
                    <a:pt x="96648" y="232"/>
                  </a:lnTo>
                  <a:lnTo>
                    <a:pt x="111627" y="0"/>
                  </a:lnTo>
                  <a:lnTo>
                    <a:pt x="116487" y="761"/>
                  </a:lnTo>
                  <a:lnTo>
                    <a:pt x="121314" y="2062"/>
                  </a:lnTo>
                  <a:lnTo>
                    <a:pt x="126120" y="3724"/>
                  </a:lnTo>
                  <a:lnTo>
                    <a:pt x="130118" y="4831"/>
                  </a:lnTo>
                  <a:lnTo>
                    <a:pt x="136676" y="6062"/>
                  </a:lnTo>
                  <a:lnTo>
                    <a:pt x="139536" y="7977"/>
                  </a:lnTo>
                  <a:lnTo>
                    <a:pt x="144831" y="14339"/>
                  </a:lnTo>
                  <a:lnTo>
                    <a:pt x="149830" y="20342"/>
                  </a:lnTo>
                  <a:lnTo>
                    <a:pt x="152274" y="23054"/>
                  </a:lnTo>
                  <a:lnTo>
                    <a:pt x="153904" y="25655"/>
                  </a:lnTo>
                  <a:lnTo>
                    <a:pt x="155714" y="30662"/>
                  </a:lnTo>
                  <a:lnTo>
                    <a:pt x="156197" y="33903"/>
                  </a:lnTo>
                  <a:lnTo>
                    <a:pt x="156519" y="37651"/>
                  </a:lnTo>
                  <a:lnTo>
                    <a:pt x="156733" y="41737"/>
                  </a:lnTo>
                  <a:lnTo>
                    <a:pt x="156972" y="50510"/>
                  </a:lnTo>
                  <a:lnTo>
                    <a:pt x="157125" y="72870"/>
                  </a:lnTo>
                  <a:lnTo>
                    <a:pt x="156344" y="78710"/>
                  </a:lnTo>
                  <a:lnTo>
                    <a:pt x="155029" y="84191"/>
                  </a:lnTo>
                  <a:lnTo>
                    <a:pt x="153359" y="89432"/>
                  </a:lnTo>
                  <a:lnTo>
                    <a:pt x="151452" y="94514"/>
                  </a:lnTo>
                  <a:lnTo>
                    <a:pt x="149387" y="99489"/>
                  </a:lnTo>
                  <a:lnTo>
                    <a:pt x="147216" y="104394"/>
                  </a:lnTo>
                  <a:lnTo>
                    <a:pt x="144975" y="110044"/>
                  </a:lnTo>
                  <a:lnTo>
                    <a:pt x="140369" y="122673"/>
                  </a:lnTo>
                  <a:lnTo>
                    <a:pt x="137235" y="128581"/>
                  </a:lnTo>
                  <a:lnTo>
                    <a:pt x="133559" y="134106"/>
                  </a:lnTo>
                  <a:lnTo>
                    <a:pt x="129521" y="139379"/>
                  </a:lnTo>
                  <a:lnTo>
                    <a:pt x="126035" y="144480"/>
                  </a:lnTo>
                  <a:lnTo>
                    <a:pt x="122917" y="149469"/>
                  </a:lnTo>
                  <a:lnTo>
                    <a:pt x="120045" y="154382"/>
                  </a:lnTo>
                  <a:lnTo>
                    <a:pt x="116542" y="159245"/>
                  </a:lnTo>
                  <a:lnTo>
                    <a:pt x="112620" y="164075"/>
                  </a:lnTo>
                  <a:lnTo>
                    <a:pt x="108418" y="168882"/>
                  </a:lnTo>
                  <a:lnTo>
                    <a:pt x="104028" y="173674"/>
                  </a:lnTo>
                  <a:lnTo>
                    <a:pt x="94919" y="183232"/>
                  </a:lnTo>
                  <a:lnTo>
                    <a:pt x="90267" y="187210"/>
                  </a:lnTo>
                  <a:lnTo>
                    <a:pt x="85578" y="190655"/>
                  </a:lnTo>
                  <a:lnTo>
                    <a:pt x="80864" y="193746"/>
                  </a:lnTo>
                  <a:lnTo>
                    <a:pt x="76928" y="196600"/>
                  </a:lnTo>
                  <a:lnTo>
                    <a:pt x="70439" y="201888"/>
                  </a:lnTo>
                  <a:lnTo>
                    <a:pt x="64908" y="206884"/>
                  </a:lnTo>
                  <a:lnTo>
                    <a:pt x="62322" y="209328"/>
                  </a:lnTo>
                  <a:lnTo>
                    <a:pt x="59804" y="210957"/>
                  </a:lnTo>
                  <a:lnTo>
                    <a:pt x="54890" y="212767"/>
                  </a:lnTo>
                  <a:lnTo>
                    <a:pt x="50061" y="213571"/>
                  </a:lnTo>
                  <a:lnTo>
                    <a:pt x="45268" y="213929"/>
                  </a:lnTo>
                  <a:lnTo>
                    <a:pt x="40492" y="214088"/>
                  </a:lnTo>
                  <a:lnTo>
                    <a:pt x="28576" y="214198"/>
                  </a:lnTo>
                  <a:lnTo>
                    <a:pt x="26195" y="214204"/>
                  </a:lnTo>
                  <a:lnTo>
                    <a:pt x="24607" y="213414"/>
                  </a:lnTo>
                  <a:lnTo>
                    <a:pt x="23549" y="212093"/>
                  </a:lnTo>
                  <a:lnTo>
                    <a:pt x="21850" y="208063"/>
                  </a:lnTo>
                  <a:lnTo>
                    <a:pt x="21514" y="201564"/>
                  </a:lnTo>
                  <a:lnTo>
                    <a:pt x="21442" y="190304"/>
                  </a:lnTo>
                  <a:lnTo>
                    <a:pt x="22232" y="187956"/>
                  </a:lnTo>
                  <a:lnTo>
                    <a:pt x="25227" y="183229"/>
                  </a:lnTo>
                  <a:lnTo>
                    <a:pt x="27930" y="180065"/>
                  </a:lnTo>
                  <a:lnTo>
                    <a:pt x="31320" y="176367"/>
                  </a:lnTo>
                  <a:lnTo>
                    <a:pt x="41559" y="165694"/>
                  </a:lnTo>
                  <a:lnTo>
                    <a:pt x="65606" y="141476"/>
                  </a:lnTo>
                  <a:lnTo>
                    <a:pt x="69931" y="139529"/>
                  </a:lnTo>
                  <a:lnTo>
                    <a:pt x="75195" y="138230"/>
                  </a:lnTo>
                  <a:lnTo>
                    <a:pt x="81087" y="137364"/>
                  </a:lnTo>
                  <a:lnTo>
                    <a:pt x="85808" y="135994"/>
                  </a:lnTo>
                  <a:lnTo>
                    <a:pt x="89749" y="134286"/>
                  </a:lnTo>
                  <a:lnTo>
                    <a:pt x="93170" y="132354"/>
                  </a:lnTo>
                  <a:lnTo>
                    <a:pt x="97832" y="131066"/>
                  </a:lnTo>
                  <a:lnTo>
                    <a:pt x="103322" y="130207"/>
                  </a:lnTo>
                  <a:lnTo>
                    <a:pt x="109362" y="129635"/>
                  </a:lnTo>
                  <a:lnTo>
                    <a:pt x="114977" y="129253"/>
                  </a:lnTo>
                  <a:lnTo>
                    <a:pt x="120307" y="128999"/>
                  </a:lnTo>
                  <a:lnTo>
                    <a:pt x="130464" y="128716"/>
                  </a:lnTo>
                  <a:lnTo>
                    <a:pt x="140269" y="128591"/>
                  </a:lnTo>
                  <a:lnTo>
                    <a:pt x="144313" y="129351"/>
                  </a:lnTo>
                  <a:lnTo>
                    <a:pt x="150923" y="132312"/>
                  </a:lnTo>
                  <a:lnTo>
                    <a:pt x="162898" y="138442"/>
                  </a:lnTo>
                  <a:lnTo>
                    <a:pt x="166543" y="140681"/>
                  </a:lnTo>
                  <a:lnTo>
                    <a:pt x="172709" y="145285"/>
                  </a:lnTo>
                  <a:lnTo>
                    <a:pt x="178095" y="149977"/>
                  </a:lnTo>
                  <a:lnTo>
                    <a:pt x="180642" y="152339"/>
                  </a:lnTo>
                  <a:lnTo>
                    <a:pt x="183135" y="155502"/>
                  </a:lnTo>
                  <a:lnTo>
                    <a:pt x="185590" y="159198"/>
                  </a:lnTo>
                  <a:lnTo>
                    <a:pt x="188020" y="163249"/>
                  </a:lnTo>
                  <a:lnTo>
                    <a:pt x="192838" y="169867"/>
                  </a:lnTo>
                  <a:lnTo>
                    <a:pt x="195233" y="172744"/>
                  </a:lnTo>
                  <a:lnTo>
                    <a:pt x="197896" y="178056"/>
                  </a:lnTo>
                  <a:lnTo>
                    <a:pt x="198605" y="180584"/>
                  </a:lnTo>
                  <a:lnTo>
                    <a:pt x="201511" y="185510"/>
                  </a:lnTo>
                  <a:lnTo>
                    <a:pt x="203397" y="187934"/>
                  </a:lnTo>
                  <a:lnTo>
                    <a:pt x="205492" y="192745"/>
                  </a:lnTo>
                  <a:lnTo>
                    <a:pt x="206423" y="197529"/>
                  </a:lnTo>
                  <a:lnTo>
                    <a:pt x="206837" y="202301"/>
                  </a:lnTo>
                  <a:lnTo>
                    <a:pt x="207742" y="204685"/>
                  </a:lnTo>
                  <a:lnTo>
                    <a:pt x="212013" y="211038"/>
                  </a:lnTo>
                  <a:lnTo>
                    <a:pt x="214313" y="21421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8" name="SMARTPenAnnotation907"/>
            <p:cNvSpPr/>
            <p:nvPr/>
          </p:nvSpPr>
          <p:spPr>
            <a:xfrm>
              <a:off x="6529388" y="3871912"/>
              <a:ext cx="178594" cy="257168"/>
            </a:xfrm>
            <a:custGeom>
              <a:avLst/>
              <a:gdLst/>
              <a:ahLst/>
              <a:cxnLst/>
              <a:rect l="0" t="0" r="0" b="0"/>
              <a:pathLst>
                <a:path w="178594" h="257168">
                  <a:moveTo>
                    <a:pt x="178593" y="0"/>
                  </a:moveTo>
                  <a:lnTo>
                    <a:pt x="160895" y="0"/>
                  </a:lnTo>
                  <a:lnTo>
                    <a:pt x="158856" y="794"/>
                  </a:lnTo>
                  <a:lnTo>
                    <a:pt x="154476" y="3792"/>
                  </a:lnTo>
                  <a:lnTo>
                    <a:pt x="151402" y="4910"/>
                  </a:lnTo>
                  <a:lnTo>
                    <a:pt x="147766" y="5654"/>
                  </a:lnTo>
                  <a:lnTo>
                    <a:pt x="143754" y="6151"/>
                  </a:lnTo>
                  <a:lnTo>
                    <a:pt x="140286" y="6482"/>
                  </a:lnTo>
                  <a:lnTo>
                    <a:pt x="137180" y="6703"/>
                  </a:lnTo>
                  <a:lnTo>
                    <a:pt x="134316" y="6850"/>
                  </a:lnTo>
                  <a:lnTo>
                    <a:pt x="126900" y="7013"/>
                  </a:lnTo>
                  <a:lnTo>
                    <a:pt x="105093" y="7136"/>
                  </a:lnTo>
                  <a:lnTo>
                    <a:pt x="101812" y="7932"/>
                  </a:lnTo>
                  <a:lnTo>
                    <a:pt x="98036" y="9257"/>
                  </a:lnTo>
                  <a:lnTo>
                    <a:pt x="93933" y="10934"/>
                  </a:lnTo>
                  <a:lnTo>
                    <a:pt x="90403" y="12052"/>
                  </a:lnTo>
                  <a:lnTo>
                    <a:pt x="87256" y="12797"/>
                  </a:lnTo>
                  <a:lnTo>
                    <a:pt x="84364" y="13294"/>
                  </a:lnTo>
                  <a:lnTo>
                    <a:pt x="79034" y="13846"/>
                  </a:lnTo>
                  <a:lnTo>
                    <a:pt x="76502" y="13993"/>
                  </a:lnTo>
                  <a:lnTo>
                    <a:pt x="73226" y="14885"/>
                  </a:lnTo>
                  <a:lnTo>
                    <a:pt x="69454" y="16273"/>
                  </a:lnTo>
                  <a:lnTo>
                    <a:pt x="65352" y="17993"/>
                  </a:lnTo>
                  <a:lnTo>
                    <a:pt x="61825" y="19139"/>
                  </a:lnTo>
                  <a:lnTo>
                    <a:pt x="58678" y="19903"/>
                  </a:lnTo>
                  <a:lnTo>
                    <a:pt x="55787" y="20412"/>
                  </a:lnTo>
                  <a:lnTo>
                    <a:pt x="50459" y="20979"/>
                  </a:lnTo>
                  <a:lnTo>
                    <a:pt x="45444" y="21230"/>
                  </a:lnTo>
                  <a:lnTo>
                    <a:pt x="40570" y="21342"/>
                  </a:lnTo>
                  <a:lnTo>
                    <a:pt x="37365" y="22165"/>
                  </a:lnTo>
                  <a:lnTo>
                    <a:pt x="33641" y="23509"/>
                  </a:lnTo>
                  <a:lnTo>
                    <a:pt x="23843" y="27574"/>
                  </a:lnTo>
                  <a:lnTo>
                    <a:pt x="18353" y="28279"/>
                  </a:lnTo>
                  <a:lnTo>
                    <a:pt x="15492" y="28487"/>
                  </a:lnTo>
                  <a:lnTo>
                    <a:pt x="10851" y="32341"/>
                  </a:lnTo>
                  <a:lnTo>
                    <a:pt x="8242" y="34718"/>
                  </a:lnTo>
                  <a:lnTo>
                    <a:pt x="7875" y="35845"/>
                  </a:lnTo>
                  <a:lnTo>
                    <a:pt x="7288" y="43358"/>
                  </a:lnTo>
                  <a:lnTo>
                    <a:pt x="7186" y="50153"/>
                  </a:lnTo>
                  <a:lnTo>
                    <a:pt x="7143" y="88114"/>
                  </a:lnTo>
                  <a:lnTo>
                    <a:pt x="5027" y="94989"/>
                  </a:lnTo>
                  <a:lnTo>
                    <a:pt x="2233" y="102542"/>
                  </a:lnTo>
                  <a:lnTo>
                    <a:pt x="992" y="108545"/>
                  </a:lnTo>
                  <a:lnTo>
                    <a:pt x="294" y="116387"/>
                  </a:lnTo>
                  <a:lnTo>
                    <a:pt x="86" y="123738"/>
                  </a:lnTo>
                  <a:lnTo>
                    <a:pt x="0" y="139399"/>
                  </a:lnTo>
                  <a:lnTo>
                    <a:pt x="794" y="140558"/>
                  </a:lnTo>
                  <a:lnTo>
                    <a:pt x="2117" y="141330"/>
                  </a:lnTo>
                  <a:lnTo>
                    <a:pt x="6849" y="142785"/>
                  </a:lnTo>
                  <a:lnTo>
                    <a:pt x="7056" y="139056"/>
                  </a:lnTo>
                  <a:lnTo>
                    <a:pt x="7878" y="137947"/>
                  </a:lnTo>
                  <a:lnTo>
                    <a:pt x="9221" y="137209"/>
                  </a:lnTo>
                  <a:lnTo>
                    <a:pt x="12829" y="136388"/>
                  </a:lnTo>
                  <a:lnTo>
                    <a:pt x="17078" y="136023"/>
                  </a:lnTo>
                  <a:lnTo>
                    <a:pt x="19323" y="135132"/>
                  </a:lnTo>
                  <a:lnTo>
                    <a:pt x="27068" y="130086"/>
                  </a:lnTo>
                  <a:lnTo>
                    <a:pt x="30745" y="127999"/>
                  </a:lnTo>
                  <a:lnTo>
                    <a:pt x="39064" y="123563"/>
                  </a:lnTo>
                  <a:lnTo>
                    <a:pt x="48053" y="118946"/>
                  </a:lnTo>
                  <a:lnTo>
                    <a:pt x="51879" y="117397"/>
                  </a:lnTo>
                  <a:lnTo>
                    <a:pt x="55223" y="116365"/>
                  </a:lnTo>
                  <a:lnTo>
                    <a:pt x="58246" y="115677"/>
                  </a:lnTo>
                  <a:lnTo>
                    <a:pt x="61849" y="114424"/>
                  </a:lnTo>
                  <a:lnTo>
                    <a:pt x="65839" y="112795"/>
                  </a:lnTo>
                  <a:lnTo>
                    <a:pt x="70085" y="110916"/>
                  </a:lnTo>
                  <a:lnTo>
                    <a:pt x="73712" y="109662"/>
                  </a:lnTo>
                  <a:lnTo>
                    <a:pt x="76921" y="108827"/>
                  </a:lnTo>
                  <a:lnTo>
                    <a:pt x="79855" y="108270"/>
                  </a:lnTo>
                  <a:lnTo>
                    <a:pt x="83399" y="107899"/>
                  </a:lnTo>
                  <a:lnTo>
                    <a:pt x="87349" y="107652"/>
                  </a:lnTo>
                  <a:lnTo>
                    <a:pt x="91570" y="107486"/>
                  </a:lnTo>
                  <a:lnTo>
                    <a:pt x="100494" y="107303"/>
                  </a:lnTo>
                  <a:lnTo>
                    <a:pt x="115364" y="107185"/>
                  </a:lnTo>
                  <a:lnTo>
                    <a:pt x="118184" y="107969"/>
                  </a:lnTo>
                  <a:lnTo>
                    <a:pt x="123434" y="110958"/>
                  </a:lnTo>
                  <a:lnTo>
                    <a:pt x="126739" y="112866"/>
                  </a:lnTo>
                  <a:lnTo>
                    <a:pt x="134644" y="117102"/>
                  </a:lnTo>
                  <a:lnTo>
                    <a:pt x="138181" y="119343"/>
                  </a:lnTo>
                  <a:lnTo>
                    <a:pt x="141333" y="121631"/>
                  </a:lnTo>
                  <a:lnTo>
                    <a:pt x="144228" y="123949"/>
                  </a:lnTo>
                  <a:lnTo>
                    <a:pt x="149561" y="128643"/>
                  </a:lnTo>
                  <a:lnTo>
                    <a:pt x="152094" y="131006"/>
                  </a:lnTo>
                  <a:lnTo>
                    <a:pt x="157027" y="137864"/>
                  </a:lnTo>
                  <a:lnTo>
                    <a:pt x="161864" y="145411"/>
                  </a:lnTo>
                  <a:lnTo>
                    <a:pt x="166660" y="151411"/>
                  </a:lnTo>
                  <a:lnTo>
                    <a:pt x="168256" y="154915"/>
                  </a:lnTo>
                  <a:lnTo>
                    <a:pt x="169320" y="158840"/>
                  </a:lnTo>
                  <a:lnTo>
                    <a:pt x="170030" y="163043"/>
                  </a:lnTo>
                  <a:lnTo>
                    <a:pt x="170503" y="167433"/>
                  </a:lnTo>
                  <a:lnTo>
                    <a:pt x="170819" y="171947"/>
                  </a:lnTo>
                  <a:lnTo>
                    <a:pt x="171168" y="180402"/>
                  </a:lnTo>
                  <a:lnTo>
                    <a:pt x="171324" y="186806"/>
                  </a:lnTo>
                  <a:lnTo>
                    <a:pt x="169277" y="194414"/>
                  </a:lnTo>
                  <a:lnTo>
                    <a:pt x="167620" y="198666"/>
                  </a:lnTo>
                  <a:lnTo>
                    <a:pt x="166515" y="203088"/>
                  </a:lnTo>
                  <a:lnTo>
                    <a:pt x="165779" y="207623"/>
                  </a:lnTo>
                  <a:lnTo>
                    <a:pt x="165287" y="212234"/>
                  </a:lnTo>
                  <a:lnTo>
                    <a:pt x="162626" y="219474"/>
                  </a:lnTo>
                  <a:lnTo>
                    <a:pt x="158796" y="225338"/>
                  </a:lnTo>
                  <a:lnTo>
                    <a:pt x="154448" y="230590"/>
                  </a:lnTo>
                  <a:lnTo>
                    <a:pt x="149870" y="235570"/>
                  </a:lnTo>
                  <a:lnTo>
                    <a:pt x="147539" y="238009"/>
                  </a:lnTo>
                  <a:lnTo>
                    <a:pt x="145984" y="240429"/>
                  </a:lnTo>
                  <a:lnTo>
                    <a:pt x="144256" y="245235"/>
                  </a:lnTo>
                  <a:lnTo>
                    <a:pt x="143001" y="246833"/>
                  </a:lnTo>
                  <a:lnTo>
                    <a:pt x="141372" y="247900"/>
                  </a:lnTo>
                  <a:lnTo>
                    <a:pt x="137444" y="249084"/>
                  </a:lnTo>
                  <a:lnTo>
                    <a:pt x="133052" y="249610"/>
                  </a:lnTo>
                  <a:lnTo>
                    <a:pt x="129976" y="250544"/>
                  </a:lnTo>
                  <a:lnTo>
                    <a:pt x="126338" y="251961"/>
                  </a:lnTo>
                  <a:lnTo>
                    <a:pt x="122325" y="253698"/>
                  </a:lnTo>
                  <a:lnTo>
                    <a:pt x="118856" y="254858"/>
                  </a:lnTo>
                  <a:lnTo>
                    <a:pt x="115749" y="255630"/>
                  </a:lnTo>
                  <a:lnTo>
                    <a:pt x="110181" y="256488"/>
                  </a:lnTo>
                  <a:lnTo>
                    <a:pt x="105060" y="256870"/>
                  </a:lnTo>
                  <a:lnTo>
                    <a:pt x="98022" y="257039"/>
                  </a:lnTo>
                  <a:lnTo>
                    <a:pt x="80293" y="257167"/>
                  </a:lnTo>
                  <a:lnTo>
                    <a:pt x="75108" y="255055"/>
                  </a:lnTo>
                  <a:lnTo>
                    <a:pt x="66429" y="251023"/>
                  </a:lnTo>
                  <a:lnTo>
                    <a:pt x="61133" y="250325"/>
                  </a:lnTo>
                  <a:lnTo>
                    <a:pt x="56803" y="250162"/>
                  </a:lnTo>
                  <a:lnTo>
                    <a:pt x="54538" y="250118"/>
                  </a:lnTo>
                  <a:lnTo>
                    <a:pt x="52233" y="249296"/>
                  </a:lnTo>
                  <a:lnTo>
                    <a:pt x="47556" y="246265"/>
                  </a:lnTo>
                  <a:lnTo>
                    <a:pt x="42862"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9" name="SMARTPenAnnotation908"/>
            <p:cNvSpPr/>
            <p:nvPr/>
          </p:nvSpPr>
          <p:spPr>
            <a:xfrm>
              <a:off x="6807993" y="3979068"/>
              <a:ext cx="171451" cy="128589"/>
            </a:xfrm>
            <a:custGeom>
              <a:avLst/>
              <a:gdLst/>
              <a:ahLst/>
              <a:cxnLst/>
              <a:rect l="0" t="0" r="0" b="0"/>
              <a:pathLst>
                <a:path w="171451" h="128589">
                  <a:moveTo>
                    <a:pt x="0" y="0"/>
                  </a:moveTo>
                  <a:lnTo>
                    <a:pt x="0" y="6151"/>
                  </a:lnTo>
                  <a:lnTo>
                    <a:pt x="794" y="6482"/>
                  </a:lnTo>
                  <a:lnTo>
                    <a:pt x="6151" y="7057"/>
                  </a:lnTo>
                  <a:lnTo>
                    <a:pt x="6482" y="7880"/>
                  </a:lnTo>
                  <a:lnTo>
                    <a:pt x="6850" y="10911"/>
                  </a:lnTo>
                  <a:lnTo>
                    <a:pt x="7742" y="12037"/>
                  </a:lnTo>
                  <a:lnTo>
                    <a:pt x="9130" y="12787"/>
                  </a:lnTo>
                  <a:lnTo>
                    <a:pt x="10849" y="13287"/>
                  </a:lnTo>
                  <a:lnTo>
                    <a:pt x="11996" y="14414"/>
                  </a:lnTo>
                  <a:lnTo>
                    <a:pt x="12759" y="15960"/>
                  </a:lnTo>
                  <a:lnTo>
                    <a:pt x="13269" y="17784"/>
                  </a:lnTo>
                  <a:lnTo>
                    <a:pt x="14402" y="19000"/>
                  </a:lnTo>
                  <a:lnTo>
                    <a:pt x="15952" y="19810"/>
                  </a:lnTo>
                  <a:lnTo>
                    <a:pt x="20583" y="21505"/>
                  </a:lnTo>
                  <a:lnTo>
                    <a:pt x="24041" y="23068"/>
                  </a:lnTo>
                  <a:lnTo>
                    <a:pt x="27934" y="24903"/>
                  </a:lnTo>
                  <a:lnTo>
                    <a:pt x="31322" y="26921"/>
                  </a:lnTo>
                  <a:lnTo>
                    <a:pt x="34376" y="29060"/>
                  </a:lnTo>
                  <a:lnTo>
                    <a:pt x="37205" y="31280"/>
                  </a:lnTo>
                  <a:lnTo>
                    <a:pt x="39885" y="33553"/>
                  </a:lnTo>
                  <a:lnTo>
                    <a:pt x="42464" y="35863"/>
                  </a:lnTo>
                  <a:lnTo>
                    <a:pt x="44979" y="38196"/>
                  </a:lnTo>
                  <a:lnTo>
                    <a:pt x="48242" y="39752"/>
                  </a:lnTo>
                  <a:lnTo>
                    <a:pt x="52006" y="40788"/>
                  </a:lnTo>
                  <a:lnTo>
                    <a:pt x="56101" y="41480"/>
                  </a:lnTo>
                  <a:lnTo>
                    <a:pt x="59626" y="42735"/>
                  </a:lnTo>
                  <a:lnTo>
                    <a:pt x="62770" y="44365"/>
                  </a:lnTo>
                  <a:lnTo>
                    <a:pt x="65659" y="46245"/>
                  </a:lnTo>
                  <a:lnTo>
                    <a:pt x="69173" y="48293"/>
                  </a:lnTo>
                  <a:lnTo>
                    <a:pt x="73103" y="50452"/>
                  </a:lnTo>
                  <a:lnTo>
                    <a:pt x="77310" y="52685"/>
                  </a:lnTo>
                  <a:lnTo>
                    <a:pt x="80909" y="54173"/>
                  </a:lnTo>
                  <a:lnTo>
                    <a:pt x="84102" y="55165"/>
                  </a:lnTo>
                  <a:lnTo>
                    <a:pt x="87024" y="55827"/>
                  </a:lnTo>
                  <a:lnTo>
                    <a:pt x="89766" y="57062"/>
                  </a:lnTo>
                  <a:lnTo>
                    <a:pt x="98211" y="62592"/>
                  </a:lnTo>
                  <a:lnTo>
                    <a:pt x="101987" y="64747"/>
                  </a:lnTo>
                  <a:lnTo>
                    <a:pt x="106091" y="66977"/>
                  </a:lnTo>
                  <a:lnTo>
                    <a:pt x="109621" y="69258"/>
                  </a:lnTo>
                  <a:lnTo>
                    <a:pt x="112769" y="71572"/>
                  </a:lnTo>
                  <a:lnTo>
                    <a:pt x="115661" y="73908"/>
                  </a:lnTo>
                  <a:lnTo>
                    <a:pt x="118382" y="76260"/>
                  </a:lnTo>
                  <a:lnTo>
                    <a:pt x="120990" y="78621"/>
                  </a:lnTo>
                  <a:lnTo>
                    <a:pt x="126005" y="83361"/>
                  </a:lnTo>
                  <a:lnTo>
                    <a:pt x="145249" y="102395"/>
                  </a:lnTo>
                  <a:lnTo>
                    <a:pt x="152399" y="109538"/>
                  </a:lnTo>
                  <a:lnTo>
                    <a:pt x="153986" y="111919"/>
                  </a:lnTo>
                  <a:lnTo>
                    <a:pt x="155045" y="114300"/>
                  </a:lnTo>
                  <a:lnTo>
                    <a:pt x="155751" y="116682"/>
                  </a:lnTo>
                  <a:lnTo>
                    <a:pt x="157015" y="119063"/>
                  </a:lnTo>
                  <a:lnTo>
                    <a:pt x="158653" y="121444"/>
                  </a:lnTo>
                  <a:lnTo>
                    <a:pt x="163190" y="127177"/>
                  </a:lnTo>
                  <a:lnTo>
                    <a:pt x="164356" y="127647"/>
                  </a:lnTo>
                  <a:lnTo>
                    <a:pt x="168995" y="128309"/>
                  </a:lnTo>
                  <a:lnTo>
                    <a:pt x="171450" y="1285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0" name="SMARTPenAnnotation909"/>
            <p:cNvSpPr/>
            <p:nvPr/>
          </p:nvSpPr>
          <p:spPr>
            <a:xfrm>
              <a:off x="6807993" y="3943350"/>
              <a:ext cx="171451" cy="185738"/>
            </a:xfrm>
            <a:custGeom>
              <a:avLst/>
              <a:gdLst/>
              <a:ahLst/>
              <a:cxnLst/>
              <a:rect l="0" t="0" r="0" b="0"/>
              <a:pathLst>
                <a:path w="171451" h="185738">
                  <a:moveTo>
                    <a:pt x="171450" y="0"/>
                  </a:moveTo>
                  <a:lnTo>
                    <a:pt x="164601" y="0"/>
                  </a:lnTo>
                  <a:lnTo>
                    <a:pt x="160601" y="3792"/>
                  </a:lnTo>
                  <a:lnTo>
                    <a:pt x="136667" y="27641"/>
                  </a:lnTo>
                  <a:lnTo>
                    <a:pt x="133180" y="31921"/>
                  </a:lnTo>
                  <a:lnTo>
                    <a:pt x="130062" y="36362"/>
                  </a:lnTo>
                  <a:lnTo>
                    <a:pt x="127189" y="40909"/>
                  </a:lnTo>
                  <a:lnTo>
                    <a:pt x="123687" y="45529"/>
                  </a:lnTo>
                  <a:lnTo>
                    <a:pt x="119764" y="50196"/>
                  </a:lnTo>
                  <a:lnTo>
                    <a:pt x="115561" y="54895"/>
                  </a:lnTo>
                  <a:lnTo>
                    <a:pt x="111173" y="60409"/>
                  </a:lnTo>
                  <a:lnTo>
                    <a:pt x="106659" y="66466"/>
                  </a:lnTo>
                  <a:lnTo>
                    <a:pt x="102062" y="72886"/>
                  </a:lnTo>
                  <a:lnTo>
                    <a:pt x="97411" y="78753"/>
                  </a:lnTo>
                  <a:lnTo>
                    <a:pt x="92722" y="84252"/>
                  </a:lnTo>
                  <a:lnTo>
                    <a:pt x="88008" y="89505"/>
                  </a:lnTo>
                  <a:lnTo>
                    <a:pt x="83279" y="95389"/>
                  </a:lnTo>
                  <a:lnTo>
                    <a:pt x="78538" y="101693"/>
                  </a:lnTo>
                  <a:lnTo>
                    <a:pt x="73790" y="108276"/>
                  </a:lnTo>
                  <a:lnTo>
                    <a:pt x="69037" y="114252"/>
                  </a:lnTo>
                  <a:lnTo>
                    <a:pt x="64282" y="119824"/>
                  </a:lnTo>
                  <a:lnTo>
                    <a:pt x="59523" y="125126"/>
                  </a:lnTo>
                  <a:lnTo>
                    <a:pt x="50003" y="135251"/>
                  </a:lnTo>
                  <a:lnTo>
                    <a:pt x="23548" y="162147"/>
                  </a:lnTo>
                  <a:lnTo>
                    <a:pt x="38" y="185699"/>
                  </a:lnTo>
                  <a:lnTo>
                    <a:pt x="0" y="1857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SMARTPenAnnotation910"/>
            <p:cNvSpPr/>
            <p:nvPr/>
          </p:nvSpPr>
          <p:spPr>
            <a:xfrm>
              <a:off x="7150893" y="3943350"/>
              <a:ext cx="214314" cy="7144"/>
            </a:xfrm>
            <a:custGeom>
              <a:avLst/>
              <a:gdLst/>
              <a:ahLst/>
              <a:cxnLst/>
              <a:rect l="0" t="0" r="0" b="0"/>
              <a:pathLst>
                <a:path w="214314" h="7144">
                  <a:moveTo>
                    <a:pt x="0" y="7143"/>
                  </a:moveTo>
                  <a:lnTo>
                    <a:pt x="130000" y="7143"/>
                  </a:lnTo>
                  <a:lnTo>
                    <a:pt x="135880" y="6350"/>
                  </a:lnTo>
                  <a:lnTo>
                    <a:pt x="141386" y="5027"/>
                  </a:lnTo>
                  <a:lnTo>
                    <a:pt x="146645" y="3351"/>
                  </a:lnTo>
                  <a:lnTo>
                    <a:pt x="151738" y="2233"/>
                  </a:lnTo>
                  <a:lnTo>
                    <a:pt x="156722" y="1489"/>
                  </a:lnTo>
                  <a:lnTo>
                    <a:pt x="161631" y="992"/>
                  </a:lnTo>
                  <a:lnTo>
                    <a:pt x="166492" y="661"/>
                  </a:lnTo>
                  <a:lnTo>
                    <a:pt x="171319" y="441"/>
                  </a:lnTo>
                  <a:lnTo>
                    <a:pt x="180917" y="196"/>
                  </a:lnTo>
                  <a:lnTo>
                    <a:pt x="21431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2" name="SMARTPenAnnotation911"/>
            <p:cNvSpPr/>
            <p:nvPr/>
          </p:nvSpPr>
          <p:spPr>
            <a:xfrm>
              <a:off x="7143750" y="4000500"/>
              <a:ext cx="250032" cy="28576"/>
            </a:xfrm>
            <a:custGeom>
              <a:avLst/>
              <a:gdLst/>
              <a:ahLst/>
              <a:cxnLst/>
              <a:rect l="0" t="0" r="0" b="0"/>
              <a:pathLst>
                <a:path w="250032" h="28576">
                  <a:moveTo>
                    <a:pt x="0" y="28575"/>
                  </a:moveTo>
                  <a:lnTo>
                    <a:pt x="9942" y="28575"/>
                  </a:lnTo>
                  <a:lnTo>
                    <a:pt x="12978" y="27781"/>
                  </a:lnTo>
                  <a:lnTo>
                    <a:pt x="16590" y="26458"/>
                  </a:lnTo>
                  <a:lnTo>
                    <a:pt x="20584" y="24782"/>
                  </a:lnTo>
                  <a:lnTo>
                    <a:pt x="24041" y="23665"/>
                  </a:lnTo>
                  <a:lnTo>
                    <a:pt x="27140" y="22920"/>
                  </a:lnTo>
                  <a:lnTo>
                    <a:pt x="33494" y="22093"/>
                  </a:lnTo>
                  <a:lnTo>
                    <a:pt x="37410" y="21872"/>
                  </a:lnTo>
                  <a:lnTo>
                    <a:pt x="41609" y="21725"/>
                  </a:lnTo>
                  <a:lnTo>
                    <a:pt x="46789" y="20833"/>
                  </a:lnTo>
                  <a:lnTo>
                    <a:pt x="52623" y="19445"/>
                  </a:lnTo>
                  <a:lnTo>
                    <a:pt x="58894" y="17726"/>
                  </a:lnTo>
                  <a:lnTo>
                    <a:pt x="64663" y="16579"/>
                  </a:lnTo>
                  <a:lnTo>
                    <a:pt x="70096" y="15815"/>
                  </a:lnTo>
                  <a:lnTo>
                    <a:pt x="75305" y="15306"/>
                  </a:lnTo>
                  <a:lnTo>
                    <a:pt x="81160" y="14172"/>
                  </a:lnTo>
                  <a:lnTo>
                    <a:pt x="87444" y="12623"/>
                  </a:lnTo>
                  <a:lnTo>
                    <a:pt x="94015" y="10797"/>
                  </a:lnTo>
                  <a:lnTo>
                    <a:pt x="99983" y="9579"/>
                  </a:lnTo>
                  <a:lnTo>
                    <a:pt x="105549" y="8767"/>
                  </a:lnTo>
                  <a:lnTo>
                    <a:pt x="110847" y="8225"/>
                  </a:lnTo>
                  <a:lnTo>
                    <a:pt x="115967" y="7071"/>
                  </a:lnTo>
                  <a:lnTo>
                    <a:pt x="120967" y="5508"/>
                  </a:lnTo>
                  <a:lnTo>
                    <a:pt x="125889" y="3672"/>
                  </a:lnTo>
                  <a:lnTo>
                    <a:pt x="131550" y="2448"/>
                  </a:lnTo>
                  <a:lnTo>
                    <a:pt x="137707" y="1632"/>
                  </a:lnTo>
                  <a:lnTo>
                    <a:pt x="144191" y="1087"/>
                  </a:lnTo>
                  <a:lnTo>
                    <a:pt x="150103" y="725"/>
                  </a:lnTo>
                  <a:lnTo>
                    <a:pt x="160904" y="322"/>
                  </a:lnTo>
                  <a:lnTo>
                    <a:pt x="175910" y="95"/>
                  </a:lnTo>
                  <a:lnTo>
                    <a:pt x="2500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3" name="SMARTPenAnnotation912"/>
            <p:cNvSpPr/>
            <p:nvPr/>
          </p:nvSpPr>
          <p:spPr>
            <a:xfrm>
              <a:off x="7551238" y="3786187"/>
              <a:ext cx="28281" cy="250032"/>
            </a:xfrm>
            <a:custGeom>
              <a:avLst/>
              <a:gdLst/>
              <a:ahLst/>
              <a:cxnLst/>
              <a:rect l="0" t="0" r="0" b="0"/>
              <a:pathLst>
                <a:path w="28281" h="250032">
                  <a:moveTo>
                    <a:pt x="28280" y="0"/>
                  </a:moveTo>
                  <a:lnTo>
                    <a:pt x="15012" y="0"/>
                  </a:lnTo>
                  <a:lnTo>
                    <a:pt x="14672" y="794"/>
                  </a:lnTo>
                  <a:lnTo>
                    <a:pt x="14083" y="6151"/>
                  </a:lnTo>
                  <a:lnTo>
                    <a:pt x="14005" y="20438"/>
                  </a:lnTo>
                  <a:lnTo>
                    <a:pt x="13993" y="90497"/>
                  </a:lnTo>
                  <a:lnTo>
                    <a:pt x="13199" y="96050"/>
                  </a:lnTo>
                  <a:lnTo>
                    <a:pt x="11877" y="102133"/>
                  </a:lnTo>
                  <a:lnTo>
                    <a:pt x="10200" y="108570"/>
                  </a:lnTo>
                  <a:lnTo>
                    <a:pt x="9083" y="114449"/>
                  </a:lnTo>
                  <a:lnTo>
                    <a:pt x="8339" y="119955"/>
                  </a:lnTo>
                  <a:lnTo>
                    <a:pt x="7842" y="125214"/>
                  </a:lnTo>
                  <a:lnTo>
                    <a:pt x="7511" y="131101"/>
                  </a:lnTo>
                  <a:lnTo>
                    <a:pt x="7144" y="143992"/>
                  </a:lnTo>
                  <a:lnTo>
                    <a:pt x="6875" y="175893"/>
                  </a:lnTo>
                  <a:lnTo>
                    <a:pt x="6851" y="204759"/>
                  </a:lnTo>
                  <a:lnTo>
                    <a:pt x="6057" y="209531"/>
                  </a:lnTo>
                  <a:lnTo>
                    <a:pt x="4734" y="214300"/>
                  </a:lnTo>
                  <a:lnTo>
                    <a:pt x="3057" y="219067"/>
                  </a:lnTo>
                  <a:lnTo>
                    <a:pt x="1940" y="223038"/>
                  </a:lnTo>
                  <a:lnTo>
                    <a:pt x="1196" y="226480"/>
                  </a:lnTo>
                  <a:lnTo>
                    <a:pt x="367" y="232420"/>
                  </a:lnTo>
                  <a:lnTo>
                    <a:pt x="0" y="237706"/>
                  </a:lnTo>
                  <a:lnTo>
                    <a:pt x="695" y="240227"/>
                  </a:lnTo>
                  <a:lnTo>
                    <a:pt x="1953" y="242701"/>
                  </a:lnTo>
                  <a:lnTo>
                    <a:pt x="6849"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4" name="SMARTPenAnnotation913"/>
            <p:cNvSpPr/>
            <p:nvPr/>
          </p:nvSpPr>
          <p:spPr>
            <a:xfrm>
              <a:off x="7650956" y="3787276"/>
              <a:ext cx="184647" cy="198937"/>
            </a:xfrm>
            <a:custGeom>
              <a:avLst/>
              <a:gdLst/>
              <a:ahLst/>
              <a:cxnLst/>
              <a:rect l="0" t="0" r="0" b="0"/>
              <a:pathLst>
                <a:path w="184647" h="198937">
                  <a:moveTo>
                    <a:pt x="0" y="34630"/>
                  </a:moveTo>
                  <a:lnTo>
                    <a:pt x="34777" y="34630"/>
                  </a:lnTo>
                  <a:lnTo>
                    <a:pt x="39060" y="33836"/>
                  </a:lnTo>
                  <a:lnTo>
                    <a:pt x="43503" y="32513"/>
                  </a:lnTo>
                  <a:lnTo>
                    <a:pt x="48052" y="30838"/>
                  </a:lnTo>
                  <a:lnTo>
                    <a:pt x="52672" y="28927"/>
                  </a:lnTo>
                  <a:lnTo>
                    <a:pt x="57340" y="26859"/>
                  </a:lnTo>
                  <a:lnTo>
                    <a:pt x="62039" y="24687"/>
                  </a:lnTo>
                  <a:lnTo>
                    <a:pt x="65965" y="23239"/>
                  </a:lnTo>
                  <a:lnTo>
                    <a:pt x="69377" y="22274"/>
                  </a:lnTo>
                  <a:lnTo>
                    <a:pt x="72445" y="21629"/>
                  </a:lnTo>
                  <a:lnTo>
                    <a:pt x="76872" y="20407"/>
                  </a:lnTo>
                  <a:lnTo>
                    <a:pt x="88140" y="16931"/>
                  </a:lnTo>
                  <a:lnTo>
                    <a:pt x="92891" y="15687"/>
                  </a:lnTo>
                  <a:lnTo>
                    <a:pt x="96853" y="14858"/>
                  </a:lnTo>
                  <a:lnTo>
                    <a:pt x="100287" y="14305"/>
                  </a:lnTo>
                  <a:lnTo>
                    <a:pt x="104164" y="13142"/>
                  </a:lnTo>
                  <a:lnTo>
                    <a:pt x="108337" y="11573"/>
                  </a:lnTo>
                  <a:lnTo>
                    <a:pt x="112706" y="9734"/>
                  </a:lnTo>
                  <a:lnTo>
                    <a:pt x="117205" y="8507"/>
                  </a:lnTo>
                  <a:lnTo>
                    <a:pt x="121793" y="7690"/>
                  </a:lnTo>
                  <a:lnTo>
                    <a:pt x="126439" y="7145"/>
                  </a:lnTo>
                  <a:lnTo>
                    <a:pt x="130331" y="5988"/>
                  </a:lnTo>
                  <a:lnTo>
                    <a:pt x="133719" y="4423"/>
                  </a:lnTo>
                  <a:lnTo>
                    <a:pt x="136770" y="2585"/>
                  </a:lnTo>
                  <a:lnTo>
                    <a:pt x="140393" y="1360"/>
                  </a:lnTo>
                  <a:lnTo>
                    <a:pt x="144395" y="544"/>
                  </a:lnTo>
                  <a:lnTo>
                    <a:pt x="148650" y="0"/>
                  </a:lnTo>
                  <a:lnTo>
                    <a:pt x="152281" y="431"/>
                  </a:lnTo>
                  <a:lnTo>
                    <a:pt x="155496" y="1512"/>
                  </a:lnTo>
                  <a:lnTo>
                    <a:pt x="161184" y="4035"/>
                  </a:lnTo>
                  <a:lnTo>
                    <a:pt x="166358" y="5158"/>
                  </a:lnTo>
                  <a:lnTo>
                    <a:pt x="169941" y="5789"/>
                  </a:lnTo>
                  <a:lnTo>
                    <a:pt x="174796" y="9768"/>
                  </a:lnTo>
                  <a:lnTo>
                    <a:pt x="176061" y="11706"/>
                  </a:lnTo>
                  <a:lnTo>
                    <a:pt x="177468" y="15975"/>
                  </a:lnTo>
                  <a:lnTo>
                    <a:pt x="178637" y="17430"/>
                  </a:lnTo>
                  <a:lnTo>
                    <a:pt x="180210" y="18401"/>
                  </a:lnTo>
                  <a:lnTo>
                    <a:pt x="182052" y="19048"/>
                  </a:lnTo>
                  <a:lnTo>
                    <a:pt x="183281" y="20273"/>
                  </a:lnTo>
                  <a:lnTo>
                    <a:pt x="184099" y="21884"/>
                  </a:lnTo>
                  <a:lnTo>
                    <a:pt x="184646" y="23751"/>
                  </a:lnTo>
                  <a:lnTo>
                    <a:pt x="184216" y="26583"/>
                  </a:lnTo>
                  <a:lnTo>
                    <a:pt x="183135" y="30059"/>
                  </a:lnTo>
                  <a:lnTo>
                    <a:pt x="181621" y="33964"/>
                  </a:lnTo>
                  <a:lnTo>
                    <a:pt x="180612" y="37361"/>
                  </a:lnTo>
                  <a:lnTo>
                    <a:pt x="179491" y="43252"/>
                  </a:lnTo>
                  <a:lnTo>
                    <a:pt x="179192" y="46728"/>
                  </a:lnTo>
                  <a:lnTo>
                    <a:pt x="178992" y="50633"/>
                  </a:lnTo>
                  <a:lnTo>
                    <a:pt x="178859" y="54823"/>
                  </a:lnTo>
                  <a:lnTo>
                    <a:pt x="177977" y="59205"/>
                  </a:lnTo>
                  <a:lnTo>
                    <a:pt x="176595" y="63713"/>
                  </a:lnTo>
                  <a:lnTo>
                    <a:pt x="174881" y="68306"/>
                  </a:lnTo>
                  <a:lnTo>
                    <a:pt x="172943" y="72955"/>
                  </a:lnTo>
                  <a:lnTo>
                    <a:pt x="170858" y="77643"/>
                  </a:lnTo>
                  <a:lnTo>
                    <a:pt x="166424" y="87084"/>
                  </a:lnTo>
                  <a:lnTo>
                    <a:pt x="147627" y="125120"/>
                  </a:lnTo>
                  <a:lnTo>
                    <a:pt x="146043" y="129881"/>
                  </a:lnTo>
                  <a:lnTo>
                    <a:pt x="144987" y="134643"/>
                  </a:lnTo>
                  <a:lnTo>
                    <a:pt x="144283" y="139406"/>
                  </a:lnTo>
                  <a:lnTo>
                    <a:pt x="143020" y="143374"/>
                  </a:lnTo>
                  <a:lnTo>
                    <a:pt x="141384" y="146813"/>
                  </a:lnTo>
                  <a:lnTo>
                    <a:pt x="139500" y="149900"/>
                  </a:lnTo>
                  <a:lnTo>
                    <a:pt x="138243" y="153545"/>
                  </a:lnTo>
                  <a:lnTo>
                    <a:pt x="137406" y="157563"/>
                  </a:lnTo>
                  <a:lnTo>
                    <a:pt x="136848" y="161829"/>
                  </a:lnTo>
                  <a:lnTo>
                    <a:pt x="135682" y="165467"/>
                  </a:lnTo>
                  <a:lnTo>
                    <a:pt x="132270" y="171625"/>
                  </a:lnTo>
                  <a:lnTo>
                    <a:pt x="130224" y="177009"/>
                  </a:lnTo>
                  <a:lnTo>
                    <a:pt x="129678" y="179555"/>
                  </a:lnTo>
                  <a:lnTo>
                    <a:pt x="126956" y="184502"/>
                  </a:lnTo>
                  <a:lnTo>
                    <a:pt x="122533" y="190352"/>
                  </a:lnTo>
                  <a:lnTo>
                    <a:pt x="117974" y="195158"/>
                  </a:lnTo>
                  <a:lnTo>
                    <a:pt x="114328" y="198907"/>
                  </a:lnTo>
                  <a:lnTo>
                    <a:pt x="121444" y="19893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5" name="SMARTPenAnnotation914"/>
            <p:cNvSpPr/>
            <p:nvPr/>
          </p:nvSpPr>
          <p:spPr>
            <a:xfrm>
              <a:off x="7929571" y="3743325"/>
              <a:ext cx="164182" cy="213283"/>
            </a:xfrm>
            <a:custGeom>
              <a:avLst/>
              <a:gdLst/>
              <a:ahLst/>
              <a:cxnLst/>
              <a:rect l="0" t="0" r="0" b="0"/>
              <a:pathLst>
                <a:path w="164182" h="213283">
                  <a:moveTo>
                    <a:pt x="142866" y="0"/>
                  </a:moveTo>
                  <a:lnTo>
                    <a:pt x="136715" y="0"/>
                  </a:lnTo>
                  <a:lnTo>
                    <a:pt x="132225" y="3792"/>
                  </a:lnTo>
                  <a:lnTo>
                    <a:pt x="129659" y="6150"/>
                  </a:lnTo>
                  <a:lnTo>
                    <a:pt x="126941" y="6702"/>
                  </a:lnTo>
                  <a:lnTo>
                    <a:pt x="125106" y="6849"/>
                  </a:lnTo>
                  <a:lnTo>
                    <a:pt x="122295" y="7741"/>
                  </a:lnTo>
                  <a:lnTo>
                    <a:pt x="118833" y="9129"/>
                  </a:lnTo>
                  <a:lnTo>
                    <a:pt x="114938" y="10848"/>
                  </a:lnTo>
                  <a:lnTo>
                    <a:pt x="111548" y="11995"/>
                  </a:lnTo>
                  <a:lnTo>
                    <a:pt x="108494" y="12759"/>
                  </a:lnTo>
                  <a:lnTo>
                    <a:pt x="105663" y="13268"/>
                  </a:lnTo>
                  <a:lnTo>
                    <a:pt x="102189" y="14402"/>
                  </a:lnTo>
                  <a:lnTo>
                    <a:pt x="98286" y="15951"/>
                  </a:lnTo>
                  <a:lnTo>
                    <a:pt x="94096" y="17777"/>
                  </a:lnTo>
                  <a:lnTo>
                    <a:pt x="90509" y="18995"/>
                  </a:lnTo>
                  <a:lnTo>
                    <a:pt x="87324" y="19807"/>
                  </a:lnTo>
                  <a:lnTo>
                    <a:pt x="84406" y="20349"/>
                  </a:lnTo>
                  <a:lnTo>
                    <a:pt x="81668" y="20709"/>
                  </a:lnTo>
                  <a:lnTo>
                    <a:pt x="79048" y="20950"/>
                  </a:lnTo>
                  <a:lnTo>
                    <a:pt x="74022" y="21217"/>
                  </a:lnTo>
                  <a:lnTo>
                    <a:pt x="69141" y="21336"/>
                  </a:lnTo>
                  <a:lnTo>
                    <a:pt x="61931" y="21402"/>
                  </a:lnTo>
                  <a:lnTo>
                    <a:pt x="59541" y="20618"/>
                  </a:lnTo>
                  <a:lnTo>
                    <a:pt x="54768" y="17630"/>
                  </a:lnTo>
                  <a:lnTo>
                    <a:pt x="51411" y="15278"/>
                  </a:lnTo>
                  <a:lnTo>
                    <a:pt x="48509" y="14727"/>
                  </a:lnTo>
                  <a:lnTo>
                    <a:pt x="43185" y="14313"/>
                  </a:lnTo>
                  <a:lnTo>
                    <a:pt x="36731" y="14289"/>
                  </a:lnTo>
                  <a:lnTo>
                    <a:pt x="36392" y="15082"/>
                  </a:lnTo>
                  <a:lnTo>
                    <a:pt x="35912" y="19991"/>
                  </a:lnTo>
                  <a:lnTo>
                    <a:pt x="35737" y="27287"/>
                  </a:lnTo>
                  <a:lnTo>
                    <a:pt x="33605" y="32236"/>
                  </a:lnTo>
                  <a:lnTo>
                    <a:pt x="31926" y="35778"/>
                  </a:lnTo>
                  <a:lnTo>
                    <a:pt x="27943" y="41830"/>
                  </a:lnTo>
                  <a:lnTo>
                    <a:pt x="25769" y="44556"/>
                  </a:lnTo>
                  <a:lnTo>
                    <a:pt x="23355" y="49700"/>
                  </a:lnTo>
                  <a:lnTo>
                    <a:pt x="22711" y="52183"/>
                  </a:lnTo>
                  <a:lnTo>
                    <a:pt x="19878" y="57059"/>
                  </a:lnTo>
                  <a:lnTo>
                    <a:pt x="15974" y="61872"/>
                  </a:lnTo>
                  <a:lnTo>
                    <a:pt x="11593" y="66657"/>
                  </a:lnTo>
                  <a:lnTo>
                    <a:pt x="10107" y="69838"/>
                  </a:lnTo>
                  <a:lnTo>
                    <a:pt x="9116" y="73545"/>
                  </a:lnTo>
                  <a:lnTo>
                    <a:pt x="8456" y="77605"/>
                  </a:lnTo>
                  <a:lnTo>
                    <a:pt x="5605" y="84233"/>
                  </a:lnTo>
                  <a:lnTo>
                    <a:pt x="1100" y="91163"/>
                  </a:lnTo>
                  <a:lnTo>
                    <a:pt x="484" y="94227"/>
                  </a:lnTo>
                  <a:lnTo>
                    <a:pt x="138" y="100414"/>
                  </a:lnTo>
                  <a:lnTo>
                    <a:pt x="0" y="106761"/>
                  </a:lnTo>
                  <a:lnTo>
                    <a:pt x="4902" y="111987"/>
                  </a:lnTo>
                  <a:lnTo>
                    <a:pt x="6143" y="113272"/>
                  </a:lnTo>
                  <a:lnTo>
                    <a:pt x="7267" y="113615"/>
                  </a:lnTo>
                  <a:lnTo>
                    <a:pt x="10634" y="113995"/>
                  </a:lnTo>
                  <a:lnTo>
                    <a:pt x="12643" y="113303"/>
                  </a:lnTo>
                  <a:lnTo>
                    <a:pt x="16992" y="110417"/>
                  </a:lnTo>
                  <a:lnTo>
                    <a:pt x="21570" y="108605"/>
                  </a:lnTo>
                  <a:lnTo>
                    <a:pt x="23901" y="108122"/>
                  </a:lnTo>
                  <a:lnTo>
                    <a:pt x="28609" y="105469"/>
                  </a:lnTo>
                  <a:lnTo>
                    <a:pt x="30977" y="103650"/>
                  </a:lnTo>
                  <a:lnTo>
                    <a:pt x="34142" y="102437"/>
                  </a:lnTo>
                  <a:lnTo>
                    <a:pt x="37839" y="101629"/>
                  </a:lnTo>
                  <a:lnTo>
                    <a:pt x="41892" y="101090"/>
                  </a:lnTo>
                  <a:lnTo>
                    <a:pt x="46181" y="99937"/>
                  </a:lnTo>
                  <a:lnTo>
                    <a:pt x="50628" y="98374"/>
                  </a:lnTo>
                  <a:lnTo>
                    <a:pt x="55181" y="96539"/>
                  </a:lnTo>
                  <a:lnTo>
                    <a:pt x="59009" y="94522"/>
                  </a:lnTo>
                  <a:lnTo>
                    <a:pt x="62355" y="92383"/>
                  </a:lnTo>
                  <a:lnTo>
                    <a:pt x="65380" y="90164"/>
                  </a:lnTo>
                  <a:lnTo>
                    <a:pt x="68984" y="88684"/>
                  </a:lnTo>
                  <a:lnTo>
                    <a:pt x="72974" y="87698"/>
                  </a:lnTo>
                  <a:lnTo>
                    <a:pt x="77220" y="87040"/>
                  </a:lnTo>
                  <a:lnTo>
                    <a:pt x="81640" y="86601"/>
                  </a:lnTo>
                  <a:lnTo>
                    <a:pt x="86174" y="86309"/>
                  </a:lnTo>
                  <a:lnTo>
                    <a:pt x="94651" y="85984"/>
                  </a:lnTo>
                  <a:lnTo>
                    <a:pt x="103885" y="85802"/>
                  </a:lnTo>
                  <a:lnTo>
                    <a:pt x="133308" y="85725"/>
                  </a:lnTo>
                  <a:lnTo>
                    <a:pt x="134907" y="86519"/>
                  </a:lnTo>
                  <a:lnTo>
                    <a:pt x="138799" y="89517"/>
                  </a:lnTo>
                  <a:lnTo>
                    <a:pt x="143175" y="93496"/>
                  </a:lnTo>
                  <a:lnTo>
                    <a:pt x="148659" y="98725"/>
                  </a:lnTo>
                  <a:lnTo>
                    <a:pt x="159834" y="109842"/>
                  </a:lnTo>
                  <a:lnTo>
                    <a:pt x="161322" y="112122"/>
                  </a:lnTo>
                  <a:lnTo>
                    <a:pt x="162975" y="116771"/>
                  </a:lnTo>
                  <a:lnTo>
                    <a:pt x="163710" y="121484"/>
                  </a:lnTo>
                  <a:lnTo>
                    <a:pt x="164037" y="126224"/>
                  </a:lnTo>
                  <a:lnTo>
                    <a:pt x="164181" y="130976"/>
                  </a:lnTo>
                  <a:lnTo>
                    <a:pt x="163426" y="133355"/>
                  </a:lnTo>
                  <a:lnTo>
                    <a:pt x="160471" y="138114"/>
                  </a:lnTo>
                  <a:lnTo>
                    <a:pt x="159365" y="141289"/>
                  </a:lnTo>
                  <a:lnTo>
                    <a:pt x="158628" y="144992"/>
                  </a:lnTo>
                  <a:lnTo>
                    <a:pt x="158136" y="149049"/>
                  </a:lnTo>
                  <a:lnTo>
                    <a:pt x="157015" y="152547"/>
                  </a:lnTo>
                  <a:lnTo>
                    <a:pt x="153652" y="158551"/>
                  </a:lnTo>
                  <a:lnTo>
                    <a:pt x="151645" y="162056"/>
                  </a:lnTo>
                  <a:lnTo>
                    <a:pt x="147297" y="170186"/>
                  </a:lnTo>
                  <a:lnTo>
                    <a:pt x="145026" y="173782"/>
                  </a:lnTo>
                  <a:lnTo>
                    <a:pt x="140387" y="179894"/>
                  </a:lnTo>
                  <a:lnTo>
                    <a:pt x="135679" y="185257"/>
                  </a:lnTo>
                  <a:lnTo>
                    <a:pt x="130941" y="190286"/>
                  </a:lnTo>
                  <a:lnTo>
                    <a:pt x="119050" y="202378"/>
                  </a:lnTo>
                  <a:lnTo>
                    <a:pt x="116671" y="203974"/>
                  </a:lnTo>
                  <a:lnTo>
                    <a:pt x="111910" y="205749"/>
                  </a:lnTo>
                  <a:lnTo>
                    <a:pt x="107147" y="206537"/>
                  </a:lnTo>
                  <a:lnTo>
                    <a:pt x="104766" y="206747"/>
                  </a:lnTo>
                  <a:lnTo>
                    <a:pt x="102385" y="207681"/>
                  </a:lnTo>
                  <a:lnTo>
                    <a:pt x="97622" y="210836"/>
                  </a:lnTo>
                  <a:lnTo>
                    <a:pt x="92860" y="212767"/>
                  </a:lnTo>
                  <a:lnTo>
                    <a:pt x="90479" y="213282"/>
                  </a:lnTo>
                  <a:lnTo>
                    <a:pt x="88097" y="212832"/>
                  </a:lnTo>
                  <a:lnTo>
                    <a:pt x="83335" y="210215"/>
                  </a:lnTo>
                  <a:lnTo>
                    <a:pt x="78572" y="208522"/>
                  </a:lnTo>
                  <a:lnTo>
                    <a:pt x="73810" y="207770"/>
                  </a:lnTo>
                  <a:lnTo>
                    <a:pt x="69047" y="207436"/>
                  </a:lnTo>
                  <a:lnTo>
                    <a:pt x="64285" y="207287"/>
                  </a:lnTo>
                  <a:lnTo>
                    <a:pt x="51408" y="207175"/>
                  </a:lnTo>
                  <a:lnTo>
                    <a:pt x="7135" y="2071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6" name="SMARTPenAnnotation915"/>
            <p:cNvSpPr/>
            <p:nvPr/>
          </p:nvSpPr>
          <p:spPr>
            <a:xfrm>
              <a:off x="6622256" y="4279106"/>
              <a:ext cx="211958" cy="129628"/>
            </a:xfrm>
            <a:custGeom>
              <a:avLst/>
              <a:gdLst/>
              <a:ahLst/>
              <a:cxnLst/>
              <a:rect l="0" t="0" r="0" b="0"/>
              <a:pathLst>
                <a:path w="211958" h="129628">
                  <a:moveTo>
                    <a:pt x="0" y="0"/>
                  </a:moveTo>
                  <a:lnTo>
                    <a:pt x="16999" y="0"/>
                  </a:lnTo>
                  <a:lnTo>
                    <a:pt x="19271" y="794"/>
                  </a:lnTo>
                  <a:lnTo>
                    <a:pt x="23911" y="3792"/>
                  </a:lnTo>
                  <a:lnTo>
                    <a:pt x="28618" y="5654"/>
                  </a:lnTo>
                  <a:lnTo>
                    <a:pt x="33357" y="6482"/>
                  </a:lnTo>
                  <a:lnTo>
                    <a:pt x="38109" y="6849"/>
                  </a:lnTo>
                  <a:lnTo>
                    <a:pt x="44983" y="9129"/>
                  </a:lnTo>
                  <a:lnTo>
                    <a:pt x="49039" y="10849"/>
                  </a:lnTo>
                  <a:lnTo>
                    <a:pt x="55661" y="12759"/>
                  </a:lnTo>
                  <a:lnTo>
                    <a:pt x="58539" y="13268"/>
                  </a:lnTo>
                  <a:lnTo>
                    <a:pt x="62839" y="14402"/>
                  </a:lnTo>
                  <a:lnTo>
                    <a:pt x="73966" y="17778"/>
                  </a:lnTo>
                  <a:lnTo>
                    <a:pt x="78679" y="19789"/>
                  </a:lnTo>
                  <a:lnTo>
                    <a:pt x="82616" y="21924"/>
                  </a:lnTo>
                  <a:lnTo>
                    <a:pt x="86033" y="24141"/>
                  </a:lnTo>
                  <a:lnTo>
                    <a:pt x="89899" y="26412"/>
                  </a:lnTo>
                  <a:lnTo>
                    <a:pt x="94064" y="28721"/>
                  </a:lnTo>
                  <a:lnTo>
                    <a:pt x="98428" y="31054"/>
                  </a:lnTo>
                  <a:lnTo>
                    <a:pt x="102925" y="34196"/>
                  </a:lnTo>
                  <a:lnTo>
                    <a:pt x="107510" y="37878"/>
                  </a:lnTo>
                  <a:lnTo>
                    <a:pt x="112154" y="41921"/>
                  </a:lnTo>
                  <a:lnTo>
                    <a:pt x="116838" y="45410"/>
                  </a:lnTo>
                  <a:lnTo>
                    <a:pt x="121549" y="48529"/>
                  </a:lnTo>
                  <a:lnTo>
                    <a:pt x="126276" y="51403"/>
                  </a:lnTo>
                  <a:lnTo>
                    <a:pt x="130221" y="54112"/>
                  </a:lnTo>
                  <a:lnTo>
                    <a:pt x="133646" y="56713"/>
                  </a:lnTo>
                  <a:lnTo>
                    <a:pt x="136722" y="59239"/>
                  </a:lnTo>
                  <a:lnTo>
                    <a:pt x="140360" y="62511"/>
                  </a:lnTo>
                  <a:lnTo>
                    <a:pt x="148636" y="70381"/>
                  </a:lnTo>
                  <a:lnTo>
                    <a:pt x="158429" y="79944"/>
                  </a:lnTo>
                  <a:lnTo>
                    <a:pt x="161181" y="83458"/>
                  </a:lnTo>
                  <a:lnTo>
                    <a:pt x="163811" y="87389"/>
                  </a:lnTo>
                  <a:lnTo>
                    <a:pt x="166357" y="91596"/>
                  </a:lnTo>
                  <a:lnTo>
                    <a:pt x="169642" y="95195"/>
                  </a:lnTo>
                  <a:lnTo>
                    <a:pt x="173419" y="98388"/>
                  </a:lnTo>
                  <a:lnTo>
                    <a:pt x="177525" y="101311"/>
                  </a:lnTo>
                  <a:lnTo>
                    <a:pt x="181057" y="104053"/>
                  </a:lnTo>
                  <a:lnTo>
                    <a:pt x="184204" y="106675"/>
                  </a:lnTo>
                  <a:lnTo>
                    <a:pt x="187096" y="109217"/>
                  </a:lnTo>
                  <a:lnTo>
                    <a:pt x="189818" y="111705"/>
                  </a:lnTo>
                  <a:lnTo>
                    <a:pt x="198524" y="120004"/>
                  </a:lnTo>
                  <a:lnTo>
                    <a:pt x="203373" y="124810"/>
                  </a:lnTo>
                  <a:lnTo>
                    <a:pt x="205431" y="126069"/>
                  </a:lnTo>
                  <a:lnTo>
                    <a:pt x="209836" y="127468"/>
                  </a:lnTo>
                  <a:lnTo>
                    <a:pt x="211328" y="128635"/>
                  </a:lnTo>
                  <a:lnTo>
                    <a:pt x="211957" y="12962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7" name="SMARTPenAnnotation916"/>
            <p:cNvSpPr/>
            <p:nvPr/>
          </p:nvSpPr>
          <p:spPr>
            <a:xfrm>
              <a:off x="6650831" y="4229100"/>
              <a:ext cx="178595" cy="221457"/>
            </a:xfrm>
            <a:custGeom>
              <a:avLst/>
              <a:gdLst/>
              <a:ahLst/>
              <a:cxnLst/>
              <a:rect l="0" t="0" r="0" b="0"/>
              <a:pathLst>
                <a:path w="178595" h="221457">
                  <a:moveTo>
                    <a:pt x="178594" y="0"/>
                  </a:moveTo>
                  <a:lnTo>
                    <a:pt x="171744" y="0"/>
                  </a:lnTo>
                  <a:lnTo>
                    <a:pt x="167745" y="3792"/>
                  </a:lnTo>
                  <a:lnTo>
                    <a:pt x="165804" y="4909"/>
                  </a:lnTo>
                  <a:lnTo>
                    <a:pt x="161533" y="6150"/>
                  </a:lnTo>
                  <a:lnTo>
                    <a:pt x="156988" y="8819"/>
                  </a:lnTo>
                  <a:lnTo>
                    <a:pt x="154665" y="10641"/>
                  </a:lnTo>
                  <a:lnTo>
                    <a:pt x="149967" y="16900"/>
                  </a:lnTo>
                  <a:lnTo>
                    <a:pt x="147602" y="20792"/>
                  </a:lnTo>
                  <a:lnTo>
                    <a:pt x="142859" y="27232"/>
                  </a:lnTo>
                  <a:lnTo>
                    <a:pt x="138105" y="33534"/>
                  </a:lnTo>
                  <a:lnTo>
                    <a:pt x="135726" y="37437"/>
                  </a:lnTo>
                  <a:lnTo>
                    <a:pt x="133347" y="41627"/>
                  </a:lnTo>
                  <a:lnTo>
                    <a:pt x="130172" y="46008"/>
                  </a:lnTo>
                  <a:lnTo>
                    <a:pt x="126470" y="50515"/>
                  </a:lnTo>
                  <a:lnTo>
                    <a:pt x="122413" y="55108"/>
                  </a:lnTo>
                  <a:lnTo>
                    <a:pt x="118915" y="59757"/>
                  </a:lnTo>
                  <a:lnTo>
                    <a:pt x="115790" y="64444"/>
                  </a:lnTo>
                  <a:lnTo>
                    <a:pt x="112911" y="69156"/>
                  </a:lnTo>
                  <a:lnTo>
                    <a:pt x="109405" y="73885"/>
                  </a:lnTo>
                  <a:lnTo>
                    <a:pt x="105481" y="78626"/>
                  </a:lnTo>
                  <a:lnTo>
                    <a:pt x="101277" y="83373"/>
                  </a:lnTo>
                  <a:lnTo>
                    <a:pt x="97681" y="88919"/>
                  </a:lnTo>
                  <a:lnTo>
                    <a:pt x="94489" y="94998"/>
                  </a:lnTo>
                  <a:lnTo>
                    <a:pt x="91568" y="101432"/>
                  </a:lnTo>
                  <a:lnTo>
                    <a:pt x="88032" y="107308"/>
                  </a:lnTo>
                  <a:lnTo>
                    <a:pt x="84088" y="112814"/>
                  </a:lnTo>
                  <a:lnTo>
                    <a:pt x="79872" y="118071"/>
                  </a:lnTo>
                  <a:lnTo>
                    <a:pt x="76266" y="123164"/>
                  </a:lnTo>
                  <a:lnTo>
                    <a:pt x="73069" y="128147"/>
                  </a:lnTo>
                  <a:lnTo>
                    <a:pt x="70144" y="133056"/>
                  </a:lnTo>
                  <a:lnTo>
                    <a:pt x="66607" y="137917"/>
                  </a:lnTo>
                  <a:lnTo>
                    <a:pt x="62660" y="142744"/>
                  </a:lnTo>
                  <a:lnTo>
                    <a:pt x="58442" y="147550"/>
                  </a:lnTo>
                  <a:lnTo>
                    <a:pt x="54043" y="152341"/>
                  </a:lnTo>
                  <a:lnTo>
                    <a:pt x="41060" y="165876"/>
                  </a:lnTo>
                  <a:lnTo>
                    <a:pt x="34653" y="172412"/>
                  </a:lnTo>
                  <a:lnTo>
                    <a:pt x="31833" y="176060"/>
                  </a:lnTo>
                  <a:lnTo>
                    <a:pt x="29159" y="180079"/>
                  </a:lnTo>
                  <a:lnTo>
                    <a:pt x="26583" y="184346"/>
                  </a:lnTo>
                  <a:lnTo>
                    <a:pt x="21604" y="191204"/>
                  </a:lnTo>
                  <a:lnTo>
                    <a:pt x="16745" y="196898"/>
                  </a:lnTo>
                  <a:lnTo>
                    <a:pt x="11940" y="202075"/>
                  </a:lnTo>
                  <a:lnTo>
                    <a:pt x="4772" y="209452"/>
                  </a:lnTo>
                  <a:lnTo>
                    <a:pt x="3182" y="211866"/>
                  </a:lnTo>
                  <a:lnTo>
                    <a:pt x="943" y="218261"/>
                  </a:lnTo>
                  <a:lnTo>
                    <a:pt x="0"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8" name="SMARTPenAnnotation917"/>
            <p:cNvSpPr/>
            <p:nvPr/>
          </p:nvSpPr>
          <p:spPr>
            <a:xfrm>
              <a:off x="6922293" y="4250531"/>
              <a:ext cx="157164" cy="7145"/>
            </a:xfrm>
            <a:custGeom>
              <a:avLst/>
              <a:gdLst/>
              <a:ahLst/>
              <a:cxnLst/>
              <a:rect l="0" t="0" r="0" b="0"/>
              <a:pathLst>
                <a:path w="157164" h="7145">
                  <a:moveTo>
                    <a:pt x="0" y="7144"/>
                  </a:moveTo>
                  <a:lnTo>
                    <a:pt x="45190" y="7144"/>
                  </a:lnTo>
                  <a:lnTo>
                    <a:pt x="48383" y="6350"/>
                  </a:lnTo>
                  <a:lnTo>
                    <a:pt x="52099" y="5027"/>
                  </a:lnTo>
                  <a:lnTo>
                    <a:pt x="56164" y="3351"/>
                  </a:lnTo>
                  <a:lnTo>
                    <a:pt x="60462" y="2234"/>
                  </a:lnTo>
                  <a:lnTo>
                    <a:pt x="64914" y="1489"/>
                  </a:lnTo>
                  <a:lnTo>
                    <a:pt x="69470" y="993"/>
                  </a:lnTo>
                  <a:lnTo>
                    <a:pt x="73301" y="662"/>
                  </a:lnTo>
                  <a:lnTo>
                    <a:pt x="76648" y="441"/>
                  </a:lnTo>
                  <a:lnTo>
                    <a:pt x="79674" y="294"/>
                  </a:lnTo>
                  <a:lnTo>
                    <a:pt x="87269" y="131"/>
                  </a:lnTo>
                  <a:lnTo>
                    <a:pt x="15716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SMARTPenAnnotation918"/>
            <p:cNvSpPr/>
            <p:nvPr/>
          </p:nvSpPr>
          <p:spPr>
            <a:xfrm>
              <a:off x="7022348" y="4343400"/>
              <a:ext cx="49965" cy="7157"/>
            </a:xfrm>
            <a:custGeom>
              <a:avLst/>
              <a:gdLst/>
              <a:ahLst/>
              <a:cxnLst/>
              <a:rect l="0" t="0" r="0" b="0"/>
              <a:pathLst>
                <a:path w="49965" h="7157">
                  <a:moveTo>
                    <a:pt x="0" y="7156"/>
                  </a:moveTo>
                  <a:lnTo>
                    <a:pt x="34616" y="7143"/>
                  </a:lnTo>
                  <a:lnTo>
                    <a:pt x="38145" y="6350"/>
                  </a:lnTo>
                  <a:lnTo>
                    <a:pt x="41291" y="5027"/>
                  </a:lnTo>
                  <a:lnTo>
                    <a:pt x="4996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0" name="SMARTPenAnnotation919"/>
            <p:cNvSpPr/>
            <p:nvPr/>
          </p:nvSpPr>
          <p:spPr>
            <a:xfrm>
              <a:off x="7308056" y="4093371"/>
              <a:ext cx="228502" cy="242886"/>
            </a:xfrm>
            <a:custGeom>
              <a:avLst/>
              <a:gdLst/>
              <a:ahLst/>
              <a:cxnLst/>
              <a:rect l="0" t="0" r="0" b="0"/>
              <a:pathLst>
                <a:path w="228502" h="242886">
                  <a:moveTo>
                    <a:pt x="7144" y="21429"/>
                  </a:moveTo>
                  <a:lnTo>
                    <a:pt x="294" y="21429"/>
                  </a:lnTo>
                  <a:lnTo>
                    <a:pt x="3879" y="21429"/>
                  </a:lnTo>
                  <a:lnTo>
                    <a:pt x="4968" y="22223"/>
                  </a:lnTo>
                  <a:lnTo>
                    <a:pt x="5693" y="23545"/>
                  </a:lnTo>
                  <a:lnTo>
                    <a:pt x="6857" y="27579"/>
                  </a:lnTo>
                  <a:lnTo>
                    <a:pt x="7087" y="34080"/>
                  </a:lnTo>
                  <a:lnTo>
                    <a:pt x="7137" y="45339"/>
                  </a:lnTo>
                  <a:lnTo>
                    <a:pt x="7933" y="47688"/>
                  </a:lnTo>
                  <a:lnTo>
                    <a:pt x="10934" y="52414"/>
                  </a:lnTo>
                  <a:lnTo>
                    <a:pt x="12797" y="59277"/>
                  </a:lnTo>
                  <a:lnTo>
                    <a:pt x="13294" y="63329"/>
                  </a:lnTo>
                  <a:lnTo>
                    <a:pt x="12831" y="66825"/>
                  </a:lnTo>
                  <a:lnTo>
                    <a:pt x="11728" y="69949"/>
                  </a:lnTo>
                  <a:lnTo>
                    <a:pt x="10201" y="72826"/>
                  </a:lnTo>
                  <a:lnTo>
                    <a:pt x="9975" y="75537"/>
                  </a:lnTo>
                  <a:lnTo>
                    <a:pt x="10619" y="78139"/>
                  </a:lnTo>
                  <a:lnTo>
                    <a:pt x="11842" y="80666"/>
                  </a:lnTo>
                  <a:lnTo>
                    <a:pt x="11863" y="83145"/>
                  </a:lnTo>
                  <a:lnTo>
                    <a:pt x="11084" y="85592"/>
                  </a:lnTo>
                  <a:lnTo>
                    <a:pt x="9770" y="88017"/>
                  </a:lnTo>
                  <a:lnTo>
                    <a:pt x="8311" y="92827"/>
                  </a:lnTo>
                  <a:lnTo>
                    <a:pt x="7145" y="99999"/>
                  </a:lnTo>
                  <a:lnTo>
                    <a:pt x="3351" y="100007"/>
                  </a:lnTo>
                  <a:lnTo>
                    <a:pt x="2234" y="99214"/>
                  </a:lnTo>
                  <a:lnTo>
                    <a:pt x="1490" y="97892"/>
                  </a:lnTo>
                  <a:lnTo>
                    <a:pt x="662" y="94306"/>
                  </a:lnTo>
                  <a:lnTo>
                    <a:pt x="196" y="87825"/>
                  </a:lnTo>
                  <a:lnTo>
                    <a:pt x="58" y="80877"/>
                  </a:lnTo>
                  <a:lnTo>
                    <a:pt x="0" y="26199"/>
                  </a:lnTo>
                  <a:lnTo>
                    <a:pt x="794" y="24609"/>
                  </a:lnTo>
                  <a:lnTo>
                    <a:pt x="2117" y="23549"/>
                  </a:lnTo>
                  <a:lnTo>
                    <a:pt x="7057" y="21465"/>
                  </a:lnTo>
                  <a:lnTo>
                    <a:pt x="14414" y="21431"/>
                  </a:lnTo>
                  <a:lnTo>
                    <a:pt x="20350" y="21429"/>
                  </a:lnTo>
                  <a:lnTo>
                    <a:pt x="24904" y="25221"/>
                  </a:lnTo>
                  <a:lnTo>
                    <a:pt x="27715" y="26338"/>
                  </a:lnTo>
                  <a:lnTo>
                    <a:pt x="31176" y="27083"/>
                  </a:lnTo>
                  <a:lnTo>
                    <a:pt x="35071" y="27579"/>
                  </a:lnTo>
                  <a:lnTo>
                    <a:pt x="41517" y="28131"/>
                  </a:lnTo>
                  <a:lnTo>
                    <a:pt x="47027" y="28376"/>
                  </a:lnTo>
                  <a:lnTo>
                    <a:pt x="52121" y="28485"/>
                  </a:lnTo>
                  <a:lnTo>
                    <a:pt x="76594" y="28564"/>
                  </a:lnTo>
                  <a:lnTo>
                    <a:pt x="80431" y="27773"/>
                  </a:lnTo>
                  <a:lnTo>
                    <a:pt x="86812" y="24778"/>
                  </a:lnTo>
                  <a:lnTo>
                    <a:pt x="91213" y="23661"/>
                  </a:lnTo>
                  <a:lnTo>
                    <a:pt x="96526" y="22917"/>
                  </a:lnTo>
                  <a:lnTo>
                    <a:pt x="102452" y="22421"/>
                  </a:lnTo>
                  <a:lnTo>
                    <a:pt x="107195" y="21296"/>
                  </a:lnTo>
                  <a:lnTo>
                    <a:pt x="111150" y="19753"/>
                  </a:lnTo>
                  <a:lnTo>
                    <a:pt x="114581" y="17930"/>
                  </a:lnTo>
                  <a:lnTo>
                    <a:pt x="119251" y="16715"/>
                  </a:lnTo>
                  <a:lnTo>
                    <a:pt x="124744" y="15905"/>
                  </a:lnTo>
                  <a:lnTo>
                    <a:pt x="130787" y="15365"/>
                  </a:lnTo>
                  <a:lnTo>
                    <a:pt x="136404" y="14211"/>
                  </a:lnTo>
                  <a:lnTo>
                    <a:pt x="141736" y="12648"/>
                  </a:lnTo>
                  <a:lnTo>
                    <a:pt x="146878" y="10813"/>
                  </a:lnTo>
                  <a:lnTo>
                    <a:pt x="151894" y="9589"/>
                  </a:lnTo>
                  <a:lnTo>
                    <a:pt x="156825" y="8773"/>
                  </a:lnTo>
                  <a:lnTo>
                    <a:pt x="161700" y="8229"/>
                  </a:lnTo>
                  <a:lnTo>
                    <a:pt x="166538" y="7072"/>
                  </a:lnTo>
                  <a:lnTo>
                    <a:pt x="171351" y="5508"/>
                  </a:lnTo>
                  <a:lnTo>
                    <a:pt x="176146" y="3671"/>
                  </a:lnTo>
                  <a:lnTo>
                    <a:pt x="180137" y="2446"/>
                  </a:lnTo>
                  <a:lnTo>
                    <a:pt x="186688" y="1086"/>
                  </a:lnTo>
                  <a:lnTo>
                    <a:pt x="192245" y="481"/>
                  </a:lnTo>
                  <a:lnTo>
                    <a:pt x="197361" y="212"/>
                  </a:lnTo>
                  <a:lnTo>
                    <a:pt x="202280" y="93"/>
                  </a:lnTo>
                  <a:lnTo>
                    <a:pt x="220041" y="0"/>
                  </a:lnTo>
                  <a:lnTo>
                    <a:pt x="222944" y="2115"/>
                  </a:lnTo>
                  <a:lnTo>
                    <a:pt x="224830" y="3790"/>
                  </a:lnTo>
                  <a:lnTo>
                    <a:pt x="226087" y="5701"/>
                  </a:lnTo>
                  <a:lnTo>
                    <a:pt x="227483" y="9941"/>
                  </a:lnTo>
                  <a:lnTo>
                    <a:pt x="228268" y="16790"/>
                  </a:lnTo>
                  <a:lnTo>
                    <a:pt x="228501" y="23847"/>
                  </a:lnTo>
                  <a:lnTo>
                    <a:pt x="226439" y="30705"/>
                  </a:lnTo>
                  <a:lnTo>
                    <a:pt x="224778" y="34757"/>
                  </a:lnTo>
                  <a:lnTo>
                    <a:pt x="222878" y="39045"/>
                  </a:lnTo>
                  <a:lnTo>
                    <a:pt x="218648" y="48044"/>
                  </a:lnTo>
                  <a:lnTo>
                    <a:pt x="217203" y="52666"/>
                  </a:lnTo>
                  <a:lnTo>
                    <a:pt x="216239" y="57335"/>
                  </a:lnTo>
                  <a:lnTo>
                    <a:pt x="215597" y="62035"/>
                  </a:lnTo>
                  <a:lnTo>
                    <a:pt x="214375" y="67549"/>
                  </a:lnTo>
                  <a:lnTo>
                    <a:pt x="212767" y="73607"/>
                  </a:lnTo>
                  <a:lnTo>
                    <a:pt x="210901" y="80027"/>
                  </a:lnTo>
                  <a:lnTo>
                    <a:pt x="208863" y="85894"/>
                  </a:lnTo>
                  <a:lnTo>
                    <a:pt x="206710" y="91393"/>
                  </a:lnTo>
                  <a:lnTo>
                    <a:pt x="204482" y="96646"/>
                  </a:lnTo>
                  <a:lnTo>
                    <a:pt x="202202" y="102530"/>
                  </a:lnTo>
                  <a:lnTo>
                    <a:pt x="197554" y="115417"/>
                  </a:lnTo>
                  <a:lnTo>
                    <a:pt x="195996" y="122188"/>
                  </a:lnTo>
                  <a:lnTo>
                    <a:pt x="194958" y="129083"/>
                  </a:lnTo>
                  <a:lnTo>
                    <a:pt x="194265" y="136061"/>
                  </a:lnTo>
                  <a:lnTo>
                    <a:pt x="193010" y="142300"/>
                  </a:lnTo>
                  <a:lnTo>
                    <a:pt x="191380" y="148047"/>
                  </a:lnTo>
                  <a:lnTo>
                    <a:pt x="189499" y="153466"/>
                  </a:lnTo>
                  <a:lnTo>
                    <a:pt x="188246" y="159460"/>
                  </a:lnTo>
                  <a:lnTo>
                    <a:pt x="187409" y="165837"/>
                  </a:lnTo>
                  <a:lnTo>
                    <a:pt x="186852" y="172469"/>
                  </a:lnTo>
                  <a:lnTo>
                    <a:pt x="185687" y="178479"/>
                  </a:lnTo>
                  <a:lnTo>
                    <a:pt x="184116" y="184073"/>
                  </a:lnTo>
                  <a:lnTo>
                    <a:pt x="182275" y="189389"/>
                  </a:lnTo>
                  <a:lnTo>
                    <a:pt x="180255" y="193727"/>
                  </a:lnTo>
                  <a:lnTo>
                    <a:pt x="175893" y="200664"/>
                  </a:lnTo>
                  <a:lnTo>
                    <a:pt x="174411" y="204419"/>
                  </a:lnTo>
                  <a:lnTo>
                    <a:pt x="173424" y="208510"/>
                  </a:lnTo>
                  <a:lnTo>
                    <a:pt x="172766" y="212824"/>
                  </a:lnTo>
                  <a:lnTo>
                    <a:pt x="169918" y="219735"/>
                  </a:lnTo>
                  <a:lnTo>
                    <a:pt x="166800" y="225452"/>
                  </a:lnTo>
                  <a:lnTo>
                    <a:pt x="165045" y="232340"/>
                  </a:lnTo>
                  <a:lnTo>
                    <a:pt x="164404" y="235293"/>
                  </a:lnTo>
                  <a:lnTo>
                    <a:pt x="164308" y="242579"/>
                  </a:lnTo>
                  <a:lnTo>
                    <a:pt x="157603" y="242873"/>
                  </a:lnTo>
                  <a:lnTo>
                    <a:pt x="157162" y="24288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1" name="SMARTPenAnnotation920"/>
            <p:cNvSpPr/>
            <p:nvPr/>
          </p:nvSpPr>
          <p:spPr>
            <a:xfrm>
              <a:off x="5686425" y="4586290"/>
              <a:ext cx="207166" cy="307179"/>
            </a:xfrm>
            <a:custGeom>
              <a:avLst/>
              <a:gdLst/>
              <a:ahLst/>
              <a:cxnLst/>
              <a:rect l="0" t="0" r="0" b="0"/>
              <a:pathLst>
                <a:path w="207166" h="307179">
                  <a:moveTo>
                    <a:pt x="0" y="71435"/>
                  </a:moveTo>
                  <a:lnTo>
                    <a:pt x="0" y="64378"/>
                  </a:lnTo>
                  <a:lnTo>
                    <a:pt x="0" y="71348"/>
                  </a:lnTo>
                  <a:lnTo>
                    <a:pt x="3792" y="75201"/>
                  </a:lnTo>
                  <a:lnTo>
                    <a:pt x="4909" y="77121"/>
                  </a:lnTo>
                  <a:lnTo>
                    <a:pt x="6150" y="81370"/>
                  </a:lnTo>
                  <a:lnTo>
                    <a:pt x="6849" y="88225"/>
                  </a:lnTo>
                  <a:lnTo>
                    <a:pt x="7012" y="95037"/>
                  </a:lnTo>
                  <a:lnTo>
                    <a:pt x="7135" y="120180"/>
                  </a:lnTo>
                  <a:lnTo>
                    <a:pt x="9257" y="129083"/>
                  </a:lnTo>
                  <a:lnTo>
                    <a:pt x="12051" y="137537"/>
                  </a:lnTo>
                  <a:lnTo>
                    <a:pt x="13293" y="143940"/>
                  </a:lnTo>
                  <a:lnTo>
                    <a:pt x="13845" y="151549"/>
                  </a:lnTo>
                  <a:lnTo>
                    <a:pt x="14091" y="159428"/>
                  </a:lnTo>
                  <a:lnTo>
                    <a:pt x="14200" y="165576"/>
                  </a:lnTo>
                  <a:lnTo>
                    <a:pt x="15023" y="168327"/>
                  </a:lnTo>
                  <a:lnTo>
                    <a:pt x="19180" y="175991"/>
                  </a:lnTo>
                  <a:lnTo>
                    <a:pt x="21557" y="183289"/>
                  </a:lnTo>
                  <a:lnTo>
                    <a:pt x="26143" y="190478"/>
                  </a:lnTo>
                  <a:lnTo>
                    <a:pt x="27494" y="195251"/>
                  </a:lnTo>
                  <a:lnTo>
                    <a:pt x="28648" y="196841"/>
                  </a:lnTo>
                  <a:lnTo>
                    <a:pt x="30211" y="197902"/>
                  </a:lnTo>
                  <a:lnTo>
                    <a:pt x="32046" y="198609"/>
                  </a:lnTo>
                  <a:lnTo>
                    <a:pt x="38423" y="203395"/>
                  </a:lnTo>
                  <a:lnTo>
                    <a:pt x="40696" y="203859"/>
                  </a:lnTo>
                  <a:lnTo>
                    <a:pt x="43006" y="203373"/>
                  </a:lnTo>
                  <a:lnTo>
                    <a:pt x="45339" y="202256"/>
                  </a:lnTo>
                  <a:lnTo>
                    <a:pt x="48482" y="201511"/>
                  </a:lnTo>
                  <a:lnTo>
                    <a:pt x="52165" y="201015"/>
                  </a:lnTo>
                  <a:lnTo>
                    <a:pt x="56208" y="200684"/>
                  </a:lnTo>
                  <a:lnTo>
                    <a:pt x="59697" y="200463"/>
                  </a:lnTo>
                  <a:lnTo>
                    <a:pt x="65690" y="200218"/>
                  </a:lnTo>
                  <a:lnTo>
                    <a:pt x="68399" y="199359"/>
                  </a:lnTo>
                  <a:lnTo>
                    <a:pt x="73526" y="196288"/>
                  </a:lnTo>
                  <a:lnTo>
                    <a:pt x="76799" y="194358"/>
                  </a:lnTo>
                  <a:lnTo>
                    <a:pt x="80568" y="192277"/>
                  </a:lnTo>
                  <a:lnTo>
                    <a:pt x="84668" y="190096"/>
                  </a:lnTo>
                  <a:lnTo>
                    <a:pt x="88989" y="187055"/>
                  </a:lnTo>
                  <a:lnTo>
                    <a:pt x="93457" y="183440"/>
                  </a:lnTo>
                  <a:lnTo>
                    <a:pt x="98023" y="179442"/>
                  </a:lnTo>
                  <a:lnTo>
                    <a:pt x="102655" y="175190"/>
                  </a:lnTo>
                  <a:lnTo>
                    <a:pt x="112035" y="166231"/>
                  </a:lnTo>
                  <a:lnTo>
                    <a:pt x="115965" y="161620"/>
                  </a:lnTo>
                  <a:lnTo>
                    <a:pt x="119378" y="156958"/>
                  </a:lnTo>
                  <a:lnTo>
                    <a:pt x="125288" y="147545"/>
                  </a:lnTo>
                  <a:lnTo>
                    <a:pt x="130561" y="138070"/>
                  </a:lnTo>
                  <a:lnTo>
                    <a:pt x="133871" y="133321"/>
                  </a:lnTo>
                  <a:lnTo>
                    <a:pt x="137666" y="128567"/>
                  </a:lnTo>
                  <a:lnTo>
                    <a:pt x="141783" y="123810"/>
                  </a:lnTo>
                  <a:lnTo>
                    <a:pt x="145322" y="119052"/>
                  </a:lnTo>
                  <a:lnTo>
                    <a:pt x="151371" y="109531"/>
                  </a:lnTo>
                  <a:lnTo>
                    <a:pt x="156705" y="100008"/>
                  </a:lnTo>
                  <a:lnTo>
                    <a:pt x="164170" y="85722"/>
                  </a:lnTo>
                  <a:lnTo>
                    <a:pt x="173804" y="66672"/>
                  </a:lnTo>
                  <a:lnTo>
                    <a:pt x="176465" y="57147"/>
                  </a:lnTo>
                  <a:lnTo>
                    <a:pt x="177647" y="48416"/>
                  </a:lnTo>
                  <a:lnTo>
                    <a:pt x="178173" y="41889"/>
                  </a:lnTo>
                  <a:lnTo>
                    <a:pt x="178406" y="34226"/>
                  </a:lnTo>
                  <a:lnTo>
                    <a:pt x="178590" y="4858"/>
                  </a:lnTo>
                  <a:lnTo>
                    <a:pt x="177798" y="3237"/>
                  </a:lnTo>
                  <a:lnTo>
                    <a:pt x="176476" y="2157"/>
                  </a:lnTo>
                  <a:lnTo>
                    <a:pt x="172442" y="424"/>
                  </a:lnTo>
                  <a:lnTo>
                    <a:pt x="166736" y="81"/>
                  </a:lnTo>
                  <a:lnTo>
                    <a:pt x="160608" y="0"/>
                  </a:lnTo>
                  <a:lnTo>
                    <a:pt x="160253" y="793"/>
                  </a:lnTo>
                  <a:lnTo>
                    <a:pt x="160811" y="2115"/>
                  </a:lnTo>
                  <a:lnTo>
                    <a:pt x="161976" y="3791"/>
                  </a:lnTo>
                  <a:lnTo>
                    <a:pt x="163270" y="7768"/>
                  </a:lnTo>
                  <a:lnTo>
                    <a:pt x="164101" y="16790"/>
                  </a:lnTo>
                  <a:lnTo>
                    <a:pt x="164245" y="23846"/>
                  </a:lnTo>
                  <a:lnTo>
                    <a:pt x="166396" y="30705"/>
                  </a:lnTo>
                  <a:lnTo>
                    <a:pt x="169203" y="39045"/>
                  </a:lnTo>
                  <a:lnTo>
                    <a:pt x="170451" y="48043"/>
                  </a:lnTo>
                  <a:lnTo>
                    <a:pt x="173123" y="57335"/>
                  </a:lnTo>
                  <a:lnTo>
                    <a:pt x="176955" y="66755"/>
                  </a:lnTo>
                  <a:lnTo>
                    <a:pt x="181305" y="76234"/>
                  </a:lnTo>
                  <a:lnTo>
                    <a:pt x="188216" y="90495"/>
                  </a:lnTo>
                  <a:lnTo>
                    <a:pt x="190565" y="96048"/>
                  </a:lnTo>
                  <a:lnTo>
                    <a:pt x="192924" y="102131"/>
                  </a:lnTo>
                  <a:lnTo>
                    <a:pt x="195291" y="108568"/>
                  </a:lnTo>
                  <a:lnTo>
                    <a:pt x="197663" y="114446"/>
                  </a:lnTo>
                  <a:lnTo>
                    <a:pt x="200038" y="119952"/>
                  </a:lnTo>
                  <a:lnTo>
                    <a:pt x="202414" y="125211"/>
                  </a:lnTo>
                  <a:lnTo>
                    <a:pt x="203999" y="131098"/>
                  </a:lnTo>
                  <a:lnTo>
                    <a:pt x="205055" y="137404"/>
                  </a:lnTo>
                  <a:lnTo>
                    <a:pt x="205760" y="143989"/>
                  </a:lnTo>
                  <a:lnTo>
                    <a:pt x="206230" y="149967"/>
                  </a:lnTo>
                  <a:lnTo>
                    <a:pt x="206543" y="155539"/>
                  </a:lnTo>
                  <a:lnTo>
                    <a:pt x="206751" y="160842"/>
                  </a:lnTo>
                  <a:lnTo>
                    <a:pt x="207045" y="179682"/>
                  </a:lnTo>
                  <a:lnTo>
                    <a:pt x="207165" y="236762"/>
                  </a:lnTo>
                  <a:lnTo>
                    <a:pt x="206373" y="242772"/>
                  </a:lnTo>
                  <a:lnTo>
                    <a:pt x="205051" y="248366"/>
                  </a:lnTo>
                  <a:lnTo>
                    <a:pt x="203375" y="253683"/>
                  </a:lnTo>
                  <a:lnTo>
                    <a:pt x="199397" y="261707"/>
                  </a:lnTo>
                  <a:lnTo>
                    <a:pt x="197225" y="264958"/>
                  </a:lnTo>
                  <a:lnTo>
                    <a:pt x="194812" y="272803"/>
                  </a:lnTo>
                  <a:lnTo>
                    <a:pt x="194168" y="277118"/>
                  </a:lnTo>
                  <a:lnTo>
                    <a:pt x="192151" y="279994"/>
                  </a:lnTo>
                  <a:lnTo>
                    <a:pt x="189219" y="281912"/>
                  </a:lnTo>
                  <a:lnTo>
                    <a:pt x="185678" y="283190"/>
                  </a:lnTo>
                  <a:lnTo>
                    <a:pt x="179625" y="286728"/>
                  </a:lnTo>
                  <a:lnTo>
                    <a:pt x="174289" y="290945"/>
                  </a:lnTo>
                  <a:lnTo>
                    <a:pt x="169272" y="295466"/>
                  </a:lnTo>
                  <a:lnTo>
                    <a:pt x="166029" y="296989"/>
                  </a:lnTo>
                  <a:lnTo>
                    <a:pt x="162280" y="298004"/>
                  </a:lnTo>
                  <a:lnTo>
                    <a:pt x="158193" y="298681"/>
                  </a:lnTo>
                  <a:lnTo>
                    <a:pt x="154674" y="299132"/>
                  </a:lnTo>
                  <a:lnTo>
                    <a:pt x="148648" y="299633"/>
                  </a:lnTo>
                  <a:lnTo>
                    <a:pt x="145136" y="300561"/>
                  </a:lnTo>
                  <a:lnTo>
                    <a:pt x="141207" y="301973"/>
                  </a:lnTo>
                  <a:lnTo>
                    <a:pt x="137000" y="303708"/>
                  </a:lnTo>
                  <a:lnTo>
                    <a:pt x="132608" y="304865"/>
                  </a:lnTo>
                  <a:lnTo>
                    <a:pt x="128093" y="305636"/>
                  </a:lnTo>
                  <a:lnTo>
                    <a:pt x="123495" y="306150"/>
                  </a:lnTo>
                  <a:lnTo>
                    <a:pt x="119636" y="306493"/>
                  </a:lnTo>
                  <a:lnTo>
                    <a:pt x="113232" y="306874"/>
                  </a:lnTo>
                  <a:lnTo>
                    <a:pt x="107739" y="307043"/>
                  </a:lnTo>
                  <a:lnTo>
                    <a:pt x="98068" y="307138"/>
                  </a:lnTo>
                  <a:lnTo>
                    <a:pt x="65731" y="307178"/>
                  </a:lnTo>
                  <a:lnTo>
                    <a:pt x="62815" y="305061"/>
                  </a:lnTo>
                  <a:lnTo>
                    <a:pt x="58269" y="301027"/>
                  </a:lnTo>
                  <a:lnTo>
                    <a:pt x="55531" y="300476"/>
                  </a:lnTo>
                  <a:lnTo>
                    <a:pt x="50006" y="30003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2" name="SMARTPenAnnotation921"/>
            <p:cNvSpPr/>
            <p:nvPr/>
          </p:nvSpPr>
          <p:spPr>
            <a:xfrm>
              <a:off x="6043612" y="4622006"/>
              <a:ext cx="164307" cy="7145"/>
            </a:xfrm>
            <a:custGeom>
              <a:avLst/>
              <a:gdLst/>
              <a:ahLst/>
              <a:cxnLst/>
              <a:rect l="0" t="0" r="0" b="0"/>
              <a:pathLst>
                <a:path w="164307" h="7145">
                  <a:moveTo>
                    <a:pt x="0" y="7144"/>
                  </a:moveTo>
                  <a:lnTo>
                    <a:pt x="0" y="3351"/>
                  </a:lnTo>
                  <a:lnTo>
                    <a:pt x="794" y="2234"/>
                  </a:lnTo>
                  <a:lnTo>
                    <a:pt x="2117" y="1489"/>
                  </a:lnTo>
                  <a:lnTo>
                    <a:pt x="3792" y="993"/>
                  </a:lnTo>
                  <a:lnTo>
                    <a:pt x="5703" y="662"/>
                  </a:lnTo>
                  <a:lnTo>
                    <a:pt x="7771" y="441"/>
                  </a:lnTo>
                  <a:lnTo>
                    <a:pt x="9943" y="294"/>
                  </a:lnTo>
                  <a:lnTo>
                    <a:pt x="14473" y="131"/>
                  </a:lnTo>
                  <a:lnTo>
                    <a:pt x="23849" y="25"/>
                  </a:lnTo>
                  <a:lnTo>
                    <a:pt x="141575" y="0"/>
                  </a:lnTo>
                  <a:lnTo>
                    <a:pt x="145183" y="794"/>
                  </a:lnTo>
                  <a:lnTo>
                    <a:pt x="148383" y="2117"/>
                  </a:lnTo>
                  <a:lnTo>
                    <a:pt x="151309" y="3792"/>
                  </a:lnTo>
                  <a:lnTo>
                    <a:pt x="154054" y="4910"/>
                  </a:lnTo>
                  <a:lnTo>
                    <a:pt x="156678" y="5654"/>
                  </a:lnTo>
                  <a:lnTo>
                    <a:pt x="164306"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3" name="SMARTPenAnnotation922"/>
            <p:cNvSpPr/>
            <p:nvPr/>
          </p:nvSpPr>
          <p:spPr>
            <a:xfrm>
              <a:off x="6072187" y="4679156"/>
              <a:ext cx="142876" cy="7145"/>
            </a:xfrm>
            <a:custGeom>
              <a:avLst/>
              <a:gdLst/>
              <a:ahLst/>
              <a:cxnLst/>
              <a:rect l="0" t="0" r="0" b="0"/>
              <a:pathLst>
                <a:path w="142876" h="7145">
                  <a:moveTo>
                    <a:pt x="0" y="7144"/>
                  </a:moveTo>
                  <a:lnTo>
                    <a:pt x="27642" y="7144"/>
                  </a:lnTo>
                  <a:lnTo>
                    <a:pt x="31128" y="6350"/>
                  </a:lnTo>
                  <a:lnTo>
                    <a:pt x="34246" y="5027"/>
                  </a:lnTo>
                  <a:lnTo>
                    <a:pt x="37118" y="3351"/>
                  </a:lnTo>
                  <a:lnTo>
                    <a:pt x="40620" y="2234"/>
                  </a:lnTo>
                  <a:lnTo>
                    <a:pt x="44543" y="1489"/>
                  </a:lnTo>
                  <a:lnTo>
                    <a:pt x="48745" y="993"/>
                  </a:lnTo>
                  <a:lnTo>
                    <a:pt x="53134" y="662"/>
                  </a:lnTo>
                  <a:lnTo>
                    <a:pt x="57648" y="441"/>
                  </a:lnTo>
                  <a:lnTo>
                    <a:pt x="66896" y="196"/>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4" name="SMARTPenAnnotation923"/>
            <p:cNvSpPr/>
            <p:nvPr/>
          </p:nvSpPr>
          <p:spPr>
            <a:xfrm>
              <a:off x="6386512" y="4636293"/>
              <a:ext cx="128589" cy="14289"/>
            </a:xfrm>
            <a:custGeom>
              <a:avLst/>
              <a:gdLst/>
              <a:ahLst/>
              <a:cxnLst/>
              <a:rect l="0" t="0" r="0" b="0"/>
              <a:pathLst>
                <a:path w="128589" h="14289">
                  <a:moveTo>
                    <a:pt x="0" y="14288"/>
                  </a:moveTo>
                  <a:lnTo>
                    <a:pt x="6850" y="14288"/>
                  </a:lnTo>
                  <a:lnTo>
                    <a:pt x="11246" y="12171"/>
                  </a:lnTo>
                  <a:lnTo>
                    <a:pt x="14641" y="10496"/>
                  </a:lnTo>
                  <a:lnTo>
                    <a:pt x="17699" y="9378"/>
                  </a:lnTo>
                  <a:lnTo>
                    <a:pt x="20531" y="8633"/>
                  </a:lnTo>
                  <a:lnTo>
                    <a:pt x="23212" y="8137"/>
                  </a:lnTo>
                  <a:lnTo>
                    <a:pt x="25793" y="7806"/>
                  </a:lnTo>
                  <a:lnTo>
                    <a:pt x="28308" y="7585"/>
                  </a:lnTo>
                  <a:lnTo>
                    <a:pt x="30778" y="7438"/>
                  </a:lnTo>
                  <a:lnTo>
                    <a:pt x="35640" y="7275"/>
                  </a:lnTo>
                  <a:lnTo>
                    <a:pt x="45228" y="7170"/>
                  </a:lnTo>
                  <a:lnTo>
                    <a:pt x="63322" y="7146"/>
                  </a:lnTo>
                  <a:lnTo>
                    <a:pt x="66821" y="6352"/>
                  </a:lnTo>
                  <a:lnTo>
                    <a:pt x="69948" y="5029"/>
                  </a:lnTo>
                  <a:lnTo>
                    <a:pt x="72825" y="3352"/>
                  </a:lnTo>
                  <a:lnTo>
                    <a:pt x="75538" y="2235"/>
                  </a:lnTo>
                  <a:lnTo>
                    <a:pt x="78140" y="1490"/>
                  </a:lnTo>
                  <a:lnTo>
                    <a:pt x="80668" y="994"/>
                  </a:lnTo>
                  <a:lnTo>
                    <a:pt x="83941" y="663"/>
                  </a:lnTo>
                  <a:lnTo>
                    <a:pt x="87711" y="442"/>
                  </a:lnTo>
                  <a:lnTo>
                    <a:pt x="95339" y="196"/>
                  </a:lnTo>
                  <a:lnTo>
                    <a:pt x="106704" y="39"/>
                  </a:lnTo>
                  <a:lnTo>
                    <a:pt x="12858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5" name="SMARTPenAnnotation924"/>
            <p:cNvSpPr/>
            <p:nvPr/>
          </p:nvSpPr>
          <p:spPr>
            <a:xfrm>
              <a:off x="6579393" y="4525085"/>
              <a:ext cx="156745" cy="182646"/>
            </a:xfrm>
            <a:custGeom>
              <a:avLst/>
              <a:gdLst/>
              <a:ahLst/>
              <a:cxnLst/>
              <a:rect l="0" t="0" r="0" b="0"/>
              <a:pathLst>
                <a:path w="156745" h="182646">
                  <a:moveTo>
                    <a:pt x="7144" y="32627"/>
                  </a:moveTo>
                  <a:lnTo>
                    <a:pt x="17787" y="21985"/>
                  </a:lnTo>
                  <a:lnTo>
                    <a:pt x="19795" y="20770"/>
                  </a:lnTo>
                  <a:lnTo>
                    <a:pt x="24144" y="19420"/>
                  </a:lnTo>
                  <a:lnTo>
                    <a:pt x="28723" y="16703"/>
                  </a:lnTo>
                  <a:lnTo>
                    <a:pt x="31055" y="14868"/>
                  </a:lnTo>
                  <a:lnTo>
                    <a:pt x="34197" y="13644"/>
                  </a:lnTo>
                  <a:lnTo>
                    <a:pt x="37879" y="12828"/>
                  </a:lnTo>
                  <a:lnTo>
                    <a:pt x="41922" y="12284"/>
                  </a:lnTo>
                  <a:lnTo>
                    <a:pt x="45411" y="11127"/>
                  </a:lnTo>
                  <a:lnTo>
                    <a:pt x="48530" y="9563"/>
                  </a:lnTo>
                  <a:lnTo>
                    <a:pt x="51403" y="7726"/>
                  </a:lnTo>
                  <a:lnTo>
                    <a:pt x="54906" y="6501"/>
                  </a:lnTo>
                  <a:lnTo>
                    <a:pt x="58829" y="5685"/>
                  </a:lnTo>
                  <a:lnTo>
                    <a:pt x="63032" y="5141"/>
                  </a:lnTo>
                  <a:lnTo>
                    <a:pt x="66627" y="4778"/>
                  </a:lnTo>
                  <a:lnTo>
                    <a:pt x="69818" y="4536"/>
                  </a:lnTo>
                  <a:lnTo>
                    <a:pt x="72740" y="4374"/>
                  </a:lnTo>
                  <a:lnTo>
                    <a:pt x="76275" y="3473"/>
                  </a:lnTo>
                  <a:lnTo>
                    <a:pt x="80219" y="2078"/>
                  </a:lnTo>
                  <a:lnTo>
                    <a:pt x="84435" y="355"/>
                  </a:lnTo>
                  <a:lnTo>
                    <a:pt x="88041" y="0"/>
                  </a:lnTo>
                  <a:lnTo>
                    <a:pt x="91237" y="557"/>
                  </a:lnTo>
                  <a:lnTo>
                    <a:pt x="94163" y="1722"/>
                  </a:lnTo>
                  <a:lnTo>
                    <a:pt x="96907" y="2499"/>
                  </a:lnTo>
                  <a:lnTo>
                    <a:pt x="99529" y="3016"/>
                  </a:lnTo>
                  <a:lnTo>
                    <a:pt x="102072" y="3362"/>
                  </a:lnTo>
                  <a:lnTo>
                    <a:pt x="104561" y="3592"/>
                  </a:lnTo>
                  <a:lnTo>
                    <a:pt x="109442" y="3847"/>
                  </a:lnTo>
                  <a:lnTo>
                    <a:pt x="111855" y="4709"/>
                  </a:lnTo>
                  <a:lnTo>
                    <a:pt x="116653" y="7784"/>
                  </a:lnTo>
                  <a:lnTo>
                    <a:pt x="118250" y="9715"/>
                  </a:lnTo>
                  <a:lnTo>
                    <a:pt x="119315" y="11796"/>
                  </a:lnTo>
                  <a:lnTo>
                    <a:pt x="120498" y="16225"/>
                  </a:lnTo>
                  <a:lnTo>
                    <a:pt x="121023" y="20839"/>
                  </a:lnTo>
                  <a:lnTo>
                    <a:pt x="121257" y="25536"/>
                  </a:lnTo>
                  <a:lnTo>
                    <a:pt x="121319" y="27900"/>
                  </a:lnTo>
                  <a:lnTo>
                    <a:pt x="120567" y="31063"/>
                  </a:lnTo>
                  <a:lnTo>
                    <a:pt x="119272" y="34759"/>
                  </a:lnTo>
                  <a:lnTo>
                    <a:pt x="117615" y="38811"/>
                  </a:lnTo>
                  <a:lnTo>
                    <a:pt x="115716" y="42306"/>
                  </a:lnTo>
                  <a:lnTo>
                    <a:pt x="113657" y="45430"/>
                  </a:lnTo>
                  <a:lnTo>
                    <a:pt x="111490" y="48306"/>
                  </a:lnTo>
                  <a:lnTo>
                    <a:pt x="109252" y="51811"/>
                  </a:lnTo>
                  <a:lnTo>
                    <a:pt x="106966" y="55735"/>
                  </a:lnTo>
                  <a:lnTo>
                    <a:pt x="104648" y="59939"/>
                  </a:lnTo>
                  <a:lnTo>
                    <a:pt x="102310" y="63535"/>
                  </a:lnTo>
                  <a:lnTo>
                    <a:pt x="99956" y="66726"/>
                  </a:lnTo>
                  <a:lnTo>
                    <a:pt x="97594" y="69647"/>
                  </a:lnTo>
                  <a:lnTo>
                    <a:pt x="94431" y="72389"/>
                  </a:lnTo>
                  <a:lnTo>
                    <a:pt x="90736" y="75010"/>
                  </a:lnTo>
                  <a:lnTo>
                    <a:pt x="86685" y="77551"/>
                  </a:lnTo>
                  <a:lnTo>
                    <a:pt x="83190" y="80039"/>
                  </a:lnTo>
                  <a:lnTo>
                    <a:pt x="80066" y="82491"/>
                  </a:lnTo>
                  <a:lnTo>
                    <a:pt x="77189" y="84920"/>
                  </a:lnTo>
                  <a:lnTo>
                    <a:pt x="74479" y="87333"/>
                  </a:lnTo>
                  <a:lnTo>
                    <a:pt x="69350" y="92130"/>
                  </a:lnTo>
                  <a:lnTo>
                    <a:pt x="66871" y="93727"/>
                  </a:lnTo>
                  <a:lnTo>
                    <a:pt x="62000" y="95501"/>
                  </a:lnTo>
                  <a:lnTo>
                    <a:pt x="57189" y="98407"/>
                  </a:lnTo>
                  <a:lnTo>
                    <a:pt x="54795" y="100293"/>
                  </a:lnTo>
                  <a:lnTo>
                    <a:pt x="50018" y="102388"/>
                  </a:lnTo>
                  <a:lnTo>
                    <a:pt x="42899" y="104056"/>
                  </a:lnTo>
                  <a:lnTo>
                    <a:pt x="42874" y="104062"/>
                  </a:lnTo>
                  <a:lnTo>
                    <a:pt x="46659" y="104064"/>
                  </a:lnTo>
                  <a:lnTo>
                    <a:pt x="47775" y="103270"/>
                  </a:lnTo>
                  <a:lnTo>
                    <a:pt x="48518" y="101948"/>
                  </a:lnTo>
                  <a:lnTo>
                    <a:pt x="49014" y="100272"/>
                  </a:lnTo>
                  <a:lnTo>
                    <a:pt x="50139" y="99155"/>
                  </a:lnTo>
                  <a:lnTo>
                    <a:pt x="51682" y="98410"/>
                  </a:lnTo>
                  <a:lnTo>
                    <a:pt x="53506" y="97914"/>
                  </a:lnTo>
                  <a:lnTo>
                    <a:pt x="56308" y="97583"/>
                  </a:lnTo>
                  <a:lnTo>
                    <a:pt x="59764" y="97362"/>
                  </a:lnTo>
                  <a:lnTo>
                    <a:pt x="63655" y="97215"/>
                  </a:lnTo>
                  <a:lnTo>
                    <a:pt x="67043" y="96323"/>
                  </a:lnTo>
                  <a:lnTo>
                    <a:pt x="70095" y="94935"/>
                  </a:lnTo>
                  <a:lnTo>
                    <a:pt x="72924" y="93216"/>
                  </a:lnTo>
                  <a:lnTo>
                    <a:pt x="75603" y="92069"/>
                  </a:lnTo>
                  <a:lnTo>
                    <a:pt x="78184" y="91305"/>
                  </a:lnTo>
                  <a:lnTo>
                    <a:pt x="80698" y="90796"/>
                  </a:lnTo>
                  <a:lnTo>
                    <a:pt x="83961" y="90456"/>
                  </a:lnTo>
                  <a:lnTo>
                    <a:pt x="87724" y="90230"/>
                  </a:lnTo>
                  <a:lnTo>
                    <a:pt x="95345" y="89979"/>
                  </a:lnTo>
                  <a:lnTo>
                    <a:pt x="104892" y="89837"/>
                  </a:lnTo>
                  <a:lnTo>
                    <a:pt x="122743" y="89785"/>
                  </a:lnTo>
                  <a:lnTo>
                    <a:pt x="125485" y="90576"/>
                  </a:lnTo>
                  <a:lnTo>
                    <a:pt x="128107" y="91897"/>
                  </a:lnTo>
                  <a:lnTo>
                    <a:pt x="130649" y="93572"/>
                  </a:lnTo>
                  <a:lnTo>
                    <a:pt x="133137" y="95482"/>
                  </a:lnTo>
                  <a:lnTo>
                    <a:pt x="138017" y="99721"/>
                  </a:lnTo>
                  <a:lnTo>
                    <a:pt x="140430" y="101169"/>
                  </a:lnTo>
                  <a:lnTo>
                    <a:pt x="145229" y="102777"/>
                  </a:lnTo>
                  <a:lnTo>
                    <a:pt x="150007" y="105609"/>
                  </a:lnTo>
                  <a:lnTo>
                    <a:pt x="152392" y="107476"/>
                  </a:lnTo>
                  <a:lnTo>
                    <a:pt x="153982" y="109513"/>
                  </a:lnTo>
                  <a:lnTo>
                    <a:pt x="155043" y="111666"/>
                  </a:lnTo>
                  <a:lnTo>
                    <a:pt x="156220" y="116174"/>
                  </a:lnTo>
                  <a:lnTo>
                    <a:pt x="156744" y="120824"/>
                  </a:lnTo>
                  <a:lnTo>
                    <a:pt x="156090" y="123968"/>
                  </a:lnTo>
                  <a:lnTo>
                    <a:pt x="154860" y="127653"/>
                  </a:lnTo>
                  <a:lnTo>
                    <a:pt x="153247" y="131697"/>
                  </a:lnTo>
                  <a:lnTo>
                    <a:pt x="151377" y="135185"/>
                  </a:lnTo>
                  <a:lnTo>
                    <a:pt x="149337" y="138305"/>
                  </a:lnTo>
                  <a:lnTo>
                    <a:pt x="147184" y="141179"/>
                  </a:lnTo>
                  <a:lnTo>
                    <a:pt x="144953" y="144683"/>
                  </a:lnTo>
                  <a:lnTo>
                    <a:pt x="142674" y="148606"/>
                  </a:lnTo>
                  <a:lnTo>
                    <a:pt x="140359" y="152809"/>
                  </a:lnTo>
                  <a:lnTo>
                    <a:pt x="138023" y="156404"/>
                  </a:lnTo>
                  <a:lnTo>
                    <a:pt x="135672" y="159596"/>
                  </a:lnTo>
                  <a:lnTo>
                    <a:pt x="130943" y="165257"/>
                  </a:lnTo>
                  <a:lnTo>
                    <a:pt x="126195" y="170420"/>
                  </a:lnTo>
                  <a:lnTo>
                    <a:pt x="123024" y="172114"/>
                  </a:lnTo>
                  <a:lnTo>
                    <a:pt x="119322" y="173243"/>
                  </a:lnTo>
                  <a:lnTo>
                    <a:pt x="115268" y="173996"/>
                  </a:lnTo>
                  <a:lnTo>
                    <a:pt x="111770" y="175292"/>
                  </a:lnTo>
                  <a:lnTo>
                    <a:pt x="108645" y="176950"/>
                  </a:lnTo>
                  <a:lnTo>
                    <a:pt x="105767" y="178848"/>
                  </a:lnTo>
                  <a:lnTo>
                    <a:pt x="103055" y="180114"/>
                  </a:lnTo>
                  <a:lnTo>
                    <a:pt x="100454" y="180958"/>
                  </a:lnTo>
                  <a:lnTo>
                    <a:pt x="97925" y="181520"/>
                  </a:lnTo>
                  <a:lnTo>
                    <a:pt x="94653" y="181896"/>
                  </a:lnTo>
                  <a:lnTo>
                    <a:pt x="90883" y="182146"/>
                  </a:lnTo>
                  <a:lnTo>
                    <a:pt x="83255" y="182423"/>
                  </a:lnTo>
                  <a:lnTo>
                    <a:pt x="74499" y="182580"/>
                  </a:lnTo>
                  <a:lnTo>
                    <a:pt x="33428" y="182645"/>
                  </a:lnTo>
                  <a:lnTo>
                    <a:pt x="31016" y="181852"/>
                  </a:lnTo>
                  <a:lnTo>
                    <a:pt x="26220" y="178853"/>
                  </a:lnTo>
                  <a:lnTo>
                    <a:pt x="21443" y="176991"/>
                  </a:lnTo>
                  <a:lnTo>
                    <a:pt x="16674" y="176164"/>
                  </a:lnTo>
                  <a:lnTo>
                    <a:pt x="11910" y="175796"/>
                  </a:lnTo>
                  <a:lnTo>
                    <a:pt x="7146" y="175633"/>
                  </a:lnTo>
                  <a:lnTo>
                    <a:pt x="1412" y="175528"/>
                  </a:lnTo>
                  <a:lnTo>
                    <a:pt x="941" y="174725"/>
                  </a:lnTo>
                  <a:lnTo>
                    <a:pt x="627" y="173397"/>
                  </a:lnTo>
                  <a:lnTo>
                    <a:pt x="0" y="16835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6" name="SMARTPenAnnotation925"/>
            <p:cNvSpPr/>
            <p:nvPr/>
          </p:nvSpPr>
          <p:spPr>
            <a:xfrm>
              <a:off x="7215187" y="4486275"/>
              <a:ext cx="50007" cy="128588"/>
            </a:xfrm>
            <a:custGeom>
              <a:avLst/>
              <a:gdLst/>
              <a:ahLst/>
              <a:cxnLst/>
              <a:rect l="0" t="0" r="0" b="0"/>
              <a:pathLst>
                <a:path w="50007" h="128588">
                  <a:moveTo>
                    <a:pt x="0" y="0"/>
                  </a:moveTo>
                  <a:lnTo>
                    <a:pt x="3793" y="0"/>
                  </a:lnTo>
                  <a:lnTo>
                    <a:pt x="4910" y="794"/>
                  </a:lnTo>
                  <a:lnTo>
                    <a:pt x="5654" y="2116"/>
                  </a:lnTo>
                  <a:lnTo>
                    <a:pt x="6850" y="6150"/>
                  </a:lnTo>
                  <a:lnTo>
                    <a:pt x="7741" y="7275"/>
                  </a:lnTo>
                  <a:lnTo>
                    <a:pt x="9130" y="8819"/>
                  </a:lnTo>
                  <a:lnTo>
                    <a:pt x="10849" y="10641"/>
                  </a:lnTo>
                  <a:lnTo>
                    <a:pt x="11995" y="12651"/>
                  </a:lnTo>
                  <a:lnTo>
                    <a:pt x="12759" y="14783"/>
                  </a:lnTo>
                  <a:lnTo>
                    <a:pt x="13269" y="17000"/>
                  </a:lnTo>
                  <a:lnTo>
                    <a:pt x="14402" y="19270"/>
                  </a:lnTo>
                  <a:lnTo>
                    <a:pt x="15952" y="21578"/>
                  </a:lnTo>
                  <a:lnTo>
                    <a:pt x="17778" y="23910"/>
                  </a:lnTo>
                  <a:lnTo>
                    <a:pt x="18996" y="26259"/>
                  </a:lnTo>
                  <a:lnTo>
                    <a:pt x="19808" y="28618"/>
                  </a:lnTo>
                  <a:lnTo>
                    <a:pt x="20349" y="30985"/>
                  </a:lnTo>
                  <a:lnTo>
                    <a:pt x="20710" y="33356"/>
                  </a:lnTo>
                  <a:lnTo>
                    <a:pt x="20951" y="35731"/>
                  </a:lnTo>
                  <a:lnTo>
                    <a:pt x="21111" y="38108"/>
                  </a:lnTo>
                  <a:lnTo>
                    <a:pt x="22012" y="41281"/>
                  </a:lnTo>
                  <a:lnTo>
                    <a:pt x="23406" y="44983"/>
                  </a:lnTo>
                  <a:lnTo>
                    <a:pt x="25129" y="49038"/>
                  </a:lnTo>
                  <a:lnTo>
                    <a:pt x="26277" y="52535"/>
                  </a:lnTo>
                  <a:lnTo>
                    <a:pt x="27043" y="55661"/>
                  </a:lnTo>
                  <a:lnTo>
                    <a:pt x="27554" y="58539"/>
                  </a:lnTo>
                  <a:lnTo>
                    <a:pt x="28688" y="61251"/>
                  </a:lnTo>
                  <a:lnTo>
                    <a:pt x="30238" y="63853"/>
                  </a:lnTo>
                  <a:lnTo>
                    <a:pt x="32065" y="66380"/>
                  </a:lnTo>
                  <a:lnTo>
                    <a:pt x="33282" y="68860"/>
                  </a:lnTo>
                  <a:lnTo>
                    <a:pt x="34095" y="71306"/>
                  </a:lnTo>
                  <a:lnTo>
                    <a:pt x="34636" y="73731"/>
                  </a:lnTo>
                  <a:lnTo>
                    <a:pt x="34997" y="76935"/>
                  </a:lnTo>
                  <a:lnTo>
                    <a:pt x="35238" y="80659"/>
                  </a:lnTo>
                  <a:lnTo>
                    <a:pt x="35505" y="88236"/>
                  </a:lnTo>
                  <a:lnTo>
                    <a:pt x="35623" y="94249"/>
                  </a:lnTo>
                  <a:lnTo>
                    <a:pt x="36449" y="96964"/>
                  </a:lnTo>
                  <a:lnTo>
                    <a:pt x="37793" y="99567"/>
                  </a:lnTo>
                  <a:lnTo>
                    <a:pt x="39483" y="102097"/>
                  </a:lnTo>
                  <a:lnTo>
                    <a:pt x="40610" y="104577"/>
                  </a:lnTo>
                  <a:lnTo>
                    <a:pt x="41360" y="107024"/>
                  </a:lnTo>
                  <a:lnTo>
                    <a:pt x="41861" y="109449"/>
                  </a:lnTo>
                  <a:lnTo>
                    <a:pt x="42195" y="111859"/>
                  </a:lnTo>
                  <a:lnTo>
                    <a:pt x="42418" y="114261"/>
                  </a:lnTo>
                  <a:lnTo>
                    <a:pt x="42566" y="116655"/>
                  </a:lnTo>
                  <a:lnTo>
                    <a:pt x="42731" y="121432"/>
                  </a:lnTo>
                  <a:lnTo>
                    <a:pt x="42837" y="127174"/>
                  </a:lnTo>
                  <a:lnTo>
                    <a:pt x="43639" y="127645"/>
                  </a:lnTo>
                  <a:lnTo>
                    <a:pt x="44968" y="127959"/>
                  </a:lnTo>
                  <a:lnTo>
                    <a:pt x="50006" y="1285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SMARTPenAnnotation926"/>
            <p:cNvSpPr/>
            <p:nvPr/>
          </p:nvSpPr>
          <p:spPr>
            <a:xfrm>
              <a:off x="7179468" y="4536281"/>
              <a:ext cx="142876" cy="7145"/>
            </a:xfrm>
            <a:custGeom>
              <a:avLst/>
              <a:gdLst/>
              <a:ahLst/>
              <a:cxnLst/>
              <a:rect l="0" t="0" r="0" b="0"/>
              <a:pathLst>
                <a:path w="142876" h="7145">
                  <a:moveTo>
                    <a:pt x="0" y="7144"/>
                  </a:moveTo>
                  <a:lnTo>
                    <a:pt x="0" y="993"/>
                  </a:lnTo>
                  <a:lnTo>
                    <a:pt x="794" y="662"/>
                  </a:lnTo>
                  <a:lnTo>
                    <a:pt x="2117" y="441"/>
                  </a:lnTo>
                  <a:lnTo>
                    <a:pt x="3793" y="294"/>
                  </a:lnTo>
                  <a:lnTo>
                    <a:pt x="7771" y="131"/>
                  </a:lnTo>
                  <a:lnTo>
                    <a:pt x="14474" y="39"/>
                  </a:lnTo>
                  <a:lnTo>
                    <a:pt x="101079" y="0"/>
                  </a:lnTo>
                  <a:lnTo>
                    <a:pt x="104692" y="794"/>
                  </a:lnTo>
                  <a:lnTo>
                    <a:pt x="108689" y="2117"/>
                  </a:lnTo>
                  <a:lnTo>
                    <a:pt x="112941" y="3792"/>
                  </a:lnTo>
                  <a:lnTo>
                    <a:pt x="117363" y="4910"/>
                  </a:lnTo>
                  <a:lnTo>
                    <a:pt x="121898" y="5654"/>
                  </a:lnTo>
                  <a:lnTo>
                    <a:pt x="126510" y="6151"/>
                  </a:lnTo>
                  <a:lnTo>
                    <a:pt x="130377" y="6482"/>
                  </a:lnTo>
                  <a:lnTo>
                    <a:pt x="133749" y="6702"/>
                  </a:lnTo>
                  <a:lnTo>
                    <a:pt x="142875"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SMARTPenAnnotation927"/>
            <p:cNvSpPr/>
            <p:nvPr/>
          </p:nvSpPr>
          <p:spPr>
            <a:xfrm>
              <a:off x="7436644" y="4436562"/>
              <a:ext cx="121408" cy="192589"/>
            </a:xfrm>
            <a:custGeom>
              <a:avLst/>
              <a:gdLst/>
              <a:ahLst/>
              <a:cxnLst/>
              <a:rect l="0" t="0" r="0" b="0"/>
              <a:pathLst>
                <a:path w="121408" h="192589">
                  <a:moveTo>
                    <a:pt x="107156" y="6850"/>
                  </a:moveTo>
                  <a:lnTo>
                    <a:pt x="107156" y="0"/>
                  </a:lnTo>
                  <a:lnTo>
                    <a:pt x="107156" y="5883"/>
                  </a:lnTo>
                  <a:lnTo>
                    <a:pt x="106362" y="6205"/>
                  </a:lnTo>
                  <a:lnTo>
                    <a:pt x="103363" y="6564"/>
                  </a:lnTo>
                  <a:lnTo>
                    <a:pt x="101452" y="7453"/>
                  </a:lnTo>
                  <a:lnTo>
                    <a:pt x="99385" y="8839"/>
                  </a:lnTo>
                  <a:lnTo>
                    <a:pt x="97213" y="10558"/>
                  </a:lnTo>
                  <a:lnTo>
                    <a:pt x="94970" y="11703"/>
                  </a:lnTo>
                  <a:lnTo>
                    <a:pt x="92682" y="12467"/>
                  </a:lnTo>
                  <a:lnTo>
                    <a:pt x="90363" y="12976"/>
                  </a:lnTo>
                  <a:lnTo>
                    <a:pt x="87230" y="14109"/>
                  </a:lnTo>
                  <a:lnTo>
                    <a:pt x="83553" y="15658"/>
                  </a:lnTo>
                  <a:lnTo>
                    <a:pt x="79514" y="17485"/>
                  </a:lnTo>
                  <a:lnTo>
                    <a:pt x="70793" y="21630"/>
                  </a:lnTo>
                  <a:lnTo>
                    <a:pt x="66246" y="23847"/>
                  </a:lnTo>
                  <a:lnTo>
                    <a:pt x="62420" y="25326"/>
                  </a:lnTo>
                  <a:lnTo>
                    <a:pt x="59075" y="26311"/>
                  </a:lnTo>
                  <a:lnTo>
                    <a:pt x="56052" y="26967"/>
                  </a:lnTo>
                  <a:lnTo>
                    <a:pt x="52449" y="27406"/>
                  </a:lnTo>
                  <a:lnTo>
                    <a:pt x="48459" y="27698"/>
                  </a:lnTo>
                  <a:lnTo>
                    <a:pt x="40587" y="28022"/>
                  </a:lnTo>
                  <a:lnTo>
                    <a:pt x="30313" y="28247"/>
                  </a:lnTo>
                  <a:lnTo>
                    <a:pt x="15619" y="28280"/>
                  </a:lnTo>
                  <a:lnTo>
                    <a:pt x="12763" y="30398"/>
                  </a:lnTo>
                  <a:lnTo>
                    <a:pt x="7472" y="35131"/>
                  </a:lnTo>
                  <a:lnTo>
                    <a:pt x="1021" y="41550"/>
                  </a:lnTo>
                  <a:lnTo>
                    <a:pt x="453" y="44233"/>
                  </a:lnTo>
                  <a:lnTo>
                    <a:pt x="60" y="49785"/>
                  </a:lnTo>
                  <a:lnTo>
                    <a:pt x="0" y="80677"/>
                  </a:lnTo>
                  <a:lnTo>
                    <a:pt x="794" y="83056"/>
                  </a:lnTo>
                  <a:lnTo>
                    <a:pt x="3792" y="87815"/>
                  </a:lnTo>
                  <a:lnTo>
                    <a:pt x="4115" y="89402"/>
                  </a:lnTo>
                  <a:lnTo>
                    <a:pt x="3537" y="90460"/>
                  </a:lnTo>
                  <a:lnTo>
                    <a:pt x="2358" y="91165"/>
                  </a:lnTo>
                  <a:lnTo>
                    <a:pt x="1571" y="92428"/>
                  </a:lnTo>
                  <a:lnTo>
                    <a:pt x="698" y="95949"/>
                  </a:lnTo>
                  <a:lnTo>
                    <a:pt x="1258" y="97999"/>
                  </a:lnTo>
                  <a:lnTo>
                    <a:pt x="5047" y="103884"/>
                  </a:lnTo>
                  <a:lnTo>
                    <a:pt x="6211" y="105539"/>
                  </a:lnTo>
                  <a:lnTo>
                    <a:pt x="6729" y="108391"/>
                  </a:lnTo>
                  <a:lnTo>
                    <a:pt x="7061" y="112897"/>
                  </a:lnTo>
                  <a:lnTo>
                    <a:pt x="7882" y="113267"/>
                  </a:lnTo>
                  <a:lnTo>
                    <a:pt x="10911" y="113678"/>
                  </a:lnTo>
                  <a:lnTo>
                    <a:pt x="14414" y="113941"/>
                  </a:lnTo>
                  <a:lnTo>
                    <a:pt x="24903" y="114004"/>
                  </a:lnTo>
                  <a:lnTo>
                    <a:pt x="26920" y="113211"/>
                  </a:lnTo>
                  <a:lnTo>
                    <a:pt x="29059" y="111889"/>
                  </a:lnTo>
                  <a:lnTo>
                    <a:pt x="31280" y="110213"/>
                  </a:lnTo>
                  <a:lnTo>
                    <a:pt x="33553" y="109096"/>
                  </a:lnTo>
                  <a:lnTo>
                    <a:pt x="35862" y="108352"/>
                  </a:lnTo>
                  <a:lnTo>
                    <a:pt x="38195" y="107855"/>
                  </a:lnTo>
                  <a:lnTo>
                    <a:pt x="40545" y="106730"/>
                  </a:lnTo>
                  <a:lnTo>
                    <a:pt x="42904" y="105187"/>
                  </a:lnTo>
                  <a:lnTo>
                    <a:pt x="45271" y="103364"/>
                  </a:lnTo>
                  <a:lnTo>
                    <a:pt x="47643" y="102149"/>
                  </a:lnTo>
                  <a:lnTo>
                    <a:pt x="50019" y="101339"/>
                  </a:lnTo>
                  <a:lnTo>
                    <a:pt x="52395" y="100799"/>
                  </a:lnTo>
                  <a:lnTo>
                    <a:pt x="54774" y="100439"/>
                  </a:lnTo>
                  <a:lnTo>
                    <a:pt x="57152" y="100199"/>
                  </a:lnTo>
                  <a:lnTo>
                    <a:pt x="59534" y="100039"/>
                  </a:lnTo>
                  <a:lnTo>
                    <a:pt x="62708" y="99932"/>
                  </a:lnTo>
                  <a:lnTo>
                    <a:pt x="77091" y="99761"/>
                  </a:lnTo>
                  <a:lnTo>
                    <a:pt x="79969" y="99747"/>
                  </a:lnTo>
                  <a:lnTo>
                    <a:pt x="82681" y="100531"/>
                  </a:lnTo>
                  <a:lnTo>
                    <a:pt x="85283" y="101848"/>
                  </a:lnTo>
                  <a:lnTo>
                    <a:pt x="87812" y="103520"/>
                  </a:lnTo>
                  <a:lnTo>
                    <a:pt x="90291" y="104634"/>
                  </a:lnTo>
                  <a:lnTo>
                    <a:pt x="92737" y="105377"/>
                  </a:lnTo>
                  <a:lnTo>
                    <a:pt x="95162" y="105872"/>
                  </a:lnTo>
                  <a:lnTo>
                    <a:pt x="97572" y="106202"/>
                  </a:lnTo>
                  <a:lnTo>
                    <a:pt x="99973" y="106423"/>
                  </a:lnTo>
                  <a:lnTo>
                    <a:pt x="102367" y="106569"/>
                  </a:lnTo>
                  <a:lnTo>
                    <a:pt x="104757" y="107461"/>
                  </a:lnTo>
                  <a:lnTo>
                    <a:pt x="107144" y="108848"/>
                  </a:lnTo>
                  <a:lnTo>
                    <a:pt x="109529" y="110568"/>
                  </a:lnTo>
                  <a:lnTo>
                    <a:pt x="111913" y="112508"/>
                  </a:lnTo>
                  <a:lnTo>
                    <a:pt x="114296" y="114595"/>
                  </a:lnTo>
                  <a:lnTo>
                    <a:pt x="116678" y="116780"/>
                  </a:lnTo>
                  <a:lnTo>
                    <a:pt x="118267" y="119030"/>
                  </a:lnTo>
                  <a:lnTo>
                    <a:pt x="120031" y="123648"/>
                  </a:lnTo>
                  <a:lnTo>
                    <a:pt x="120816" y="128346"/>
                  </a:lnTo>
                  <a:lnTo>
                    <a:pt x="121164" y="133079"/>
                  </a:lnTo>
                  <a:lnTo>
                    <a:pt x="121319" y="137829"/>
                  </a:lnTo>
                  <a:lnTo>
                    <a:pt x="121407" y="144966"/>
                  </a:lnTo>
                  <a:lnTo>
                    <a:pt x="120625" y="147346"/>
                  </a:lnTo>
                  <a:lnTo>
                    <a:pt x="117640" y="152107"/>
                  </a:lnTo>
                  <a:lnTo>
                    <a:pt x="115733" y="155282"/>
                  </a:lnTo>
                  <a:lnTo>
                    <a:pt x="113667" y="158986"/>
                  </a:lnTo>
                  <a:lnTo>
                    <a:pt x="111496" y="163043"/>
                  </a:lnTo>
                  <a:lnTo>
                    <a:pt x="109256" y="166541"/>
                  </a:lnTo>
                  <a:lnTo>
                    <a:pt x="106968" y="169667"/>
                  </a:lnTo>
                  <a:lnTo>
                    <a:pt x="101386" y="176595"/>
                  </a:lnTo>
                  <a:lnTo>
                    <a:pt x="98506" y="179659"/>
                  </a:lnTo>
                  <a:lnTo>
                    <a:pt x="96627" y="181587"/>
                  </a:lnTo>
                  <a:lnTo>
                    <a:pt x="93787" y="183666"/>
                  </a:lnTo>
                  <a:lnTo>
                    <a:pt x="90305" y="185847"/>
                  </a:lnTo>
                  <a:lnTo>
                    <a:pt x="86397" y="188094"/>
                  </a:lnTo>
                  <a:lnTo>
                    <a:pt x="82998" y="189592"/>
                  </a:lnTo>
                  <a:lnTo>
                    <a:pt x="79939" y="190590"/>
                  </a:lnTo>
                  <a:lnTo>
                    <a:pt x="77104" y="191256"/>
                  </a:lnTo>
                  <a:lnTo>
                    <a:pt x="74421" y="191700"/>
                  </a:lnTo>
                  <a:lnTo>
                    <a:pt x="71839" y="191996"/>
                  </a:lnTo>
                  <a:lnTo>
                    <a:pt x="65784" y="192470"/>
                  </a:lnTo>
                  <a:lnTo>
                    <a:pt x="53181" y="192572"/>
                  </a:lnTo>
                  <a:lnTo>
                    <a:pt x="35718" y="1925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9" name="SMARTPenAnnotation928"/>
            <p:cNvSpPr/>
            <p:nvPr/>
          </p:nvSpPr>
          <p:spPr>
            <a:xfrm>
              <a:off x="7672478" y="4386262"/>
              <a:ext cx="78491" cy="228593"/>
            </a:xfrm>
            <a:custGeom>
              <a:avLst/>
              <a:gdLst/>
              <a:ahLst/>
              <a:cxnLst/>
              <a:rect l="0" t="0" r="0" b="0"/>
              <a:pathLst>
                <a:path w="78491" h="228593">
                  <a:moveTo>
                    <a:pt x="78490" y="0"/>
                  </a:moveTo>
                  <a:lnTo>
                    <a:pt x="71433" y="0"/>
                  </a:lnTo>
                  <a:lnTo>
                    <a:pt x="65203" y="6151"/>
                  </a:lnTo>
                  <a:lnTo>
                    <a:pt x="60707" y="10642"/>
                  </a:lnTo>
                  <a:lnTo>
                    <a:pt x="59491" y="12651"/>
                  </a:lnTo>
                  <a:lnTo>
                    <a:pt x="58140" y="17000"/>
                  </a:lnTo>
                  <a:lnTo>
                    <a:pt x="56986" y="19271"/>
                  </a:lnTo>
                  <a:lnTo>
                    <a:pt x="55423" y="21579"/>
                  </a:lnTo>
                  <a:lnTo>
                    <a:pt x="53586" y="23911"/>
                  </a:lnTo>
                  <a:lnTo>
                    <a:pt x="51569" y="26259"/>
                  </a:lnTo>
                  <a:lnTo>
                    <a:pt x="49430" y="28618"/>
                  </a:lnTo>
                  <a:lnTo>
                    <a:pt x="47211" y="30985"/>
                  </a:lnTo>
                  <a:lnTo>
                    <a:pt x="45731" y="34151"/>
                  </a:lnTo>
                  <a:lnTo>
                    <a:pt x="44745" y="37848"/>
                  </a:lnTo>
                  <a:lnTo>
                    <a:pt x="44088" y="41901"/>
                  </a:lnTo>
                  <a:lnTo>
                    <a:pt x="42855" y="46190"/>
                  </a:lnTo>
                  <a:lnTo>
                    <a:pt x="41239" y="50637"/>
                  </a:lnTo>
                  <a:lnTo>
                    <a:pt x="39369" y="55189"/>
                  </a:lnTo>
                  <a:lnTo>
                    <a:pt x="37328" y="59812"/>
                  </a:lnTo>
                  <a:lnTo>
                    <a:pt x="32944" y="69181"/>
                  </a:lnTo>
                  <a:lnTo>
                    <a:pt x="11808" y="111922"/>
                  </a:lnTo>
                  <a:lnTo>
                    <a:pt x="10222" y="116684"/>
                  </a:lnTo>
                  <a:lnTo>
                    <a:pt x="9166" y="121445"/>
                  </a:lnTo>
                  <a:lnTo>
                    <a:pt x="8461" y="126207"/>
                  </a:lnTo>
                  <a:lnTo>
                    <a:pt x="7992" y="131763"/>
                  </a:lnTo>
                  <a:lnTo>
                    <a:pt x="7679" y="137849"/>
                  </a:lnTo>
                  <a:lnTo>
                    <a:pt x="7471" y="144287"/>
                  </a:lnTo>
                  <a:lnTo>
                    <a:pt x="6537" y="150166"/>
                  </a:lnTo>
                  <a:lnTo>
                    <a:pt x="5122" y="155673"/>
                  </a:lnTo>
                  <a:lnTo>
                    <a:pt x="3384" y="160932"/>
                  </a:lnTo>
                  <a:lnTo>
                    <a:pt x="2226" y="166026"/>
                  </a:lnTo>
                  <a:lnTo>
                    <a:pt x="1453" y="171009"/>
                  </a:lnTo>
                  <a:lnTo>
                    <a:pt x="939" y="175918"/>
                  </a:lnTo>
                  <a:lnTo>
                    <a:pt x="595" y="179985"/>
                  </a:lnTo>
                  <a:lnTo>
                    <a:pt x="214" y="186620"/>
                  </a:lnTo>
                  <a:lnTo>
                    <a:pt x="45" y="192215"/>
                  </a:lnTo>
                  <a:lnTo>
                    <a:pt x="0" y="194818"/>
                  </a:lnTo>
                  <a:lnTo>
                    <a:pt x="762" y="197348"/>
                  </a:lnTo>
                  <a:lnTo>
                    <a:pt x="2065" y="199828"/>
                  </a:lnTo>
                  <a:lnTo>
                    <a:pt x="3729" y="202275"/>
                  </a:lnTo>
                  <a:lnTo>
                    <a:pt x="5575" y="207110"/>
                  </a:lnTo>
                  <a:lnTo>
                    <a:pt x="6068" y="209511"/>
                  </a:lnTo>
                  <a:lnTo>
                    <a:pt x="7190" y="211905"/>
                  </a:lnTo>
                  <a:lnTo>
                    <a:pt x="8732" y="214295"/>
                  </a:lnTo>
                  <a:lnTo>
                    <a:pt x="10553" y="216682"/>
                  </a:lnTo>
                  <a:lnTo>
                    <a:pt x="12562" y="218274"/>
                  </a:lnTo>
                  <a:lnTo>
                    <a:pt x="14694" y="219335"/>
                  </a:lnTo>
                  <a:lnTo>
                    <a:pt x="16910" y="220042"/>
                  </a:lnTo>
                  <a:lnTo>
                    <a:pt x="19180" y="221307"/>
                  </a:lnTo>
                  <a:lnTo>
                    <a:pt x="21488" y="222945"/>
                  </a:lnTo>
                  <a:lnTo>
                    <a:pt x="23819" y="224829"/>
                  </a:lnTo>
                  <a:lnTo>
                    <a:pt x="26962" y="226086"/>
                  </a:lnTo>
                  <a:lnTo>
                    <a:pt x="30644" y="226925"/>
                  </a:lnTo>
                  <a:lnTo>
                    <a:pt x="34687" y="227483"/>
                  </a:lnTo>
                  <a:lnTo>
                    <a:pt x="38176" y="227855"/>
                  </a:lnTo>
                  <a:lnTo>
                    <a:pt x="41295" y="228104"/>
                  </a:lnTo>
                  <a:lnTo>
                    <a:pt x="44168" y="228269"/>
                  </a:lnTo>
                  <a:lnTo>
                    <a:pt x="49477" y="228453"/>
                  </a:lnTo>
                  <a:lnTo>
                    <a:pt x="59046" y="228557"/>
                  </a:lnTo>
                  <a:lnTo>
                    <a:pt x="72709" y="228592"/>
                  </a:lnTo>
                  <a:lnTo>
                    <a:pt x="74637" y="227801"/>
                  </a:lnTo>
                  <a:lnTo>
                    <a:pt x="75921" y="226480"/>
                  </a:lnTo>
                  <a:lnTo>
                    <a:pt x="78490"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0" name="SMARTPenAnnotation929"/>
            <p:cNvSpPr/>
            <p:nvPr/>
          </p:nvSpPr>
          <p:spPr>
            <a:xfrm>
              <a:off x="7758407" y="4450556"/>
              <a:ext cx="128292" cy="142876"/>
            </a:xfrm>
            <a:custGeom>
              <a:avLst/>
              <a:gdLst/>
              <a:ahLst/>
              <a:cxnLst/>
              <a:rect l="0" t="0" r="0" b="0"/>
              <a:pathLst>
                <a:path w="128292" h="142876">
                  <a:moveTo>
                    <a:pt x="6849" y="35719"/>
                  </a:moveTo>
                  <a:lnTo>
                    <a:pt x="0" y="35719"/>
                  </a:lnTo>
                  <a:lnTo>
                    <a:pt x="5881" y="35719"/>
                  </a:lnTo>
                  <a:lnTo>
                    <a:pt x="6205" y="34925"/>
                  </a:lnTo>
                  <a:lnTo>
                    <a:pt x="6658" y="30809"/>
                  </a:lnTo>
                  <a:lnTo>
                    <a:pt x="6764" y="29568"/>
                  </a:lnTo>
                  <a:lnTo>
                    <a:pt x="7586" y="29237"/>
                  </a:lnTo>
                  <a:lnTo>
                    <a:pt x="10616" y="28869"/>
                  </a:lnTo>
                  <a:lnTo>
                    <a:pt x="14609" y="28706"/>
                  </a:lnTo>
                  <a:lnTo>
                    <a:pt x="16785" y="28662"/>
                  </a:lnTo>
                  <a:lnTo>
                    <a:pt x="19029" y="27839"/>
                  </a:lnTo>
                  <a:lnTo>
                    <a:pt x="21319" y="26497"/>
                  </a:lnTo>
                  <a:lnTo>
                    <a:pt x="23640" y="24808"/>
                  </a:lnTo>
                  <a:lnTo>
                    <a:pt x="25980" y="23683"/>
                  </a:lnTo>
                  <a:lnTo>
                    <a:pt x="28334" y="22932"/>
                  </a:lnTo>
                  <a:lnTo>
                    <a:pt x="30697" y="22432"/>
                  </a:lnTo>
                  <a:lnTo>
                    <a:pt x="33067" y="21305"/>
                  </a:lnTo>
                  <a:lnTo>
                    <a:pt x="35440" y="19759"/>
                  </a:lnTo>
                  <a:lnTo>
                    <a:pt x="37816" y="17935"/>
                  </a:lnTo>
                  <a:lnTo>
                    <a:pt x="40988" y="16719"/>
                  </a:lnTo>
                  <a:lnTo>
                    <a:pt x="44689" y="15908"/>
                  </a:lnTo>
                  <a:lnTo>
                    <a:pt x="48744" y="15368"/>
                  </a:lnTo>
                  <a:lnTo>
                    <a:pt x="52242" y="14214"/>
                  </a:lnTo>
                  <a:lnTo>
                    <a:pt x="55367" y="12651"/>
                  </a:lnTo>
                  <a:lnTo>
                    <a:pt x="58244" y="10815"/>
                  </a:lnTo>
                  <a:lnTo>
                    <a:pt x="60956" y="9591"/>
                  </a:lnTo>
                  <a:lnTo>
                    <a:pt x="63558" y="8776"/>
                  </a:lnTo>
                  <a:lnTo>
                    <a:pt x="66086" y="8231"/>
                  </a:lnTo>
                  <a:lnTo>
                    <a:pt x="68566" y="7075"/>
                  </a:lnTo>
                  <a:lnTo>
                    <a:pt x="71012" y="5510"/>
                  </a:lnTo>
                  <a:lnTo>
                    <a:pt x="73437" y="3674"/>
                  </a:lnTo>
                  <a:lnTo>
                    <a:pt x="76641" y="2449"/>
                  </a:lnTo>
                  <a:lnTo>
                    <a:pt x="80364" y="1633"/>
                  </a:lnTo>
                  <a:lnTo>
                    <a:pt x="84434" y="1088"/>
                  </a:lnTo>
                  <a:lnTo>
                    <a:pt x="87941" y="725"/>
                  </a:lnTo>
                  <a:lnTo>
                    <a:pt x="91073" y="484"/>
                  </a:lnTo>
                  <a:lnTo>
                    <a:pt x="93954" y="322"/>
                  </a:lnTo>
                  <a:lnTo>
                    <a:pt x="99273" y="143"/>
                  </a:lnTo>
                  <a:lnTo>
                    <a:pt x="109155" y="28"/>
                  </a:lnTo>
                  <a:lnTo>
                    <a:pt x="124817" y="0"/>
                  </a:lnTo>
                  <a:lnTo>
                    <a:pt x="125976" y="794"/>
                  </a:lnTo>
                  <a:lnTo>
                    <a:pt x="126748" y="2117"/>
                  </a:lnTo>
                  <a:lnTo>
                    <a:pt x="127987" y="6151"/>
                  </a:lnTo>
                  <a:lnTo>
                    <a:pt x="128158" y="8819"/>
                  </a:lnTo>
                  <a:lnTo>
                    <a:pt x="128232" y="12651"/>
                  </a:lnTo>
                  <a:lnTo>
                    <a:pt x="128291" y="30985"/>
                  </a:lnTo>
                  <a:lnTo>
                    <a:pt x="127497" y="33357"/>
                  </a:lnTo>
                  <a:lnTo>
                    <a:pt x="126175" y="35732"/>
                  </a:lnTo>
                  <a:lnTo>
                    <a:pt x="124499" y="38109"/>
                  </a:lnTo>
                  <a:lnTo>
                    <a:pt x="123383" y="41281"/>
                  </a:lnTo>
                  <a:lnTo>
                    <a:pt x="122639" y="44983"/>
                  </a:lnTo>
                  <a:lnTo>
                    <a:pt x="122141" y="49039"/>
                  </a:lnTo>
                  <a:lnTo>
                    <a:pt x="121811" y="52536"/>
                  </a:lnTo>
                  <a:lnTo>
                    <a:pt x="121590" y="55661"/>
                  </a:lnTo>
                  <a:lnTo>
                    <a:pt x="121443" y="58539"/>
                  </a:lnTo>
                  <a:lnTo>
                    <a:pt x="121280" y="65969"/>
                  </a:lnTo>
                  <a:lnTo>
                    <a:pt x="121236" y="70173"/>
                  </a:lnTo>
                  <a:lnTo>
                    <a:pt x="120414" y="73770"/>
                  </a:lnTo>
                  <a:lnTo>
                    <a:pt x="119071" y="76961"/>
                  </a:lnTo>
                  <a:lnTo>
                    <a:pt x="117382" y="79882"/>
                  </a:lnTo>
                  <a:lnTo>
                    <a:pt x="116257" y="83417"/>
                  </a:lnTo>
                  <a:lnTo>
                    <a:pt x="115506" y="87361"/>
                  </a:lnTo>
                  <a:lnTo>
                    <a:pt x="115005" y="91578"/>
                  </a:lnTo>
                  <a:lnTo>
                    <a:pt x="114672" y="95183"/>
                  </a:lnTo>
                  <a:lnTo>
                    <a:pt x="114450" y="98381"/>
                  </a:lnTo>
                  <a:lnTo>
                    <a:pt x="114301" y="101306"/>
                  </a:lnTo>
                  <a:lnTo>
                    <a:pt x="114137" y="108789"/>
                  </a:lnTo>
                  <a:lnTo>
                    <a:pt x="114005" y="142541"/>
                  </a:lnTo>
                  <a:lnTo>
                    <a:pt x="117798" y="142776"/>
                  </a:lnTo>
                  <a:lnTo>
                    <a:pt x="121149"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SMARTPenAnnotation930"/>
            <p:cNvSpPr/>
            <p:nvPr/>
          </p:nvSpPr>
          <p:spPr>
            <a:xfrm>
              <a:off x="7936706" y="4350543"/>
              <a:ext cx="99974" cy="200026"/>
            </a:xfrm>
            <a:custGeom>
              <a:avLst/>
              <a:gdLst/>
              <a:ahLst/>
              <a:cxnLst/>
              <a:rect l="0" t="0" r="0" b="0"/>
              <a:pathLst>
                <a:path w="99974" h="200026">
                  <a:moveTo>
                    <a:pt x="0" y="0"/>
                  </a:moveTo>
                  <a:lnTo>
                    <a:pt x="10643" y="0"/>
                  </a:lnTo>
                  <a:lnTo>
                    <a:pt x="12652" y="794"/>
                  </a:lnTo>
                  <a:lnTo>
                    <a:pt x="14784" y="2117"/>
                  </a:lnTo>
                  <a:lnTo>
                    <a:pt x="17000" y="3793"/>
                  </a:lnTo>
                  <a:lnTo>
                    <a:pt x="19271" y="4910"/>
                  </a:lnTo>
                  <a:lnTo>
                    <a:pt x="21578" y="5655"/>
                  </a:lnTo>
                  <a:lnTo>
                    <a:pt x="23910" y="6151"/>
                  </a:lnTo>
                  <a:lnTo>
                    <a:pt x="27053" y="7276"/>
                  </a:lnTo>
                  <a:lnTo>
                    <a:pt x="30735" y="8819"/>
                  </a:lnTo>
                  <a:lnTo>
                    <a:pt x="34777" y="10642"/>
                  </a:lnTo>
                  <a:lnTo>
                    <a:pt x="38266" y="12651"/>
                  </a:lnTo>
                  <a:lnTo>
                    <a:pt x="41386" y="14784"/>
                  </a:lnTo>
                  <a:lnTo>
                    <a:pt x="44259" y="17000"/>
                  </a:lnTo>
                  <a:lnTo>
                    <a:pt x="46969" y="19271"/>
                  </a:lnTo>
                  <a:lnTo>
                    <a:pt x="49568" y="21579"/>
                  </a:lnTo>
                  <a:lnTo>
                    <a:pt x="54575" y="26259"/>
                  </a:lnTo>
                  <a:lnTo>
                    <a:pt x="64255" y="35732"/>
                  </a:lnTo>
                  <a:lnTo>
                    <a:pt x="87111" y="58539"/>
                  </a:lnTo>
                  <a:lnTo>
                    <a:pt x="89824" y="62045"/>
                  </a:lnTo>
                  <a:lnTo>
                    <a:pt x="92427" y="65969"/>
                  </a:lnTo>
                  <a:lnTo>
                    <a:pt x="94954" y="70174"/>
                  </a:lnTo>
                  <a:lnTo>
                    <a:pt x="96641" y="74564"/>
                  </a:lnTo>
                  <a:lnTo>
                    <a:pt x="97764" y="79078"/>
                  </a:lnTo>
                  <a:lnTo>
                    <a:pt x="98514" y="83675"/>
                  </a:lnTo>
                  <a:lnTo>
                    <a:pt x="99013" y="88327"/>
                  </a:lnTo>
                  <a:lnTo>
                    <a:pt x="99346" y="93016"/>
                  </a:lnTo>
                  <a:lnTo>
                    <a:pt x="99568" y="97730"/>
                  </a:lnTo>
                  <a:lnTo>
                    <a:pt x="99815" y="107200"/>
                  </a:lnTo>
                  <a:lnTo>
                    <a:pt x="99973" y="126215"/>
                  </a:lnTo>
                  <a:lnTo>
                    <a:pt x="99192" y="130975"/>
                  </a:lnTo>
                  <a:lnTo>
                    <a:pt x="97878" y="135735"/>
                  </a:lnTo>
                  <a:lnTo>
                    <a:pt x="96209" y="140497"/>
                  </a:lnTo>
                  <a:lnTo>
                    <a:pt x="94301" y="144465"/>
                  </a:lnTo>
                  <a:lnTo>
                    <a:pt x="92236" y="147904"/>
                  </a:lnTo>
                  <a:lnTo>
                    <a:pt x="90066" y="150990"/>
                  </a:lnTo>
                  <a:lnTo>
                    <a:pt x="88619" y="154635"/>
                  </a:lnTo>
                  <a:lnTo>
                    <a:pt x="87653" y="158653"/>
                  </a:lnTo>
                  <a:lnTo>
                    <a:pt x="87011" y="162919"/>
                  </a:lnTo>
                  <a:lnTo>
                    <a:pt x="85788" y="166556"/>
                  </a:lnTo>
                  <a:lnTo>
                    <a:pt x="84179" y="169775"/>
                  </a:lnTo>
                  <a:lnTo>
                    <a:pt x="82313" y="172715"/>
                  </a:lnTo>
                  <a:lnTo>
                    <a:pt x="80275" y="175468"/>
                  </a:lnTo>
                  <a:lnTo>
                    <a:pt x="78123" y="178098"/>
                  </a:lnTo>
                  <a:lnTo>
                    <a:pt x="75895" y="180644"/>
                  </a:lnTo>
                  <a:lnTo>
                    <a:pt x="74409" y="183136"/>
                  </a:lnTo>
                  <a:lnTo>
                    <a:pt x="72758" y="188021"/>
                  </a:lnTo>
                  <a:lnTo>
                    <a:pt x="71524" y="189641"/>
                  </a:lnTo>
                  <a:lnTo>
                    <a:pt x="69908" y="190722"/>
                  </a:lnTo>
                  <a:lnTo>
                    <a:pt x="68036" y="191441"/>
                  </a:lnTo>
                  <a:lnTo>
                    <a:pt x="66789" y="192715"/>
                  </a:lnTo>
                  <a:lnTo>
                    <a:pt x="65957" y="194358"/>
                  </a:lnTo>
                  <a:lnTo>
                    <a:pt x="65403" y="196247"/>
                  </a:lnTo>
                  <a:lnTo>
                    <a:pt x="64239" y="197506"/>
                  </a:lnTo>
                  <a:lnTo>
                    <a:pt x="62670" y="198346"/>
                  </a:lnTo>
                  <a:lnTo>
                    <a:pt x="60830" y="198906"/>
                  </a:lnTo>
                  <a:lnTo>
                    <a:pt x="58809" y="199279"/>
                  </a:lnTo>
                  <a:lnTo>
                    <a:pt x="56668" y="199528"/>
                  </a:lnTo>
                  <a:lnTo>
                    <a:pt x="51322" y="199927"/>
                  </a:lnTo>
                  <a:lnTo>
                    <a:pt x="48474" y="199982"/>
                  </a:lnTo>
                  <a:lnTo>
                    <a:pt x="42862"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2" name="SMARTPenAnnotation931"/>
            <p:cNvSpPr/>
            <p:nvPr/>
          </p:nvSpPr>
          <p:spPr>
            <a:xfrm>
              <a:off x="6822289" y="4514850"/>
              <a:ext cx="164299" cy="78574"/>
            </a:xfrm>
            <a:custGeom>
              <a:avLst/>
              <a:gdLst/>
              <a:ahLst/>
              <a:cxnLst/>
              <a:rect l="0" t="0" r="0" b="0"/>
              <a:pathLst>
                <a:path w="164299" h="78574">
                  <a:moveTo>
                    <a:pt x="14279" y="0"/>
                  </a:moveTo>
                  <a:lnTo>
                    <a:pt x="7136" y="0"/>
                  </a:lnTo>
                  <a:lnTo>
                    <a:pt x="10928" y="0"/>
                  </a:lnTo>
                  <a:lnTo>
                    <a:pt x="12045" y="794"/>
                  </a:lnTo>
                  <a:lnTo>
                    <a:pt x="12789" y="2116"/>
                  </a:lnTo>
                  <a:lnTo>
                    <a:pt x="13985" y="6150"/>
                  </a:lnTo>
                  <a:lnTo>
                    <a:pt x="14083" y="7275"/>
                  </a:lnTo>
                  <a:lnTo>
                    <a:pt x="14149" y="8819"/>
                  </a:lnTo>
                  <a:lnTo>
                    <a:pt x="14221" y="12651"/>
                  </a:lnTo>
                  <a:lnTo>
                    <a:pt x="14278" y="38108"/>
                  </a:lnTo>
                  <a:lnTo>
                    <a:pt x="13486" y="40487"/>
                  </a:lnTo>
                  <a:lnTo>
                    <a:pt x="12162" y="42866"/>
                  </a:lnTo>
                  <a:lnTo>
                    <a:pt x="10486" y="45246"/>
                  </a:lnTo>
                  <a:lnTo>
                    <a:pt x="9369" y="47626"/>
                  </a:lnTo>
                  <a:lnTo>
                    <a:pt x="8625" y="50007"/>
                  </a:lnTo>
                  <a:lnTo>
                    <a:pt x="8128" y="52388"/>
                  </a:lnTo>
                  <a:lnTo>
                    <a:pt x="7797" y="54769"/>
                  </a:lnTo>
                  <a:lnTo>
                    <a:pt x="7577" y="57150"/>
                  </a:lnTo>
                  <a:lnTo>
                    <a:pt x="7430" y="59531"/>
                  </a:lnTo>
                  <a:lnTo>
                    <a:pt x="6538" y="61912"/>
                  </a:lnTo>
                  <a:lnTo>
                    <a:pt x="5150" y="64293"/>
                  </a:lnTo>
                  <a:lnTo>
                    <a:pt x="18" y="71401"/>
                  </a:lnTo>
                  <a:lnTo>
                    <a:pt x="0" y="75219"/>
                  </a:lnTo>
                  <a:lnTo>
                    <a:pt x="790" y="76339"/>
                  </a:lnTo>
                  <a:lnTo>
                    <a:pt x="2112" y="77087"/>
                  </a:lnTo>
                  <a:lnTo>
                    <a:pt x="6842" y="78494"/>
                  </a:lnTo>
                  <a:lnTo>
                    <a:pt x="10841" y="78555"/>
                  </a:lnTo>
                  <a:lnTo>
                    <a:pt x="17053" y="78573"/>
                  </a:lnTo>
                  <a:lnTo>
                    <a:pt x="19303" y="77782"/>
                  </a:lnTo>
                  <a:lnTo>
                    <a:pt x="21597" y="76461"/>
                  </a:lnTo>
                  <a:lnTo>
                    <a:pt x="23921" y="74786"/>
                  </a:lnTo>
                  <a:lnTo>
                    <a:pt x="28619" y="72926"/>
                  </a:lnTo>
                  <a:lnTo>
                    <a:pt x="30983" y="72429"/>
                  </a:lnTo>
                  <a:lnTo>
                    <a:pt x="33353" y="71305"/>
                  </a:lnTo>
                  <a:lnTo>
                    <a:pt x="35726" y="69762"/>
                  </a:lnTo>
                  <a:lnTo>
                    <a:pt x="38102" y="67939"/>
                  </a:lnTo>
                  <a:lnTo>
                    <a:pt x="41274" y="66724"/>
                  </a:lnTo>
                  <a:lnTo>
                    <a:pt x="44976" y="65913"/>
                  </a:lnTo>
                  <a:lnTo>
                    <a:pt x="49031" y="65374"/>
                  </a:lnTo>
                  <a:lnTo>
                    <a:pt x="52529" y="65013"/>
                  </a:lnTo>
                  <a:lnTo>
                    <a:pt x="55653" y="64773"/>
                  </a:lnTo>
                  <a:lnTo>
                    <a:pt x="58531" y="64613"/>
                  </a:lnTo>
                  <a:lnTo>
                    <a:pt x="63844" y="64435"/>
                  </a:lnTo>
                  <a:lnTo>
                    <a:pt x="66373" y="64388"/>
                  </a:lnTo>
                  <a:lnTo>
                    <a:pt x="68852" y="63563"/>
                  </a:lnTo>
                  <a:lnTo>
                    <a:pt x="71299" y="62219"/>
                  </a:lnTo>
                  <a:lnTo>
                    <a:pt x="73723" y="60529"/>
                  </a:lnTo>
                  <a:lnTo>
                    <a:pt x="76927" y="59402"/>
                  </a:lnTo>
                  <a:lnTo>
                    <a:pt x="80651" y="58652"/>
                  </a:lnTo>
                  <a:lnTo>
                    <a:pt x="84721" y="58151"/>
                  </a:lnTo>
                  <a:lnTo>
                    <a:pt x="88227" y="57817"/>
                  </a:lnTo>
                  <a:lnTo>
                    <a:pt x="91360" y="57595"/>
                  </a:lnTo>
                  <a:lnTo>
                    <a:pt x="94241" y="57446"/>
                  </a:lnTo>
                  <a:lnTo>
                    <a:pt x="96956" y="56553"/>
                  </a:lnTo>
                  <a:lnTo>
                    <a:pt x="99559" y="55165"/>
                  </a:lnTo>
                  <a:lnTo>
                    <a:pt x="102089" y="53445"/>
                  </a:lnTo>
                  <a:lnTo>
                    <a:pt x="107016" y="51534"/>
                  </a:lnTo>
                  <a:lnTo>
                    <a:pt x="109442" y="51025"/>
                  </a:lnTo>
                  <a:lnTo>
                    <a:pt x="112646" y="51479"/>
                  </a:lnTo>
                  <a:lnTo>
                    <a:pt x="116369" y="52575"/>
                  </a:lnTo>
                  <a:lnTo>
                    <a:pt x="120439" y="54100"/>
                  </a:lnTo>
                  <a:lnTo>
                    <a:pt x="123946" y="55117"/>
                  </a:lnTo>
                  <a:lnTo>
                    <a:pt x="127078" y="55795"/>
                  </a:lnTo>
                  <a:lnTo>
                    <a:pt x="129960" y="56246"/>
                  </a:lnTo>
                  <a:lnTo>
                    <a:pt x="132674" y="56547"/>
                  </a:lnTo>
                  <a:lnTo>
                    <a:pt x="137807" y="56882"/>
                  </a:lnTo>
                  <a:lnTo>
                    <a:pt x="142735" y="57031"/>
                  </a:lnTo>
                  <a:lnTo>
                    <a:pt x="151489" y="57139"/>
                  </a:lnTo>
                  <a:lnTo>
                    <a:pt x="164298" y="571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3" name="SMARTPenAnnotation932"/>
            <p:cNvSpPr/>
            <p:nvPr/>
          </p:nvSpPr>
          <p:spPr>
            <a:xfrm>
              <a:off x="6950868" y="4486275"/>
              <a:ext cx="13270" cy="214313"/>
            </a:xfrm>
            <a:custGeom>
              <a:avLst/>
              <a:gdLst/>
              <a:ahLst/>
              <a:cxnLst/>
              <a:rect l="0" t="0" r="0" b="0"/>
              <a:pathLst>
                <a:path w="13270" h="214313">
                  <a:moveTo>
                    <a:pt x="7144" y="0"/>
                  </a:moveTo>
                  <a:lnTo>
                    <a:pt x="3" y="0"/>
                  </a:lnTo>
                  <a:lnTo>
                    <a:pt x="0" y="23910"/>
                  </a:lnTo>
                  <a:lnTo>
                    <a:pt x="794" y="27052"/>
                  </a:lnTo>
                  <a:lnTo>
                    <a:pt x="2117" y="30735"/>
                  </a:lnTo>
                  <a:lnTo>
                    <a:pt x="3793" y="34777"/>
                  </a:lnTo>
                  <a:lnTo>
                    <a:pt x="4910" y="38266"/>
                  </a:lnTo>
                  <a:lnTo>
                    <a:pt x="5654" y="41386"/>
                  </a:lnTo>
                  <a:lnTo>
                    <a:pt x="6151" y="44259"/>
                  </a:lnTo>
                  <a:lnTo>
                    <a:pt x="6482" y="47762"/>
                  </a:lnTo>
                  <a:lnTo>
                    <a:pt x="6703" y="51685"/>
                  </a:lnTo>
                  <a:lnTo>
                    <a:pt x="6850" y="55888"/>
                  </a:lnTo>
                  <a:lnTo>
                    <a:pt x="7742" y="61071"/>
                  </a:lnTo>
                  <a:lnTo>
                    <a:pt x="9130" y="66908"/>
                  </a:lnTo>
                  <a:lnTo>
                    <a:pt x="10849" y="73180"/>
                  </a:lnTo>
                  <a:lnTo>
                    <a:pt x="11996" y="78949"/>
                  </a:lnTo>
                  <a:lnTo>
                    <a:pt x="12759" y="84382"/>
                  </a:lnTo>
                  <a:lnTo>
                    <a:pt x="13269" y="89592"/>
                  </a:lnTo>
                  <a:lnTo>
                    <a:pt x="12815" y="95447"/>
                  </a:lnTo>
                  <a:lnTo>
                    <a:pt x="11718" y="101731"/>
                  </a:lnTo>
                  <a:lnTo>
                    <a:pt x="10193" y="108301"/>
                  </a:lnTo>
                  <a:lnTo>
                    <a:pt x="9177" y="114270"/>
                  </a:lnTo>
                  <a:lnTo>
                    <a:pt x="8500" y="119836"/>
                  </a:lnTo>
                  <a:lnTo>
                    <a:pt x="8048" y="125134"/>
                  </a:lnTo>
                  <a:lnTo>
                    <a:pt x="7746" y="131048"/>
                  </a:lnTo>
                  <a:lnTo>
                    <a:pt x="7411" y="143969"/>
                  </a:lnTo>
                  <a:lnTo>
                    <a:pt x="7155" y="179940"/>
                  </a:lnTo>
                  <a:lnTo>
                    <a:pt x="7144"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SMARTPenAnnotation933"/>
            <p:cNvSpPr/>
            <p:nvPr/>
          </p:nvSpPr>
          <p:spPr>
            <a:xfrm>
              <a:off x="6043638" y="4929274"/>
              <a:ext cx="221336" cy="354008"/>
            </a:xfrm>
            <a:custGeom>
              <a:avLst/>
              <a:gdLst/>
              <a:ahLst/>
              <a:cxnLst/>
              <a:rect l="0" t="0" r="0" b="0"/>
              <a:pathLst>
                <a:path w="221336" h="354008">
                  <a:moveTo>
                    <a:pt x="7118" y="7057"/>
                  </a:moveTo>
                  <a:lnTo>
                    <a:pt x="61" y="0"/>
                  </a:lnTo>
                  <a:lnTo>
                    <a:pt x="0" y="3731"/>
                  </a:lnTo>
                  <a:lnTo>
                    <a:pt x="785" y="4840"/>
                  </a:lnTo>
                  <a:lnTo>
                    <a:pt x="2102" y="5579"/>
                  </a:lnTo>
                  <a:lnTo>
                    <a:pt x="6824" y="6970"/>
                  </a:lnTo>
                  <a:lnTo>
                    <a:pt x="7092" y="16992"/>
                  </a:lnTo>
                  <a:lnTo>
                    <a:pt x="7118" y="97548"/>
                  </a:lnTo>
                  <a:lnTo>
                    <a:pt x="7912" y="103103"/>
                  </a:lnTo>
                  <a:lnTo>
                    <a:pt x="9235" y="109187"/>
                  </a:lnTo>
                  <a:lnTo>
                    <a:pt x="10910" y="115625"/>
                  </a:lnTo>
                  <a:lnTo>
                    <a:pt x="12772" y="124895"/>
                  </a:lnTo>
                  <a:lnTo>
                    <a:pt x="13600" y="132455"/>
                  </a:lnTo>
                  <a:lnTo>
                    <a:pt x="13967" y="141106"/>
                  </a:lnTo>
                  <a:lnTo>
                    <a:pt x="16247" y="150243"/>
                  </a:lnTo>
                  <a:lnTo>
                    <a:pt x="20387" y="161458"/>
                  </a:lnTo>
                  <a:lnTo>
                    <a:pt x="24896" y="167194"/>
                  </a:lnTo>
                  <a:lnTo>
                    <a:pt x="31259" y="173920"/>
                  </a:lnTo>
                  <a:lnTo>
                    <a:pt x="33530" y="175449"/>
                  </a:lnTo>
                  <a:lnTo>
                    <a:pt x="38172" y="177148"/>
                  </a:lnTo>
                  <a:lnTo>
                    <a:pt x="44996" y="177903"/>
                  </a:lnTo>
                  <a:lnTo>
                    <a:pt x="52528" y="178239"/>
                  </a:lnTo>
                  <a:lnTo>
                    <a:pt x="58521" y="178387"/>
                  </a:lnTo>
                  <a:lnTo>
                    <a:pt x="61230" y="177634"/>
                  </a:lnTo>
                  <a:lnTo>
                    <a:pt x="66357" y="174679"/>
                  </a:lnTo>
                  <a:lnTo>
                    <a:pt x="69629" y="172780"/>
                  </a:lnTo>
                  <a:lnTo>
                    <a:pt x="77499" y="168553"/>
                  </a:lnTo>
                  <a:lnTo>
                    <a:pt x="84171" y="164029"/>
                  </a:lnTo>
                  <a:lnTo>
                    <a:pt x="87062" y="161711"/>
                  </a:lnTo>
                  <a:lnTo>
                    <a:pt x="92390" y="154902"/>
                  </a:lnTo>
                  <a:lnTo>
                    <a:pt x="98198" y="146585"/>
                  </a:lnTo>
                  <a:lnTo>
                    <a:pt x="101969" y="142144"/>
                  </a:lnTo>
                  <a:lnTo>
                    <a:pt x="106071" y="137596"/>
                  </a:lnTo>
                  <a:lnTo>
                    <a:pt x="112745" y="128310"/>
                  </a:lnTo>
                  <a:lnTo>
                    <a:pt x="119150" y="118891"/>
                  </a:lnTo>
                  <a:lnTo>
                    <a:pt x="123081" y="114157"/>
                  </a:lnTo>
                  <a:lnTo>
                    <a:pt x="127289" y="109413"/>
                  </a:lnTo>
                  <a:lnTo>
                    <a:pt x="130095" y="103869"/>
                  </a:lnTo>
                  <a:lnTo>
                    <a:pt x="131965" y="97792"/>
                  </a:lnTo>
                  <a:lnTo>
                    <a:pt x="133212" y="91359"/>
                  </a:lnTo>
                  <a:lnTo>
                    <a:pt x="134837" y="85484"/>
                  </a:lnTo>
                  <a:lnTo>
                    <a:pt x="138759" y="74722"/>
                  </a:lnTo>
                  <a:lnTo>
                    <a:pt x="143148" y="66764"/>
                  </a:lnTo>
                  <a:lnTo>
                    <a:pt x="147744" y="59787"/>
                  </a:lnTo>
                  <a:lnTo>
                    <a:pt x="152433" y="51394"/>
                  </a:lnTo>
                  <a:lnTo>
                    <a:pt x="157163" y="44489"/>
                  </a:lnTo>
                  <a:lnTo>
                    <a:pt x="161911" y="38775"/>
                  </a:lnTo>
                  <a:lnTo>
                    <a:pt x="168252" y="31889"/>
                  </a:lnTo>
                  <a:lnTo>
                    <a:pt x="170015" y="30000"/>
                  </a:lnTo>
                  <a:lnTo>
                    <a:pt x="170485" y="28702"/>
                  </a:lnTo>
                  <a:lnTo>
                    <a:pt x="171300" y="22470"/>
                  </a:lnTo>
                  <a:lnTo>
                    <a:pt x="171413" y="27594"/>
                  </a:lnTo>
                  <a:lnTo>
                    <a:pt x="177574" y="34560"/>
                  </a:lnTo>
                  <a:lnTo>
                    <a:pt x="178274" y="42899"/>
                  </a:lnTo>
                  <a:lnTo>
                    <a:pt x="179165" y="46033"/>
                  </a:lnTo>
                  <a:lnTo>
                    <a:pt x="184213" y="55029"/>
                  </a:lnTo>
                  <a:lnTo>
                    <a:pt x="188485" y="63038"/>
                  </a:lnTo>
                  <a:lnTo>
                    <a:pt x="190913" y="71889"/>
                  </a:lnTo>
                  <a:lnTo>
                    <a:pt x="192786" y="81115"/>
                  </a:lnTo>
                  <a:lnTo>
                    <a:pt x="196264" y="90507"/>
                  </a:lnTo>
                  <a:lnTo>
                    <a:pt x="198339" y="99973"/>
                  </a:lnTo>
                  <a:lnTo>
                    <a:pt x="200055" y="109472"/>
                  </a:lnTo>
                  <a:lnTo>
                    <a:pt x="203464" y="118985"/>
                  </a:lnTo>
                  <a:lnTo>
                    <a:pt x="205508" y="128505"/>
                  </a:lnTo>
                  <a:lnTo>
                    <a:pt x="207210" y="138821"/>
                  </a:lnTo>
                  <a:lnTo>
                    <a:pt x="208775" y="144906"/>
                  </a:lnTo>
                  <a:lnTo>
                    <a:pt x="210612" y="151344"/>
                  </a:lnTo>
                  <a:lnTo>
                    <a:pt x="211837" y="157223"/>
                  </a:lnTo>
                  <a:lnTo>
                    <a:pt x="213198" y="167989"/>
                  </a:lnTo>
                  <a:lnTo>
                    <a:pt x="215919" y="178066"/>
                  </a:lnTo>
                  <a:lnTo>
                    <a:pt x="218981" y="188629"/>
                  </a:lnTo>
                  <a:lnTo>
                    <a:pt x="219797" y="194780"/>
                  </a:lnTo>
                  <a:lnTo>
                    <a:pt x="220342" y="201262"/>
                  </a:lnTo>
                  <a:lnTo>
                    <a:pt x="220705" y="207964"/>
                  </a:lnTo>
                  <a:lnTo>
                    <a:pt x="221108" y="221761"/>
                  </a:lnTo>
                  <a:lnTo>
                    <a:pt x="221335" y="239124"/>
                  </a:lnTo>
                  <a:lnTo>
                    <a:pt x="219271" y="249369"/>
                  </a:lnTo>
                  <a:lnTo>
                    <a:pt x="211479" y="272673"/>
                  </a:lnTo>
                  <a:lnTo>
                    <a:pt x="210034" y="278590"/>
                  </a:lnTo>
                  <a:lnTo>
                    <a:pt x="208427" y="289399"/>
                  </a:lnTo>
                  <a:lnTo>
                    <a:pt x="205597" y="297377"/>
                  </a:lnTo>
                  <a:lnTo>
                    <a:pt x="200899" y="304363"/>
                  </a:lnTo>
                  <a:lnTo>
                    <a:pt x="197424" y="308448"/>
                  </a:lnTo>
                  <a:lnTo>
                    <a:pt x="190124" y="316427"/>
                  </a:lnTo>
                  <a:lnTo>
                    <a:pt x="181551" y="325382"/>
                  </a:lnTo>
                  <a:lnTo>
                    <a:pt x="169122" y="337950"/>
                  </a:lnTo>
                  <a:lnTo>
                    <a:pt x="165920" y="339571"/>
                  </a:lnTo>
                  <a:lnTo>
                    <a:pt x="162199" y="340652"/>
                  </a:lnTo>
                  <a:lnTo>
                    <a:pt x="158130" y="341372"/>
                  </a:lnTo>
                  <a:lnTo>
                    <a:pt x="151493" y="344289"/>
                  </a:lnTo>
                  <a:lnTo>
                    <a:pt x="145897" y="347438"/>
                  </a:lnTo>
                  <a:lnTo>
                    <a:pt x="140764" y="348837"/>
                  </a:lnTo>
                  <a:lnTo>
                    <a:pt x="137490" y="349210"/>
                  </a:lnTo>
                  <a:lnTo>
                    <a:pt x="133720" y="349459"/>
                  </a:lnTo>
                  <a:lnTo>
                    <a:pt x="129620" y="349625"/>
                  </a:lnTo>
                  <a:lnTo>
                    <a:pt x="126092" y="350529"/>
                  </a:lnTo>
                  <a:lnTo>
                    <a:pt x="120056" y="353651"/>
                  </a:lnTo>
                  <a:lnTo>
                    <a:pt x="116541" y="354007"/>
                  </a:lnTo>
                  <a:lnTo>
                    <a:pt x="112610" y="353451"/>
                  </a:lnTo>
                  <a:lnTo>
                    <a:pt x="102480" y="350647"/>
                  </a:lnTo>
                  <a:lnTo>
                    <a:pt x="96861" y="348147"/>
                  </a:lnTo>
                  <a:lnTo>
                    <a:pt x="87904" y="343867"/>
                  </a:lnTo>
                  <a:lnTo>
                    <a:pt x="82560" y="339333"/>
                  </a:lnTo>
                  <a:lnTo>
                    <a:pt x="81225" y="337318"/>
                  </a:lnTo>
                  <a:lnTo>
                    <a:pt x="78907" y="329840"/>
                  </a:lnTo>
                  <a:lnTo>
                    <a:pt x="78555" y="32138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5" name="SMARTPenAnnotation934"/>
            <p:cNvSpPr/>
            <p:nvPr/>
          </p:nvSpPr>
          <p:spPr>
            <a:xfrm>
              <a:off x="6372225" y="4936331"/>
              <a:ext cx="164307" cy="35720"/>
            </a:xfrm>
            <a:custGeom>
              <a:avLst/>
              <a:gdLst/>
              <a:ahLst/>
              <a:cxnLst/>
              <a:rect l="0" t="0" r="0" b="0"/>
              <a:pathLst>
                <a:path w="164307" h="35720">
                  <a:moveTo>
                    <a:pt x="0" y="35719"/>
                  </a:moveTo>
                  <a:lnTo>
                    <a:pt x="16792" y="35719"/>
                  </a:lnTo>
                  <a:lnTo>
                    <a:pt x="19132" y="34925"/>
                  </a:lnTo>
                  <a:lnTo>
                    <a:pt x="21486" y="33602"/>
                  </a:lnTo>
                  <a:lnTo>
                    <a:pt x="23849" y="31926"/>
                  </a:lnTo>
                  <a:lnTo>
                    <a:pt x="27011" y="30809"/>
                  </a:lnTo>
                  <a:lnTo>
                    <a:pt x="30708" y="30064"/>
                  </a:lnTo>
                  <a:lnTo>
                    <a:pt x="34759" y="29568"/>
                  </a:lnTo>
                  <a:lnTo>
                    <a:pt x="39048" y="28443"/>
                  </a:lnTo>
                  <a:lnTo>
                    <a:pt x="43494" y="26900"/>
                  </a:lnTo>
                  <a:lnTo>
                    <a:pt x="48046" y="25077"/>
                  </a:lnTo>
                  <a:lnTo>
                    <a:pt x="52668" y="23068"/>
                  </a:lnTo>
                  <a:lnTo>
                    <a:pt x="62037" y="18719"/>
                  </a:lnTo>
                  <a:lnTo>
                    <a:pt x="66757" y="17242"/>
                  </a:lnTo>
                  <a:lnTo>
                    <a:pt x="71492" y="16257"/>
                  </a:lnTo>
                  <a:lnTo>
                    <a:pt x="76237" y="15600"/>
                  </a:lnTo>
                  <a:lnTo>
                    <a:pt x="80987" y="14369"/>
                  </a:lnTo>
                  <a:lnTo>
                    <a:pt x="85741" y="12754"/>
                  </a:lnTo>
                  <a:lnTo>
                    <a:pt x="90498" y="10884"/>
                  </a:lnTo>
                  <a:lnTo>
                    <a:pt x="94463" y="9637"/>
                  </a:lnTo>
                  <a:lnTo>
                    <a:pt x="97901" y="8806"/>
                  </a:lnTo>
                  <a:lnTo>
                    <a:pt x="100985" y="8252"/>
                  </a:lnTo>
                  <a:lnTo>
                    <a:pt x="104630" y="7088"/>
                  </a:lnTo>
                  <a:lnTo>
                    <a:pt x="108647" y="5520"/>
                  </a:lnTo>
                  <a:lnTo>
                    <a:pt x="112912" y="3680"/>
                  </a:lnTo>
                  <a:lnTo>
                    <a:pt x="117344" y="2453"/>
                  </a:lnTo>
                  <a:lnTo>
                    <a:pt x="121885" y="1635"/>
                  </a:lnTo>
                  <a:lnTo>
                    <a:pt x="126500" y="1090"/>
                  </a:lnTo>
                  <a:lnTo>
                    <a:pt x="130371" y="726"/>
                  </a:lnTo>
                  <a:lnTo>
                    <a:pt x="133745" y="485"/>
                  </a:lnTo>
                  <a:lnTo>
                    <a:pt x="136788" y="323"/>
                  </a:lnTo>
                  <a:lnTo>
                    <a:pt x="144403" y="143"/>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 name="SMARTPenAnnotation935"/>
            <p:cNvSpPr/>
            <p:nvPr/>
          </p:nvSpPr>
          <p:spPr>
            <a:xfrm>
              <a:off x="6379662" y="5014912"/>
              <a:ext cx="171157" cy="35720"/>
            </a:xfrm>
            <a:custGeom>
              <a:avLst/>
              <a:gdLst/>
              <a:ahLst/>
              <a:cxnLst/>
              <a:rect l="0" t="0" r="0" b="0"/>
              <a:pathLst>
                <a:path w="171157" h="35720">
                  <a:moveTo>
                    <a:pt x="6850" y="35719"/>
                  </a:moveTo>
                  <a:lnTo>
                    <a:pt x="0" y="35719"/>
                  </a:lnTo>
                  <a:lnTo>
                    <a:pt x="10356" y="35719"/>
                  </a:lnTo>
                  <a:lnTo>
                    <a:pt x="11569" y="34925"/>
                  </a:lnTo>
                  <a:lnTo>
                    <a:pt x="12377" y="33602"/>
                  </a:lnTo>
                  <a:lnTo>
                    <a:pt x="12916" y="31927"/>
                  </a:lnTo>
                  <a:lnTo>
                    <a:pt x="14863" y="30809"/>
                  </a:lnTo>
                  <a:lnTo>
                    <a:pt x="17748" y="30064"/>
                  </a:lnTo>
                  <a:lnTo>
                    <a:pt x="21259" y="29568"/>
                  </a:lnTo>
                  <a:lnTo>
                    <a:pt x="24394" y="29237"/>
                  </a:lnTo>
                  <a:lnTo>
                    <a:pt x="27277" y="29016"/>
                  </a:lnTo>
                  <a:lnTo>
                    <a:pt x="29993" y="28869"/>
                  </a:lnTo>
                  <a:lnTo>
                    <a:pt x="33391" y="27978"/>
                  </a:lnTo>
                  <a:lnTo>
                    <a:pt x="37244" y="26589"/>
                  </a:lnTo>
                  <a:lnTo>
                    <a:pt x="41400" y="24870"/>
                  </a:lnTo>
                  <a:lnTo>
                    <a:pt x="44965" y="23724"/>
                  </a:lnTo>
                  <a:lnTo>
                    <a:pt x="48135" y="22959"/>
                  </a:lnTo>
                  <a:lnTo>
                    <a:pt x="51042" y="22450"/>
                  </a:lnTo>
                  <a:lnTo>
                    <a:pt x="54568" y="21317"/>
                  </a:lnTo>
                  <a:lnTo>
                    <a:pt x="58506" y="19767"/>
                  </a:lnTo>
                  <a:lnTo>
                    <a:pt x="62719" y="17941"/>
                  </a:lnTo>
                  <a:lnTo>
                    <a:pt x="67115" y="16723"/>
                  </a:lnTo>
                  <a:lnTo>
                    <a:pt x="71632" y="15911"/>
                  </a:lnTo>
                  <a:lnTo>
                    <a:pt x="76232" y="15370"/>
                  </a:lnTo>
                  <a:lnTo>
                    <a:pt x="80886" y="14215"/>
                  </a:lnTo>
                  <a:lnTo>
                    <a:pt x="85576" y="12652"/>
                  </a:lnTo>
                  <a:lnTo>
                    <a:pt x="90290" y="10816"/>
                  </a:lnTo>
                  <a:lnTo>
                    <a:pt x="95021" y="9592"/>
                  </a:lnTo>
                  <a:lnTo>
                    <a:pt x="99762" y="8776"/>
                  </a:lnTo>
                  <a:lnTo>
                    <a:pt x="104510" y="8232"/>
                  </a:lnTo>
                  <a:lnTo>
                    <a:pt x="109263" y="7869"/>
                  </a:lnTo>
                  <a:lnTo>
                    <a:pt x="114019" y="7627"/>
                  </a:lnTo>
                  <a:lnTo>
                    <a:pt x="118777" y="7466"/>
                  </a:lnTo>
                  <a:lnTo>
                    <a:pt x="123537" y="6565"/>
                  </a:lnTo>
                  <a:lnTo>
                    <a:pt x="128298" y="5170"/>
                  </a:lnTo>
                  <a:lnTo>
                    <a:pt x="133059" y="3447"/>
                  </a:lnTo>
                  <a:lnTo>
                    <a:pt x="137820" y="2298"/>
                  </a:lnTo>
                  <a:lnTo>
                    <a:pt x="142583" y="1532"/>
                  </a:lnTo>
                  <a:lnTo>
                    <a:pt x="147345" y="1022"/>
                  </a:lnTo>
                  <a:lnTo>
                    <a:pt x="152107" y="681"/>
                  </a:lnTo>
                  <a:lnTo>
                    <a:pt x="156870" y="454"/>
                  </a:lnTo>
                  <a:lnTo>
                    <a:pt x="17115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7" name="SMARTPenAnnotation936"/>
            <p:cNvSpPr/>
            <p:nvPr/>
          </p:nvSpPr>
          <p:spPr>
            <a:xfrm>
              <a:off x="6672262" y="4850606"/>
              <a:ext cx="7145" cy="257176"/>
            </a:xfrm>
            <a:custGeom>
              <a:avLst/>
              <a:gdLst/>
              <a:ahLst/>
              <a:cxnLst/>
              <a:rect l="0" t="0" r="0" b="0"/>
              <a:pathLst>
                <a:path w="7145" h="257176">
                  <a:moveTo>
                    <a:pt x="7144" y="0"/>
                  </a:moveTo>
                  <a:lnTo>
                    <a:pt x="87" y="0"/>
                  </a:lnTo>
                  <a:lnTo>
                    <a:pt x="8" y="6151"/>
                  </a:lnTo>
                  <a:lnTo>
                    <a:pt x="2" y="14434"/>
                  </a:lnTo>
                  <a:lnTo>
                    <a:pt x="796" y="17560"/>
                  </a:lnTo>
                  <a:lnTo>
                    <a:pt x="2118" y="20438"/>
                  </a:lnTo>
                  <a:lnTo>
                    <a:pt x="3793" y="23150"/>
                  </a:lnTo>
                  <a:lnTo>
                    <a:pt x="4910" y="25752"/>
                  </a:lnTo>
                  <a:lnTo>
                    <a:pt x="5655" y="28281"/>
                  </a:lnTo>
                  <a:lnTo>
                    <a:pt x="6151" y="30760"/>
                  </a:lnTo>
                  <a:lnTo>
                    <a:pt x="6482" y="34000"/>
                  </a:lnTo>
                  <a:lnTo>
                    <a:pt x="6703" y="37748"/>
                  </a:lnTo>
                  <a:lnTo>
                    <a:pt x="6948" y="45352"/>
                  </a:lnTo>
                  <a:lnTo>
                    <a:pt x="7086" y="54889"/>
                  </a:lnTo>
                  <a:lnTo>
                    <a:pt x="7144" y="244938"/>
                  </a:lnTo>
                  <a:lnTo>
                    <a:pt x="6350" y="247429"/>
                  </a:lnTo>
                  <a:lnTo>
                    <a:pt x="5028" y="249884"/>
                  </a:lnTo>
                  <a:lnTo>
                    <a:pt x="0"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363477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88B47-74BA-4873-ADAE-EB0120124E83}" type="datetime1">
              <a:rPr lang="en-US" smtClean="0"/>
              <a:pPr/>
              <a:t>2/10/2010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8079A4-7AA8-4A4F-87E2-7781EC5097DD}" type="slidenum">
              <a:rPr lang="en-US" smtClean="0"/>
              <a:pPr/>
              <a:t>3</a:t>
            </a:fld>
            <a:endParaRPr lang="en-US"/>
          </a:p>
        </p:txBody>
      </p:sp>
      <p:sp>
        <p:nvSpPr>
          <p:cNvPr id="5" name="SMARTPenAnnotation614"/>
          <p:cNvSpPr/>
          <p:nvPr/>
        </p:nvSpPr>
        <p:spPr>
          <a:xfrm>
            <a:off x="1029693" y="1400175"/>
            <a:ext cx="277498" cy="264282"/>
          </a:xfrm>
          <a:custGeom>
            <a:avLst/>
            <a:gdLst/>
            <a:ahLst/>
            <a:cxnLst/>
            <a:rect l="0" t="0" r="0" b="0"/>
            <a:pathLst>
              <a:path w="277498" h="264282">
                <a:moveTo>
                  <a:pt x="6150" y="0"/>
                </a:moveTo>
                <a:lnTo>
                  <a:pt x="0" y="0"/>
                </a:lnTo>
                <a:lnTo>
                  <a:pt x="3093" y="0"/>
                </a:lnTo>
                <a:lnTo>
                  <a:pt x="4112" y="793"/>
                </a:lnTo>
                <a:lnTo>
                  <a:pt x="4792" y="2116"/>
                </a:lnTo>
                <a:lnTo>
                  <a:pt x="5882" y="6150"/>
                </a:lnTo>
                <a:lnTo>
                  <a:pt x="11800" y="12650"/>
                </a:lnTo>
                <a:lnTo>
                  <a:pt x="22936" y="23910"/>
                </a:lnTo>
                <a:lnTo>
                  <a:pt x="29750" y="28618"/>
                </a:lnTo>
                <a:lnTo>
                  <a:pt x="38070" y="34150"/>
                </a:lnTo>
                <a:lnTo>
                  <a:pt x="42512" y="37848"/>
                </a:lnTo>
                <a:lnTo>
                  <a:pt x="47060" y="41900"/>
                </a:lnTo>
                <a:lnTo>
                  <a:pt x="51680" y="45396"/>
                </a:lnTo>
                <a:lnTo>
                  <a:pt x="56347" y="48520"/>
                </a:lnTo>
                <a:lnTo>
                  <a:pt x="61046" y="51397"/>
                </a:lnTo>
                <a:lnTo>
                  <a:pt x="68384" y="58826"/>
                </a:lnTo>
                <a:lnTo>
                  <a:pt x="71452" y="63030"/>
                </a:lnTo>
                <a:lnTo>
                  <a:pt x="75085" y="67420"/>
                </a:lnTo>
                <a:lnTo>
                  <a:pt x="79094" y="71934"/>
                </a:lnTo>
                <a:lnTo>
                  <a:pt x="83354" y="76531"/>
                </a:lnTo>
                <a:lnTo>
                  <a:pt x="88576" y="81183"/>
                </a:lnTo>
                <a:lnTo>
                  <a:pt x="94438" y="85872"/>
                </a:lnTo>
                <a:lnTo>
                  <a:pt x="100728" y="90585"/>
                </a:lnTo>
                <a:lnTo>
                  <a:pt x="105714" y="95315"/>
                </a:lnTo>
                <a:lnTo>
                  <a:pt x="109833" y="100056"/>
                </a:lnTo>
                <a:lnTo>
                  <a:pt x="113372" y="104804"/>
                </a:lnTo>
                <a:lnTo>
                  <a:pt x="118113" y="109556"/>
                </a:lnTo>
                <a:lnTo>
                  <a:pt x="123654" y="114312"/>
                </a:lnTo>
                <a:lnTo>
                  <a:pt x="129730" y="119071"/>
                </a:lnTo>
                <a:lnTo>
                  <a:pt x="135368" y="123830"/>
                </a:lnTo>
                <a:lnTo>
                  <a:pt x="140714" y="128591"/>
                </a:lnTo>
                <a:lnTo>
                  <a:pt x="150888" y="138114"/>
                </a:lnTo>
                <a:lnTo>
                  <a:pt x="170354" y="157162"/>
                </a:lnTo>
                <a:lnTo>
                  <a:pt x="175151" y="161925"/>
                </a:lnTo>
                <a:lnTo>
                  <a:pt x="179142" y="166687"/>
                </a:lnTo>
                <a:lnTo>
                  <a:pt x="182597" y="171450"/>
                </a:lnTo>
                <a:lnTo>
                  <a:pt x="185694" y="176212"/>
                </a:lnTo>
                <a:lnTo>
                  <a:pt x="193368" y="183620"/>
                </a:lnTo>
                <a:lnTo>
                  <a:pt x="197637" y="186707"/>
                </a:lnTo>
                <a:lnTo>
                  <a:pt x="204497" y="194370"/>
                </a:lnTo>
                <a:lnTo>
                  <a:pt x="210192" y="202274"/>
                </a:lnTo>
                <a:lnTo>
                  <a:pt x="215369" y="208433"/>
                </a:lnTo>
                <a:lnTo>
                  <a:pt x="222432" y="215932"/>
                </a:lnTo>
                <a:lnTo>
                  <a:pt x="236109" y="229890"/>
                </a:lnTo>
                <a:lnTo>
                  <a:pt x="243556" y="235258"/>
                </a:lnTo>
                <a:lnTo>
                  <a:pt x="247765" y="237801"/>
                </a:lnTo>
                <a:lnTo>
                  <a:pt x="250570" y="240290"/>
                </a:lnTo>
                <a:lnTo>
                  <a:pt x="252441" y="242743"/>
                </a:lnTo>
                <a:lnTo>
                  <a:pt x="255313" y="247586"/>
                </a:lnTo>
                <a:lnTo>
                  <a:pt x="260598" y="254774"/>
                </a:lnTo>
                <a:lnTo>
                  <a:pt x="262113" y="259547"/>
                </a:lnTo>
                <a:lnTo>
                  <a:pt x="263311" y="261138"/>
                </a:lnTo>
                <a:lnTo>
                  <a:pt x="264903" y="262198"/>
                </a:lnTo>
                <a:lnTo>
                  <a:pt x="268789" y="263376"/>
                </a:lnTo>
                <a:lnTo>
                  <a:pt x="277222" y="264281"/>
                </a:lnTo>
                <a:lnTo>
                  <a:pt x="277497" y="260515"/>
                </a:lnTo>
                <a:lnTo>
                  <a:pt x="276742" y="259401"/>
                </a:lnTo>
                <a:lnTo>
                  <a:pt x="275445" y="258659"/>
                </a:lnTo>
                <a:lnTo>
                  <a:pt x="270469"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15"/>
          <p:cNvSpPr/>
          <p:nvPr/>
        </p:nvSpPr>
        <p:spPr>
          <a:xfrm>
            <a:off x="1050131" y="1400175"/>
            <a:ext cx="192882" cy="228601"/>
          </a:xfrm>
          <a:custGeom>
            <a:avLst/>
            <a:gdLst/>
            <a:ahLst/>
            <a:cxnLst/>
            <a:rect l="0" t="0" r="0" b="0"/>
            <a:pathLst>
              <a:path w="192882" h="228601">
                <a:moveTo>
                  <a:pt x="192881" y="0"/>
                </a:moveTo>
                <a:lnTo>
                  <a:pt x="192881" y="3792"/>
                </a:lnTo>
                <a:lnTo>
                  <a:pt x="192087" y="5703"/>
                </a:lnTo>
                <a:lnTo>
                  <a:pt x="187178" y="12978"/>
                </a:lnTo>
                <a:lnTo>
                  <a:pt x="185110" y="16589"/>
                </a:lnTo>
                <a:lnTo>
                  <a:pt x="182938" y="20585"/>
                </a:lnTo>
                <a:lnTo>
                  <a:pt x="178408" y="27140"/>
                </a:lnTo>
                <a:lnTo>
                  <a:pt x="176088" y="30000"/>
                </a:lnTo>
                <a:lnTo>
                  <a:pt x="172955" y="34287"/>
                </a:lnTo>
                <a:lnTo>
                  <a:pt x="165239" y="45401"/>
                </a:lnTo>
                <a:lnTo>
                  <a:pt x="160959" y="50905"/>
                </a:lnTo>
                <a:lnTo>
                  <a:pt x="156519" y="56161"/>
                </a:lnTo>
                <a:lnTo>
                  <a:pt x="151971" y="61253"/>
                </a:lnTo>
                <a:lnTo>
                  <a:pt x="147351" y="67029"/>
                </a:lnTo>
                <a:lnTo>
                  <a:pt x="142684" y="73261"/>
                </a:lnTo>
                <a:lnTo>
                  <a:pt x="137985" y="79797"/>
                </a:lnTo>
                <a:lnTo>
                  <a:pt x="133265" y="85741"/>
                </a:lnTo>
                <a:lnTo>
                  <a:pt x="128531" y="91292"/>
                </a:lnTo>
                <a:lnTo>
                  <a:pt x="123787" y="96580"/>
                </a:lnTo>
                <a:lnTo>
                  <a:pt x="119037" y="102486"/>
                </a:lnTo>
                <a:lnTo>
                  <a:pt x="114283" y="108805"/>
                </a:lnTo>
                <a:lnTo>
                  <a:pt x="109526" y="115399"/>
                </a:lnTo>
                <a:lnTo>
                  <a:pt x="104767" y="121383"/>
                </a:lnTo>
                <a:lnTo>
                  <a:pt x="100007" y="126959"/>
                </a:lnTo>
                <a:lnTo>
                  <a:pt x="95246" y="132264"/>
                </a:lnTo>
                <a:lnTo>
                  <a:pt x="83607" y="144509"/>
                </a:lnTo>
                <a:lnTo>
                  <a:pt x="77169" y="151108"/>
                </a:lnTo>
                <a:lnTo>
                  <a:pt x="72083" y="157095"/>
                </a:lnTo>
                <a:lnTo>
                  <a:pt x="67899" y="162673"/>
                </a:lnTo>
                <a:lnTo>
                  <a:pt x="64316" y="167980"/>
                </a:lnTo>
                <a:lnTo>
                  <a:pt x="60340" y="173105"/>
                </a:lnTo>
                <a:lnTo>
                  <a:pt x="56101" y="178110"/>
                </a:lnTo>
                <a:lnTo>
                  <a:pt x="51688" y="183033"/>
                </a:lnTo>
                <a:lnTo>
                  <a:pt x="47159" y="187110"/>
                </a:lnTo>
                <a:lnTo>
                  <a:pt x="42552" y="190621"/>
                </a:lnTo>
                <a:lnTo>
                  <a:pt x="37893" y="193755"/>
                </a:lnTo>
                <a:lnTo>
                  <a:pt x="33993" y="196639"/>
                </a:lnTo>
                <a:lnTo>
                  <a:pt x="30599" y="199355"/>
                </a:lnTo>
                <a:lnTo>
                  <a:pt x="24712" y="204489"/>
                </a:lnTo>
                <a:lnTo>
                  <a:pt x="19450" y="209417"/>
                </a:lnTo>
                <a:lnTo>
                  <a:pt x="9604" y="219048"/>
                </a:lnTo>
                <a:lnTo>
                  <a:pt x="0"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16"/>
          <p:cNvSpPr/>
          <p:nvPr/>
        </p:nvSpPr>
        <p:spPr>
          <a:xfrm>
            <a:off x="1393031" y="1493043"/>
            <a:ext cx="284212" cy="7145"/>
          </a:xfrm>
          <a:custGeom>
            <a:avLst/>
            <a:gdLst/>
            <a:ahLst/>
            <a:cxnLst/>
            <a:rect l="0" t="0" r="0" b="0"/>
            <a:pathLst>
              <a:path w="284212" h="7145">
                <a:moveTo>
                  <a:pt x="0" y="7144"/>
                </a:moveTo>
                <a:lnTo>
                  <a:pt x="170460" y="7144"/>
                </a:lnTo>
                <a:lnTo>
                  <a:pt x="177933" y="6350"/>
                </a:lnTo>
                <a:lnTo>
                  <a:pt x="185297" y="5027"/>
                </a:lnTo>
                <a:lnTo>
                  <a:pt x="192588" y="3352"/>
                </a:lnTo>
                <a:lnTo>
                  <a:pt x="199829" y="2235"/>
                </a:lnTo>
                <a:lnTo>
                  <a:pt x="207038" y="1490"/>
                </a:lnTo>
                <a:lnTo>
                  <a:pt x="214225" y="993"/>
                </a:lnTo>
                <a:lnTo>
                  <a:pt x="226444" y="442"/>
                </a:lnTo>
                <a:lnTo>
                  <a:pt x="242249" y="131"/>
                </a:lnTo>
                <a:lnTo>
                  <a:pt x="284211" y="1"/>
                </a:lnTo>
                <a:lnTo>
                  <a:pt x="27146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17"/>
          <p:cNvSpPr/>
          <p:nvPr/>
        </p:nvSpPr>
        <p:spPr>
          <a:xfrm>
            <a:off x="1514475" y="1393031"/>
            <a:ext cx="64294" cy="264320"/>
          </a:xfrm>
          <a:custGeom>
            <a:avLst/>
            <a:gdLst/>
            <a:ahLst/>
            <a:cxnLst/>
            <a:rect l="0" t="0" r="0" b="0"/>
            <a:pathLst>
              <a:path w="64294" h="264320">
                <a:moveTo>
                  <a:pt x="7143" y="0"/>
                </a:moveTo>
                <a:lnTo>
                  <a:pt x="294" y="0"/>
                </a:lnTo>
                <a:lnTo>
                  <a:pt x="17" y="7275"/>
                </a:lnTo>
                <a:lnTo>
                  <a:pt x="0" y="30061"/>
                </a:lnTo>
                <a:lnTo>
                  <a:pt x="794" y="33534"/>
                </a:lnTo>
                <a:lnTo>
                  <a:pt x="2117" y="37437"/>
                </a:lnTo>
                <a:lnTo>
                  <a:pt x="3792" y="41627"/>
                </a:lnTo>
                <a:lnTo>
                  <a:pt x="4909" y="46008"/>
                </a:lnTo>
                <a:lnTo>
                  <a:pt x="5654" y="50515"/>
                </a:lnTo>
                <a:lnTo>
                  <a:pt x="6150" y="55108"/>
                </a:lnTo>
                <a:lnTo>
                  <a:pt x="7275" y="60551"/>
                </a:lnTo>
                <a:lnTo>
                  <a:pt x="8819" y="66561"/>
                </a:lnTo>
                <a:lnTo>
                  <a:pt x="10641" y="72949"/>
                </a:lnTo>
                <a:lnTo>
                  <a:pt x="12650" y="78795"/>
                </a:lnTo>
                <a:lnTo>
                  <a:pt x="14783" y="84280"/>
                </a:lnTo>
                <a:lnTo>
                  <a:pt x="16999" y="89524"/>
                </a:lnTo>
                <a:lnTo>
                  <a:pt x="18476" y="95401"/>
                </a:lnTo>
                <a:lnTo>
                  <a:pt x="19461" y="101701"/>
                </a:lnTo>
                <a:lnTo>
                  <a:pt x="20118" y="108282"/>
                </a:lnTo>
                <a:lnTo>
                  <a:pt x="21349" y="114256"/>
                </a:lnTo>
                <a:lnTo>
                  <a:pt x="22964" y="119827"/>
                </a:lnTo>
                <a:lnTo>
                  <a:pt x="24834" y="125128"/>
                </a:lnTo>
                <a:lnTo>
                  <a:pt x="26081" y="131044"/>
                </a:lnTo>
                <a:lnTo>
                  <a:pt x="26912" y="137369"/>
                </a:lnTo>
                <a:lnTo>
                  <a:pt x="27466" y="143967"/>
                </a:lnTo>
                <a:lnTo>
                  <a:pt x="28629" y="149953"/>
                </a:lnTo>
                <a:lnTo>
                  <a:pt x="30199" y="155531"/>
                </a:lnTo>
                <a:lnTo>
                  <a:pt x="32038" y="160837"/>
                </a:lnTo>
                <a:lnTo>
                  <a:pt x="33265" y="166756"/>
                </a:lnTo>
                <a:lnTo>
                  <a:pt x="34083" y="173083"/>
                </a:lnTo>
                <a:lnTo>
                  <a:pt x="34628" y="179682"/>
                </a:lnTo>
                <a:lnTo>
                  <a:pt x="35785" y="185669"/>
                </a:lnTo>
                <a:lnTo>
                  <a:pt x="37350" y="191248"/>
                </a:lnTo>
                <a:lnTo>
                  <a:pt x="39188" y="196555"/>
                </a:lnTo>
                <a:lnTo>
                  <a:pt x="40412" y="201680"/>
                </a:lnTo>
                <a:lnTo>
                  <a:pt x="41229" y="206685"/>
                </a:lnTo>
                <a:lnTo>
                  <a:pt x="41773" y="211609"/>
                </a:lnTo>
                <a:lnTo>
                  <a:pt x="42930" y="216478"/>
                </a:lnTo>
                <a:lnTo>
                  <a:pt x="44495" y="221313"/>
                </a:lnTo>
                <a:lnTo>
                  <a:pt x="46332" y="226123"/>
                </a:lnTo>
                <a:lnTo>
                  <a:pt x="48350" y="230123"/>
                </a:lnTo>
                <a:lnTo>
                  <a:pt x="50490" y="233585"/>
                </a:lnTo>
                <a:lnTo>
                  <a:pt x="52709" y="236685"/>
                </a:lnTo>
                <a:lnTo>
                  <a:pt x="54190" y="239546"/>
                </a:lnTo>
                <a:lnTo>
                  <a:pt x="55834" y="244842"/>
                </a:lnTo>
                <a:lnTo>
                  <a:pt x="56760" y="252286"/>
                </a:lnTo>
                <a:lnTo>
                  <a:pt x="57683" y="254709"/>
                </a:lnTo>
                <a:lnTo>
                  <a:pt x="59093" y="257119"/>
                </a:lnTo>
                <a:lnTo>
                  <a:pt x="64293" y="2643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18"/>
          <p:cNvSpPr/>
          <p:nvPr/>
        </p:nvSpPr>
        <p:spPr>
          <a:xfrm>
            <a:off x="1743075" y="1414589"/>
            <a:ext cx="313002" cy="471321"/>
          </a:xfrm>
          <a:custGeom>
            <a:avLst/>
            <a:gdLst/>
            <a:ahLst/>
            <a:cxnLst/>
            <a:rect l="0" t="0" r="0" b="0"/>
            <a:pathLst>
              <a:path w="313002" h="471321">
                <a:moveTo>
                  <a:pt x="0" y="14161"/>
                </a:moveTo>
                <a:lnTo>
                  <a:pt x="6849" y="14161"/>
                </a:lnTo>
                <a:lnTo>
                  <a:pt x="10848" y="17953"/>
                </a:lnTo>
                <a:lnTo>
                  <a:pt x="11995" y="19864"/>
                </a:lnTo>
                <a:lnTo>
                  <a:pt x="15951" y="30750"/>
                </a:lnTo>
                <a:lnTo>
                  <a:pt x="18995" y="38203"/>
                </a:lnTo>
                <a:lnTo>
                  <a:pt x="20348" y="44161"/>
                </a:lnTo>
                <a:lnTo>
                  <a:pt x="21110" y="55770"/>
                </a:lnTo>
                <a:lnTo>
                  <a:pt x="23405" y="64668"/>
                </a:lnTo>
                <a:lnTo>
                  <a:pt x="26277" y="73915"/>
                </a:lnTo>
                <a:lnTo>
                  <a:pt x="27553" y="83316"/>
                </a:lnTo>
                <a:lnTo>
                  <a:pt x="28121" y="94902"/>
                </a:lnTo>
                <a:lnTo>
                  <a:pt x="28440" y="112697"/>
                </a:lnTo>
                <a:lnTo>
                  <a:pt x="28485" y="117951"/>
                </a:lnTo>
                <a:lnTo>
                  <a:pt x="30651" y="128023"/>
                </a:lnTo>
                <a:lnTo>
                  <a:pt x="36334" y="142618"/>
                </a:lnTo>
                <a:lnTo>
                  <a:pt x="43044" y="156997"/>
                </a:lnTo>
                <a:lnTo>
                  <a:pt x="50060" y="169195"/>
                </a:lnTo>
                <a:lnTo>
                  <a:pt x="59542" y="180428"/>
                </a:lnTo>
                <a:lnTo>
                  <a:pt x="66678" y="187867"/>
                </a:lnTo>
                <a:lnTo>
                  <a:pt x="69852" y="189496"/>
                </a:lnTo>
                <a:lnTo>
                  <a:pt x="77612" y="191306"/>
                </a:lnTo>
                <a:lnTo>
                  <a:pt x="84235" y="194227"/>
                </a:lnTo>
                <a:lnTo>
                  <a:pt x="89825" y="197378"/>
                </a:lnTo>
                <a:lnTo>
                  <a:pt x="94955" y="198778"/>
                </a:lnTo>
                <a:lnTo>
                  <a:pt x="98228" y="198358"/>
                </a:lnTo>
                <a:lnTo>
                  <a:pt x="109626" y="194767"/>
                </a:lnTo>
                <a:lnTo>
                  <a:pt x="119177" y="192557"/>
                </a:lnTo>
                <a:lnTo>
                  <a:pt x="127315" y="189227"/>
                </a:lnTo>
                <a:lnTo>
                  <a:pt x="136224" y="182984"/>
                </a:lnTo>
                <a:lnTo>
                  <a:pt x="145475" y="175712"/>
                </a:lnTo>
                <a:lnTo>
                  <a:pt x="154878" y="169834"/>
                </a:lnTo>
                <a:lnTo>
                  <a:pt x="162232" y="162459"/>
                </a:lnTo>
                <a:lnTo>
                  <a:pt x="170835" y="149382"/>
                </a:lnTo>
                <a:lnTo>
                  <a:pt x="176733" y="140140"/>
                </a:lnTo>
                <a:lnTo>
                  <a:pt x="184645" y="130741"/>
                </a:lnTo>
                <a:lnTo>
                  <a:pt x="194233" y="116524"/>
                </a:lnTo>
                <a:lnTo>
                  <a:pt x="197450" y="107016"/>
                </a:lnTo>
                <a:lnTo>
                  <a:pt x="199262" y="92738"/>
                </a:lnTo>
                <a:lnTo>
                  <a:pt x="200479" y="83215"/>
                </a:lnTo>
                <a:lnTo>
                  <a:pt x="204834" y="68929"/>
                </a:lnTo>
                <a:lnTo>
                  <a:pt x="206476" y="54642"/>
                </a:lnTo>
                <a:lnTo>
                  <a:pt x="206963" y="40354"/>
                </a:lnTo>
                <a:lnTo>
                  <a:pt x="207160" y="12197"/>
                </a:lnTo>
                <a:lnTo>
                  <a:pt x="207957" y="9677"/>
                </a:lnTo>
                <a:lnTo>
                  <a:pt x="213318" y="1321"/>
                </a:lnTo>
                <a:lnTo>
                  <a:pt x="212856" y="838"/>
                </a:lnTo>
                <a:lnTo>
                  <a:pt x="210225" y="302"/>
                </a:lnTo>
                <a:lnTo>
                  <a:pt x="210000" y="159"/>
                </a:lnTo>
                <a:lnTo>
                  <a:pt x="211866" y="0"/>
                </a:lnTo>
                <a:lnTo>
                  <a:pt x="211888" y="751"/>
                </a:lnTo>
                <a:lnTo>
                  <a:pt x="208919" y="5601"/>
                </a:lnTo>
                <a:lnTo>
                  <a:pt x="207946" y="9827"/>
                </a:lnTo>
                <a:lnTo>
                  <a:pt x="208481" y="12065"/>
                </a:lnTo>
                <a:lnTo>
                  <a:pt x="211191" y="16669"/>
                </a:lnTo>
                <a:lnTo>
                  <a:pt x="219399" y="26886"/>
                </a:lnTo>
                <a:lnTo>
                  <a:pt x="226314" y="38921"/>
                </a:lnTo>
                <a:lnTo>
                  <a:pt x="233390" y="52541"/>
                </a:lnTo>
                <a:lnTo>
                  <a:pt x="238137" y="61910"/>
                </a:lnTo>
                <a:lnTo>
                  <a:pt x="245009" y="73483"/>
                </a:lnTo>
                <a:lnTo>
                  <a:pt x="252562" y="86563"/>
                </a:lnTo>
                <a:lnTo>
                  <a:pt x="258564" y="100315"/>
                </a:lnTo>
                <a:lnTo>
                  <a:pt x="263877" y="114364"/>
                </a:lnTo>
                <a:lnTo>
                  <a:pt x="266406" y="121444"/>
                </a:lnTo>
                <a:lnTo>
                  <a:pt x="268885" y="129339"/>
                </a:lnTo>
                <a:lnTo>
                  <a:pt x="278567" y="162706"/>
                </a:lnTo>
                <a:lnTo>
                  <a:pt x="280961" y="170341"/>
                </a:lnTo>
                <a:lnTo>
                  <a:pt x="285738" y="187291"/>
                </a:lnTo>
                <a:lnTo>
                  <a:pt x="288123" y="196256"/>
                </a:lnTo>
                <a:lnTo>
                  <a:pt x="292890" y="212567"/>
                </a:lnTo>
                <a:lnTo>
                  <a:pt x="295272" y="220250"/>
                </a:lnTo>
                <a:lnTo>
                  <a:pt x="296861" y="228547"/>
                </a:lnTo>
                <a:lnTo>
                  <a:pt x="297919" y="237254"/>
                </a:lnTo>
                <a:lnTo>
                  <a:pt x="298625" y="246233"/>
                </a:lnTo>
                <a:lnTo>
                  <a:pt x="299890" y="254601"/>
                </a:lnTo>
                <a:lnTo>
                  <a:pt x="301526" y="262560"/>
                </a:lnTo>
                <a:lnTo>
                  <a:pt x="303411" y="270248"/>
                </a:lnTo>
                <a:lnTo>
                  <a:pt x="305461" y="277754"/>
                </a:lnTo>
                <a:lnTo>
                  <a:pt x="309856" y="292444"/>
                </a:lnTo>
                <a:lnTo>
                  <a:pt x="311346" y="300489"/>
                </a:lnTo>
                <a:lnTo>
                  <a:pt x="312339" y="309028"/>
                </a:lnTo>
                <a:lnTo>
                  <a:pt x="313001" y="317895"/>
                </a:lnTo>
                <a:lnTo>
                  <a:pt x="312648" y="326188"/>
                </a:lnTo>
                <a:lnTo>
                  <a:pt x="311619" y="334097"/>
                </a:lnTo>
                <a:lnTo>
                  <a:pt x="309153" y="348442"/>
                </a:lnTo>
                <a:lnTo>
                  <a:pt x="308058" y="360109"/>
                </a:lnTo>
                <a:lnTo>
                  <a:pt x="303337" y="372703"/>
                </a:lnTo>
                <a:lnTo>
                  <a:pt x="295948" y="386238"/>
                </a:lnTo>
                <a:lnTo>
                  <a:pt x="287371" y="400191"/>
                </a:lnTo>
                <a:lnTo>
                  <a:pt x="282068" y="406451"/>
                </a:lnTo>
                <a:lnTo>
                  <a:pt x="276152" y="412213"/>
                </a:lnTo>
                <a:lnTo>
                  <a:pt x="269826" y="417641"/>
                </a:lnTo>
                <a:lnTo>
                  <a:pt x="263228" y="422848"/>
                </a:lnTo>
                <a:lnTo>
                  <a:pt x="256447" y="427906"/>
                </a:lnTo>
                <a:lnTo>
                  <a:pt x="242564" y="437760"/>
                </a:lnTo>
                <a:lnTo>
                  <a:pt x="228456" y="447431"/>
                </a:lnTo>
                <a:lnTo>
                  <a:pt x="221360" y="451439"/>
                </a:lnTo>
                <a:lnTo>
                  <a:pt x="214248" y="454905"/>
                </a:lnTo>
                <a:lnTo>
                  <a:pt x="200790" y="460872"/>
                </a:lnTo>
                <a:lnTo>
                  <a:pt x="189517" y="466170"/>
                </a:lnTo>
                <a:lnTo>
                  <a:pt x="183494" y="467900"/>
                </a:lnTo>
                <a:lnTo>
                  <a:pt x="177098" y="469053"/>
                </a:lnTo>
                <a:lnTo>
                  <a:pt x="170453" y="469822"/>
                </a:lnTo>
                <a:lnTo>
                  <a:pt x="164435" y="470335"/>
                </a:lnTo>
                <a:lnTo>
                  <a:pt x="158836" y="470677"/>
                </a:lnTo>
                <a:lnTo>
                  <a:pt x="153515" y="470905"/>
                </a:lnTo>
                <a:lnTo>
                  <a:pt x="141254" y="471158"/>
                </a:lnTo>
                <a:lnTo>
                  <a:pt x="117772" y="471320"/>
                </a:lnTo>
                <a:lnTo>
                  <a:pt x="112646" y="470540"/>
                </a:lnTo>
                <a:lnTo>
                  <a:pt x="107641" y="469226"/>
                </a:lnTo>
                <a:lnTo>
                  <a:pt x="102716" y="467556"/>
                </a:lnTo>
                <a:lnTo>
                  <a:pt x="93012" y="465701"/>
                </a:lnTo>
                <a:lnTo>
                  <a:pt x="83407" y="464083"/>
                </a:lnTo>
                <a:lnTo>
                  <a:pt x="73847" y="460718"/>
                </a:lnTo>
                <a:lnTo>
                  <a:pt x="66423" y="456576"/>
                </a:lnTo>
                <a:lnTo>
                  <a:pt x="59683" y="452090"/>
                </a:lnTo>
                <a:lnTo>
                  <a:pt x="51397" y="447450"/>
                </a:lnTo>
                <a:lnTo>
                  <a:pt x="42862" y="44278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19"/>
          <p:cNvSpPr/>
          <p:nvPr/>
        </p:nvSpPr>
        <p:spPr>
          <a:xfrm>
            <a:off x="2300287" y="1435893"/>
            <a:ext cx="271464" cy="21433"/>
          </a:xfrm>
          <a:custGeom>
            <a:avLst/>
            <a:gdLst/>
            <a:ahLst/>
            <a:cxnLst/>
            <a:rect l="0" t="0" r="0" b="0"/>
            <a:pathLst>
              <a:path w="271464" h="21433">
                <a:moveTo>
                  <a:pt x="0" y="0"/>
                </a:moveTo>
                <a:lnTo>
                  <a:pt x="6151" y="6151"/>
                </a:lnTo>
                <a:lnTo>
                  <a:pt x="8819" y="6703"/>
                </a:lnTo>
                <a:lnTo>
                  <a:pt x="17000" y="7057"/>
                </a:lnTo>
                <a:lnTo>
                  <a:pt x="80030" y="7144"/>
                </a:lnTo>
                <a:lnTo>
                  <a:pt x="86691" y="6350"/>
                </a:lnTo>
                <a:lnTo>
                  <a:pt x="93513" y="5027"/>
                </a:lnTo>
                <a:lnTo>
                  <a:pt x="100442" y="3352"/>
                </a:lnTo>
                <a:lnTo>
                  <a:pt x="107442" y="2235"/>
                </a:lnTo>
                <a:lnTo>
                  <a:pt x="114491" y="1490"/>
                </a:lnTo>
                <a:lnTo>
                  <a:pt x="121571" y="993"/>
                </a:lnTo>
                <a:lnTo>
                  <a:pt x="129466" y="662"/>
                </a:lnTo>
                <a:lnTo>
                  <a:pt x="154160" y="196"/>
                </a:lnTo>
                <a:lnTo>
                  <a:pt x="203584" y="8"/>
                </a:lnTo>
                <a:lnTo>
                  <a:pt x="208748" y="799"/>
                </a:lnTo>
                <a:lnTo>
                  <a:pt x="213778" y="2120"/>
                </a:lnTo>
                <a:lnTo>
                  <a:pt x="218718" y="3795"/>
                </a:lnTo>
                <a:lnTo>
                  <a:pt x="222806" y="4911"/>
                </a:lnTo>
                <a:lnTo>
                  <a:pt x="226325" y="5656"/>
                </a:lnTo>
                <a:lnTo>
                  <a:pt x="229465" y="6152"/>
                </a:lnTo>
                <a:lnTo>
                  <a:pt x="237186" y="6703"/>
                </a:lnTo>
                <a:lnTo>
                  <a:pt x="241468" y="6850"/>
                </a:lnTo>
                <a:lnTo>
                  <a:pt x="245116" y="7742"/>
                </a:lnTo>
                <a:lnTo>
                  <a:pt x="248342" y="9130"/>
                </a:lnTo>
                <a:lnTo>
                  <a:pt x="255430" y="13269"/>
                </a:lnTo>
                <a:lnTo>
                  <a:pt x="258516" y="13835"/>
                </a:lnTo>
                <a:lnTo>
                  <a:pt x="266965" y="14198"/>
                </a:lnTo>
                <a:lnTo>
                  <a:pt x="268464" y="15022"/>
                </a:lnTo>
                <a:lnTo>
                  <a:pt x="269464" y="16365"/>
                </a:lnTo>
                <a:lnTo>
                  <a:pt x="271463" y="214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20"/>
          <p:cNvSpPr/>
          <p:nvPr/>
        </p:nvSpPr>
        <p:spPr>
          <a:xfrm>
            <a:off x="2336006" y="1528762"/>
            <a:ext cx="257176" cy="1"/>
          </a:xfrm>
          <a:custGeom>
            <a:avLst/>
            <a:gdLst/>
            <a:ahLst/>
            <a:cxnLst/>
            <a:rect l="0" t="0" r="0" b="0"/>
            <a:pathLst>
              <a:path w="257176" h="1">
                <a:moveTo>
                  <a:pt x="0" y="0"/>
                </a:moveTo>
                <a:lnTo>
                  <a:pt x="2571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21"/>
          <p:cNvSpPr/>
          <p:nvPr/>
        </p:nvSpPr>
        <p:spPr>
          <a:xfrm>
            <a:off x="2750343" y="1343025"/>
            <a:ext cx="28576" cy="291774"/>
          </a:xfrm>
          <a:custGeom>
            <a:avLst/>
            <a:gdLst/>
            <a:ahLst/>
            <a:cxnLst/>
            <a:rect l="0" t="0" r="0" b="0"/>
            <a:pathLst>
              <a:path w="28576" h="291774">
                <a:moveTo>
                  <a:pt x="0" y="0"/>
                </a:moveTo>
                <a:lnTo>
                  <a:pt x="0" y="104783"/>
                </a:lnTo>
                <a:lnTo>
                  <a:pt x="794" y="110337"/>
                </a:lnTo>
                <a:lnTo>
                  <a:pt x="2117" y="116420"/>
                </a:lnTo>
                <a:lnTo>
                  <a:pt x="3793" y="122857"/>
                </a:lnTo>
                <a:lnTo>
                  <a:pt x="4910" y="128736"/>
                </a:lnTo>
                <a:lnTo>
                  <a:pt x="5655" y="134242"/>
                </a:lnTo>
                <a:lnTo>
                  <a:pt x="6151" y="139501"/>
                </a:lnTo>
                <a:lnTo>
                  <a:pt x="7276" y="145388"/>
                </a:lnTo>
                <a:lnTo>
                  <a:pt x="8819" y="151694"/>
                </a:lnTo>
                <a:lnTo>
                  <a:pt x="10642" y="158279"/>
                </a:lnTo>
                <a:lnTo>
                  <a:pt x="11857" y="164257"/>
                </a:lnTo>
                <a:lnTo>
                  <a:pt x="12668" y="169829"/>
                </a:lnTo>
                <a:lnTo>
                  <a:pt x="13208" y="175132"/>
                </a:lnTo>
                <a:lnTo>
                  <a:pt x="13568" y="181048"/>
                </a:lnTo>
                <a:lnTo>
                  <a:pt x="13968" y="193972"/>
                </a:lnTo>
                <a:lnTo>
                  <a:pt x="14246" y="220972"/>
                </a:lnTo>
                <a:lnTo>
                  <a:pt x="14260" y="225896"/>
                </a:lnTo>
                <a:lnTo>
                  <a:pt x="15063" y="230766"/>
                </a:lnTo>
                <a:lnTo>
                  <a:pt x="16392" y="235600"/>
                </a:lnTo>
                <a:lnTo>
                  <a:pt x="18072" y="240410"/>
                </a:lnTo>
                <a:lnTo>
                  <a:pt x="19192" y="245205"/>
                </a:lnTo>
                <a:lnTo>
                  <a:pt x="19938" y="249988"/>
                </a:lnTo>
                <a:lnTo>
                  <a:pt x="20768" y="258743"/>
                </a:lnTo>
                <a:lnTo>
                  <a:pt x="21137" y="265280"/>
                </a:lnTo>
                <a:lnTo>
                  <a:pt x="21344" y="273423"/>
                </a:lnTo>
                <a:lnTo>
                  <a:pt x="21431" y="291773"/>
                </a:lnTo>
                <a:lnTo>
                  <a:pt x="21432" y="286015"/>
                </a:lnTo>
                <a:lnTo>
                  <a:pt x="22225" y="285132"/>
                </a:lnTo>
                <a:lnTo>
                  <a:pt x="28575" y="2786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622"/>
          <p:cNvSpPr/>
          <p:nvPr/>
        </p:nvSpPr>
        <p:spPr>
          <a:xfrm>
            <a:off x="2914971" y="1350168"/>
            <a:ext cx="299386" cy="278509"/>
          </a:xfrm>
          <a:custGeom>
            <a:avLst/>
            <a:gdLst/>
            <a:ahLst/>
            <a:cxnLst/>
            <a:rect l="0" t="0" r="0" b="0"/>
            <a:pathLst>
              <a:path w="299386" h="278509">
                <a:moveTo>
                  <a:pt x="49685" y="0"/>
                </a:moveTo>
                <a:lnTo>
                  <a:pt x="45569" y="0"/>
                </a:lnTo>
                <a:lnTo>
                  <a:pt x="48986" y="0"/>
                </a:lnTo>
                <a:lnTo>
                  <a:pt x="45431" y="0"/>
                </a:lnTo>
                <a:lnTo>
                  <a:pt x="47265" y="0"/>
                </a:lnTo>
                <a:lnTo>
                  <a:pt x="48072" y="794"/>
                </a:lnTo>
                <a:lnTo>
                  <a:pt x="48609" y="2117"/>
                </a:lnTo>
                <a:lnTo>
                  <a:pt x="48968" y="3793"/>
                </a:lnTo>
                <a:lnTo>
                  <a:pt x="48413" y="5703"/>
                </a:lnTo>
                <a:lnTo>
                  <a:pt x="43471" y="13001"/>
                </a:lnTo>
                <a:lnTo>
                  <a:pt x="42817" y="21491"/>
                </a:lnTo>
                <a:lnTo>
                  <a:pt x="41931" y="24646"/>
                </a:lnTo>
                <a:lnTo>
                  <a:pt x="38830" y="30269"/>
                </a:lnTo>
                <a:lnTo>
                  <a:pt x="34806" y="37530"/>
                </a:lnTo>
                <a:lnTo>
                  <a:pt x="28079" y="50543"/>
                </a:lnTo>
                <a:lnTo>
                  <a:pt x="23413" y="58976"/>
                </a:lnTo>
                <a:lnTo>
                  <a:pt x="18694" y="65370"/>
                </a:lnTo>
                <a:lnTo>
                  <a:pt x="17118" y="68980"/>
                </a:lnTo>
                <a:lnTo>
                  <a:pt x="15367" y="77225"/>
                </a:lnTo>
                <a:lnTo>
                  <a:pt x="14900" y="81646"/>
                </a:lnTo>
                <a:lnTo>
                  <a:pt x="14589" y="86181"/>
                </a:lnTo>
                <a:lnTo>
                  <a:pt x="14381" y="90791"/>
                </a:lnTo>
                <a:lnTo>
                  <a:pt x="13449" y="95453"/>
                </a:lnTo>
                <a:lnTo>
                  <a:pt x="12034" y="100148"/>
                </a:lnTo>
                <a:lnTo>
                  <a:pt x="9138" y="108804"/>
                </a:lnTo>
                <a:lnTo>
                  <a:pt x="7852" y="115297"/>
                </a:lnTo>
                <a:lnTo>
                  <a:pt x="5163" y="122945"/>
                </a:lnTo>
                <a:lnTo>
                  <a:pt x="2116" y="131636"/>
                </a:lnTo>
                <a:lnTo>
                  <a:pt x="1304" y="136176"/>
                </a:lnTo>
                <a:lnTo>
                  <a:pt x="762" y="140790"/>
                </a:lnTo>
                <a:lnTo>
                  <a:pt x="401" y="145454"/>
                </a:lnTo>
                <a:lnTo>
                  <a:pt x="160" y="150151"/>
                </a:lnTo>
                <a:lnTo>
                  <a:pt x="0" y="154869"/>
                </a:lnTo>
                <a:lnTo>
                  <a:pt x="686" y="159603"/>
                </a:lnTo>
                <a:lnTo>
                  <a:pt x="1938" y="164346"/>
                </a:lnTo>
                <a:lnTo>
                  <a:pt x="3566" y="169095"/>
                </a:lnTo>
                <a:lnTo>
                  <a:pt x="4651" y="173849"/>
                </a:lnTo>
                <a:lnTo>
                  <a:pt x="5375" y="178606"/>
                </a:lnTo>
                <a:lnTo>
                  <a:pt x="5858" y="183364"/>
                </a:lnTo>
                <a:lnTo>
                  <a:pt x="8510" y="190768"/>
                </a:lnTo>
                <a:lnTo>
                  <a:pt x="10329" y="193854"/>
                </a:lnTo>
                <a:lnTo>
                  <a:pt x="12349" y="201516"/>
                </a:lnTo>
                <a:lnTo>
                  <a:pt x="14041" y="210213"/>
                </a:lnTo>
                <a:lnTo>
                  <a:pt x="15604" y="214754"/>
                </a:lnTo>
                <a:lnTo>
                  <a:pt x="19456" y="223240"/>
                </a:lnTo>
                <a:lnTo>
                  <a:pt x="26088" y="233274"/>
                </a:lnTo>
                <a:lnTo>
                  <a:pt x="30730" y="241525"/>
                </a:lnTo>
                <a:lnTo>
                  <a:pt x="35440" y="248368"/>
                </a:lnTo>
                <a:lnTo>
                  <a:pt x="42554" y="256682"/>
                </a:lnTo>
                <a:lnTo>
                  <a:pt x="49688" y="264173"/>
                </a:lnTo>
                <a:lnTo>
                  <a:pt x="52069" y="266603"/>
                </a:lnTo>
                <a:lnTo>
                  <a:pt x="55243" y="268223"/>
                </a:lnTo>
                <a:lnTo>
                  <a:pt x="63003" y="270023"/>
                </a:lnTo>
                <a:lnTo>
                  <a:pt x="69627" y="272939"/>
                </a:lnTo>
                <a:lnTo>
                  <a:pt x="72504" y="274829"/>
                </a:lnTo>
                <a:lnTo>
                  <a:pt x="79935" y="276927"/>
                </a:lnTo>
                <a:lnTo>
                  <a:pt x="88529" y="277860"/>
                </a:lnTo>
                <a:lnTo>
                  <a:pt x="97641" y="278275"/>
                </a:lnTo>
                <a:lnTo>
                  <a:pt x="111695" y="278508"/>
                </a:lnTo>
                <a:lnTo>
                  <a:pt x="116425" y="277747"/>
                </a:lnTo>
                <a:lnTo>
                  <a:pt x="121166" y="276446"/>
                </a:lnTo>
                <a:lnTo>
                  <a:pt x="125914" y="274785"/>
                </a:lnTo>
                <a:lnTo>
                  <a:pt x="130667" y="273678"/>
                </a:lnTo>
                <a:lnTo>
                  <a:pt x="135423" y="272939"/>
                </a:lnTo>
                <a:lnTo>
                  <a:pt x="140181" y="272447"/>
                </a:lnTo>
                <a:lnTo>
                  <a:pt x="144941" y="271325"/>
                </a:lnTo>
                <a:lnTo>
                  <a:pt x="149701" y="269784"/>
                </a:lnTo>
                <a:lnTo>
                  <a:pt x="154462" y="267962"/>
                </a:lnTo>
                <a:lnTo>
                  <a:pt x="166103" y="263822"/>
                </a:lnTo>
                <a:lnTo>
                  <a:pt x="172541" y="261606"/>
                </a:lnTo>
                <a:lnTo>
                  <a:pt x="177626" y="258542"/>
                </a:lnTo>
                <a:lnTo>
                  <a:pt x="185393" y="250903"/>
                </a:lnTo>
                <a:lnTo>
                  <a:pt x="190163" y="247438"/>
                </a:lnTo>
                <a:lnTo>
                  <a:pt x="195725" y="244334"/>
                </a:lnTo>
                <a:lnTo>
                  <a:pt x="201813" y="241470"/>
                </a:lnTo>
                <a:lnTo>
                  <a:pt x="207460" y="237974"/>
                </a:lnTo>
                <a:lnTo>
                  <a:pt x="212812" y="234056"/>
                </a:lnTo>
                <a:lnTo>
                  <a:pt x="217968" y="229856"/>
                </a:lnTo>
                <a:lnTo>
                  <a:pt x="222198" y="225469"/>
                </a:lnTo>
                <a:lnTo>
                  <a:pt x="225813" y="220956"/>
                </a:lnTo>
                <a:lnTo>
                  <a:pt x="229016" y="216360"/>
                </a:lnTo>
                <a:lnTo>
                  <a:pt x="236808" y="209137"/>
                </a:lnTo>
                <a:lnTo>
                  <a:pt x="245563" y="202488"/>
                </a:lnTo>
                <a:lnTo>
                  <a:pt x="254746" y="194240"/>
                </a:lnTo>
                <a:lnTo>
                  <a:pt x="258624" y="189819"/>
                </a:lnTo>
                <a:lnTo>
                  <a:pt x="262002" y="185283"/>
                </a:lnTo>
                <a:lnTo>
                  <a:pt x="265049" y="180672"/>
                </a:lnTo>
                <a:lnTo>
                  <a:pt x="267873" y="176011"/>
                </a:lnTo>
                <a:lnTo>
                  <a:pt x="270550" y="171316"/>
                </a:lnTo>
                <a:lnTo>
                  <a:pt x="275641" y="162659"/>
                </a:lnTo>
                <a:lnTo>
                  <a:pt x="280549" y="156166"/>
                </a:lnTo>
                <a:lnTo>
                  <a:pt x="285377" y="148518"/>
                </a:lnTo>
                <a:lnTo>
                  <a:pt x="289374" y="140620"/>
                </a:lnTo>
                <a:lnTo>
                  <a:pt x="291151" y="134465"/>
                </a:lnTo>
                <a:lnTo>
                  <a:pt x="294057" y="126967"/>
                </a:lnTo>
                <a:lnTo>
                  <a:pt x="297201" y="118342"/>
                </a:lnTo>
                <a:lnTo>
                  <a:pt x="298039" y="113820"/>
                </a:lnTo>
                <a:lnTo>
                  <a:pt x="298971" y="105356"/>
                </a:lnTo>
                <a:lnTo>
                  <a:pt x="299385" y="98948"/>
                </a:lnTo>
                <a:lnTo>
                  <a:pt x="297452" y="91337"/>
                </a:lnTo>
                <a:lnTo>
                  <a:pt x="293947" y="83457"/>
                </a:lnTo>
                <a:lnTo>
                  <a:pt x="289744" y="77309"/>
                </a:lnTo>
                <a:lnTo>
                  <a:pt x="288305" y="73764"/>
                </a:lnTo>
                <a:lnTo>
                  <a:pt x="286707" y="65593"/>
                </a:lnTo>
                <a:lnTo>
                  <a:pt x="283880" y="58786"/>
                </a:lnTo>
                <a:lnTo>
                  <a:pt x="277826" y="50491"/>
                </a:lnTo>
                <a:lnTo>
                  <a:pt x="271005" y="43006"/>
                </a:lnTo>
                <a:lnTo>
                  <a:pt x="261589" y="33366"/>
                </a:lnTo>
                <a:lnTo>
                  <a:pt x="254464" y="26202"/>
                </a:lnTo>
                <a:lnTo>
                  <a:pt x="247590" y="21435"/>
                </a:lnTo>
                <a:lnTo>
                  <a:pt x="240036" y="16671"/>
                </a:lnTo>
                <a:lnTo>
                  <a:pt x="234033" y="11907"/>
                </a:lnTo>
                <a:lnTo>
                  <a:pt x="230528" y="10320"/>
                </a:lnTo>
                <a:lnTo>
                  <a:pt x="222399" y="8555"/>
                </a:lnTo>
                <a:lnTo>
                  <a:pt x="213495" y="5655"/>
                </a:lnTo>
                <a:lnTo>
                  <a:pt x="205039" y="2513"/>
                </a:lnTo>
                <a:lnTo>
                  <a:pt x="198636" y="1117"/>
                </a:lnTo>
                <a:lnTo>
                  <a:pt x="191027" y="497"/>
                </a:lnTo>
                <a:lnTo>
                  <a:pt x="182353" y="221"/>
                </a:lnTo>
                <a:lnTo>
                  <a:pt x="159133" y="29"/>
                </a:lnTo>
                <a:lnTo>
                  <a:pt x="120150" y="1"/>
                </a:lnTo>
                <a:lnTo>
                  <a:pt x="112488" y="2117"/>
                </a:lnTo>
                <a:lnTo>
                  <a:pt x="103791" y="4910"/>
                </a:lnTo>
                <a:lnTo>
                  <a:pt x="94634" y="6151"/>
                </a:lnTo>
                <a:lnTo>
                  <a:pt x="89970" y="7276"/>
                </a:lnTo>
                <a:lnTo>
                  <a:pt x="85273" y="8819"/>
                </a:lnTo>
                <a:lnTo>
                  <a:pt x="80554" y="10642"/>
                </a:lnTo>
                <a:lnTo>
                  <a:pt x="75820" y="11857"/>
                </a:lnTo>
                <a:lnTo>
                  <a:pt x="71077" y="12668"/>
                </a:lnTo>
                <a:lnTo>
                  <a:pt x="66328" y="13208"/>
                </a:lnTo>
                <a:lnTo>
                  <a:pt x="58934" y="15924"/>
                </a:lnTo>
                <a:lnTo>
                  <a:pt x="53002" y="18984"/>
                </a:lnTo>
                <a:lnTo>
                  <a:pt x="45199" y="21500"/>
                </a:lnTo>
                <a:lnTo>
                  <a:pt x="37861" y="26126"/>
                </a:lnTo>
                <a:lnTo>
                  <a:pt x="35452" y="26943"/>
                </a:lnTo>
                <a:lnTo>
                  <a:pt x="28254" y="285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623"/>
          <p:cNvSpPr/>
          <p:nvPr/>
        </p:nvSpPr>
        <p:spPr>
          <a:xfrm>
            <a:off x="778700" y="1900240"/>
            <a:ext cx="242428" cy="285632"/>
          </a:xfrm>
          <a:custGeom>
            <a:avLst/>
            <a:gdLst/>
            <a:ahLst/>
            <a:cxnLst/>
            <a:rect l="0" t="0" r="0" b="0"/>
            <a:pathLst>
              <a:path w="242428" h="285632">
                <a:moveTo>
                  <a:pt x="35687" y="28572"/>
                </a:moveTo>
                <a:lnTo>
                  <a:pt x="28838" y="28572"/>
                </a:lnTo>
                <a:lnTo>
                  <a:pt x="28630" y="24780"/>
                </a:lnTo>
                <a:lnTo>
                  <a:pt x="27808" y="23662"/>
                </a:lnTo>
                <a:lnTo>
                  <a:pt x="26465" y="22918"/>
                </a:lnTo>
                <a:lnTo>
                  <a:pt x="24777" y="22421"/>
                </a:lnTo>
                <a:lnTo>
                  <a:pt x="24445" y="22090"/>
                </a:lnTo>
                <a:lnTo>
                  <a:pt x="25017" y="21870"/>
                </a:lnTo>
                <a:lnTo>
                  <a:pt x="31639" y="21515"/>
                </a:lnTo>
                <a:lnTo>
                  <a:pt x="33782" y="20693"/>
                </a:lnTo>
                <a:lnTo>
                  <a:pt x="41384" y="15742"/>
                </a:lnTo>
                <a:lnTo>
                  <a:pt x="45042" y="13669"/>
                </a:lnTo>
                <a:lnTo>
                  <a:pt x="53338" y="9248"/>
                </a:lnTo>
                <a:lnTo>
                  <a:pt x="62317" y="4638"/>
                </a:lnTo>
                <a:lnTo>
                  <a:pt x="67728" y="3091"/>
                </a:lnTo>
                <a:lnTo>
                  <a:pt x="73717" y="2060"/>
                </a:lnTo>
                <a:lnTo>
                  <a:pt x="80090" y="1372"/>
                </a:lnTo>
                <a:lnTo>
                  <a:pt x="86720" y="914"/>
                </a:lnTo>
                <a:lnTo>
                  <a:pt x="93522" y="608"/>
                </a:lnTo>
                <a:lnTo>
                  <a:pt x="112354" y="178"/>
                </a:lnTo>
                <a:lnTo>
                  <a:pt x="171068" y="0"/>
                </a:lnTo>
                <a:lnTo>
                  <a:pt x="175153" y="793"/>
                </a:lnTo>
                <a:lnTo>
                  <a:pt x="179465" y="2115"/>
                </a:lnTo>
                <a:lnTo>
                  <a:pt x="183926" y="3790"/>
                </a:lnTo>
                <a:lnTo>
                  <a:pt x="191000" y="7768"/>
                </a:lnTo>
                <a:lnTo>
                  <a:pt x="196790" y="12182"/>
                </a:lnTo>
                <a:lnTo>
                  <a:pt x="202009" y="16790"/>
                </a:lnTo>
                <a:lnTo>
                  <a:pt x="209410" y="23846"/>
                </a:lnTo>
                <a:lnTo>
                  <a:pt x="216630" y="30964"/>
                </a:lnTo>
                <a:lnTo>
                  <a:pt x="218228" y="33342"/>
                </a:lnTo>
                <a:lnTo>
                  <a:pt x="220004" y="38100"/>
                </a:lnTo>
                <a:lnTo>
                  <a:pt x="221004" y="45242"/>
                </a:lnTo>
                <a:lnTo>
                  <a:pt x="219121" y="52120"/>
                </a:lnTo>
                <a:lnTo>
                  <a:pt x="215638" y="59676"/>
                </a:lnTo>
                <a:lnTo>
                  <a:pt x="211444" y="65679"/>
                </a:lnTo>
                <a:lnTo>
                  <a:pt x="204818" y="73110"/>
                </a:lnTo>
                <a:lnTo>
                  <a:pt x="196581" y="81704"/>
                </a:lnTo>
                <a:lnTo>
                  <a:pt x="187629" y="90815"/>
                </a:lnTo>
                <a:lnTo>
                  <a:pt x="182225" y="95468"/>
                </a:lnTo>
                <a:lnTo>
                  <a:pt x="176242" y="100157"/>
                </a:lnTo>
                <a:lnTo>
                  <a:pt x="169871" y="104870"/>
                </a:lnTo>
                <a:lnTo>
                  <a:pt x="163243" y="108806"/>
                </a:lnTo>
                <a:lnTo>
                  <a:pt x="156443" y="112224"/>
                </a:lnTo>
                <a:lnTo>
                  <a:pt x="149529" y="115296"/>
                </a:lnTo>
                <a:lnTo>
                  <a:pt x="142538" y="118932"/>
                </a:lnTo>
                <a:lnTo>
                  <a:pt x="135496" y="122943"/>
                </a:lnTo>
                <a:lnTo>
                  <a:pt x="128420" y="127205"/>
                </a:lnTo>
                <a:lnTo>
                  <a:pt x="121322" y="130840"/>
                </a:lnTo>
                <a:lnTo>
                  <a:pt x="114208" y="134057"/>
                </a:lnTo>
                <a:lnTo>
                  <a:pt x="107084" y="136995"/>
                </a:lnTo>
                <a:lnTo>
                  <a:pt x="100748" y="139748"/>
                </a:lnTo>
                <a:lnTo>
                  <a:pt x="89474" y="144923"/>
                </a:lnTo>
                <a:lnTo>
                  <a:pt x="84245" y="146621"/>
                </a:lnTo>
                <a:lnTo>
                  <a:pt x="79171" y="147752"/>
                </a:lnTo>
                <a:lnTo>
                  <a:pt x="74202" y="148507"/>
                </a:lnTo>
                <a:lnTo>
                  <a:pt x="70095" y="149804"/>
                </a:lnTo>
                <a:lnTo>
                  <a:pt x="63415" y="153361"/>
                </a:lnTo>
                <a:lnTo>
                  <a:pt x="57282" y="157061"/>
                </a:lnTo>
                <a:lnTo>
                  <a:pt x="65944" y="148337"/>
                </a:lnTo>
                <a:lnTo>
                  <a:pt x="67764" y="146515"/>
                </a:lnTo>
                <a:lnTo>
                  <a:pt x="74021" y="142375"/>
                </a:lnTo>
                <a:lnTo>
                  <a:pt x="77912" y="140159"/>
                </a:lnTo>
                <a:lnTo>
                  <a:pt x="86468" y="135581"/>
                </a:lnTo>
                <a:lnTo>
                  <a:pt x="90972" y="133249"/>
                </a:lnTo>
                <a:lnTo>
                  <a:pt x="95563" y="131694"/>
                </a:lnTo>
                <a:lnTo>
                  <a:pt x="100210" y="130658"/>
                </a:lnTo>
                <a:lnTo>
                  <a:pt x="104896" y="129966"/>
                </a:lnTo>
                <a:lnTo>
                  <a:pt x="109608" y="129506"/>
                </a:lnTo>
                <a:lnTo>
                  <a:pt x="114336" y="129199"/>
                </a:lnTo>
                <a:lnTo>
                  <a:pt x="119076" y="128994"/>
                </a:lnTo>
                <a:lnTo>
                  <a:pt x="128576" y="128766"/>
                </a:lnTo>
                <a:lnTo>
                  <a:pt x="165687" y="128595"/>
                </a:lnTo>
                <a:lnTo>
                  <a:pt x="171566" y="129385"/>
                </a:lnTo>
                <a:lnTo>
                  <a:pt x="177073" y="130706"/>
                </a:lnTo>
                <a:lnTo>
                  <a:pt x="182332" y="132380"/>
                </a:lnTo>
                <a:lnTo>
                  <a:pt x="187425" y="134290"/>
                </a:lnTo>
                <a:lnTo>
                  <a:pt x="192408" y="136357"/>
                </a:lnTo>
                <a:lnTo>
                  <a:pt x="197318" y="138529"/>
                </a:lnTo>
                <a:lnTo>
                  <a:pt x="207006" y="143058"/>
                </a:lnTo>
                <a:lnTo>
                  <a:pt x="211812" y="145377"/>
                </a:lnTo>
                <a:lnTo>
                  <a:pt x="219269" y="150071"/>
                </a:lnTo>
                <a:lnTo>
                  <a:pt x="222369" y="152434"/>
                </a:lnTo>
                <a:lnTo>
                  <a:pt x="227930" y="159293"/>
                </a:lnTo>
                <a:lnTo>
                  <a:pt x="233047" y="166839"/>
                </a:lnTo>
                <a:lnTo>
                  <a:pt x="239597" y="175550"/>
                </a:lnTo>
                <a:lnTo>
                  <a:pt x="241407" y="180679"/>
                </a:lnTo>
                <a:lnTo>
                  <a:pt x="242212" y="187721"/>
                </a:lnTo>
                <a:lnTo>
                  <a:pt x="242427" y="191821"/>
                </a:lnTo>
                <a:lnTo>
                  <a:pt x="241776" y="195348"/>
                </a:lnTo>
                <a:lnTo>
                  <a:pt x="238936" y="201385"/>
                </a:lnTo>
                <a:lnTo>
                  <a:pt x="237145" y="208830"/>
                </a:lnTo>
                <a:lnTo>
                  <a:pt x="236667" y="213037"/>
                </a:lnTo>
                <a:lnTo>
                  <a:pt x="235555" y="216636"/>
                </a:lnTo>
                <a:lnTo>
                  <a:pt x="232203" y="222752"/>
                </a:lnTo>
                <a:lnTo>
                  <a:pt x="225950" y="230233"/>
                </a:lnTo>
                <a:lnTo>
                  <a:pt x="222060" y="234450"/>
                </a:lnTo>
                <a:lnTo>
                  <a:pt x="217880" y="238055"/>
                </a:lnTo>
                <a:lnTo>
                  <a:pt x="213505" y="241252"/>
                </a:lnTo>
                <a:lnTo>
                  <a:pt x="209001" y="244178"/>
                </a:lnTo>
                <a:lnTo>
                  <a:pt x="201880" y="249545"/>
                </a:lnTo>
                <a:lnTo>
                  <a:pt x="195276" y="254576"/>
                </a:lnTo>
                <a:lnTo>
                  <a:pt x="191292" y="257029"/>
                </a:lnTo>
                <a:lnTo>
                  <a:pt x="187049" y="259458"/>
                </a:lnTo>
                <a:lnTo>
                  <a:pt x="181838" y="261871"/>
                </a:lnTo>
                <a:lnTo>
                  <a:pt x="175984" y="264274"/>
                </a:lnTo>
                <a:lnTo>
                  <a:pt x="169699" y="266669"/>
                </a:lnTo>
                <a:lnTo>
                  <a:pt x="163129" y="268266"/>
                </a:lnTo>
                <a:lnTo>
                  <a:pt x="156367" y="269330"/>
                </a:lnTo>
                <a:lnTo>
                  <a:pt x="149478" y="270040"/>
                </a:lnTo>
                <a:lnTo>
                  <a:pt x="143297" y="271307"/>
                </a:lnTo>
                <a:lnTo>
                  <a:pt x="137590" y="272945"/>
                </a:lnTo>
                <a:lnTo>
                  <a:pt x="113231" y="281278"/>
                </a:lnTo>
                <a:lnTo>
                  <a:pt x="106433" y="282768"/>
                </a:lnTo>
                <a:lnTo>
                  <a:pt x="99520" y="283761"/>
                </a:lnTo>
                <a:lnTo>
                  <a:pt x="92530" y="284423"/>
                </a:lnTo>
                <a:lnTo>
                  <a:pt x="86282" y="284864"/>
                </a:lnTo>
                <a:lnTo>
                  <a:pt x="80530" y="285159"/>
                </a:lnTo>
                <a:lnTo>
                  <a:pt x="69904" y="285485"/>
                </a:lnTo>
                <a:lnTo>
                  <a:pt x="59891" y="285631"/>
                </a:lnTo>
                <a:lnTo>
                  <a:pt x="55791" y="284876"/>
                </a:lnTo>
                <a:lnTo>
                  <a:pt x="49120" y="281920"/>
                </a:lnTo>
                <a:lnTo>
                  <a:pt x="45436" y="280815"/>
                </a:lnTo>
                <a:lnTo>
                  <a:pt x="41393" y="280077"/>
                </a:lnTo>
                <a:lnTo>
                  <a:pt x="37110" y="279586"/>
                </a:lnTo>
                <a:lnTo>
                  <a:pt x="33460" y="278464"/>
                </a:lnTo>
                <a:lnTo>
                  <a:pt x="27289" y="275102"/>
                </a:lnTo>
                <a:lnTo>
                  <a:pt x="19784" y="273078"/>
                </a:lnTo>
                <a:lnTo>
                  <a:pt x="15560" y="272539"/>
                </a:lnTo>
                <a:lnTo>
                  <a:pt x="12744" y="271385"/>
                </a:lnTo>
                <a:lnTo>
                  <a:pt x="10867" y="269822"/>
                </a:lnTo>
                <a:lnTo>
                  <a:pt x="4061" y="261611"/>
                </a:lnTo>
                <a:lnTo>
                  <a:pt x="2697" y="259338"/>
                </a:lnTo>
                <a:lnTo>
                  <a:pt x="328" y="251411"/>
                </a:lnTo>
                <a:lnTo>
                  <a:pt x="39" y="244598"/>
                </a:lnTo>
                <a:lnTo>
                  <a:pt x="0" y="240206"/>
                </a:lnTo>
                <a:lnTo>
                  <a:pt x="783" y="238718"/>
                </a:lnTo>
                <a:lnTo>
                  <a:pt x="2099" y="237726"/>
                </a:lnTo>
                <a:lnTo>
                  <a:pt x="3770" y="237064"/>
                </a:lnTo>
                <a:lnTo>
                  <a:pt x="4884" y="235829"/>
                </a:lnTo>
                <a:lnTo>
                  <a:pt x="5627" y="234212"/>
                </a:lnTo>
                <a:lnTo>
                  <a:pt x="7112" y="22859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624"/>
          <p:cNvSpPr/>
          <p:nvPr/>
        </p:nvSpPr>
        <p:spPr>
          <a:xfrm>
            <a:off x="1107281" y="1971675"/>
            <a:ext cx="242888" cy="207169"/>
          </a:xfrm>
          <a:custGeom>
            <a:avLst/>
            <a:gdLst/>
            <a:ahLst/>
            <a:cxnLst/>
            <a:rect l="0" t="0" r="0" b="0"/>
            <a:pathLst>
              <a:path w="242888" h="207169">
                <a:moveTo>
                  <a:pt x="0" y="0"/>
                </a:moveTo>
                <a:lnTo>
                  <a:pt x="0" y="6150"/>
                </a:lnTo>
                <a:lnTo>
                  <a:pt x="794" y="6481"/>
                </a:lnTo>
                <a:lnTo>
                  <a:pt x="3792" y="6849"/>
                </a:lnTo>
                <a:lnTo>
                  <a:pt x="5703" y="7741"/>
                </a:lnTo>
                <a:lnTo>
                  <a:pt x="12185" y="12788"/>
                </a:lnTo>
                <a:lnTo>
                  <a:pt x="16792" y="17060"/>
                </a:lnTo>
                <a:lnTo>
                  <a:pt x="23603" y="21605"/>
                </a:lnTo>
                <a:lnTo>
                  <a:pt x="27641" y="23928"/>
                </a:lnTo>
                <a:lnTo>
                  <a:pt x="31921" y="27065"/>
                </a:lnTo>
                <a:lnTo>
                  <a:pt x="36362" y="30743"/>
                </a:lnTo>
                <a:lnTo>
                  <a:pt x="40910" y="34783"/>
                </a:lnTo>
                <a:lnTo>
                  <a:pt x="45530" y="38269"/>
                </a:lnTo>
                <a:lnTo>
                  <a:pt x="50197" y="41388"/>
                </a:lnTo>
                <a:lnTo>
                  <a:pt x="54896" y="44261"/>
                </a:lnTo>
                <a:lnTo>
                  <a:pt x="58822" y="47763"/>
                </a:lnTo>
                <a:lnTo>
                  <a:pt x="62233" y="51686"/>
                </a:lnTo>
                <a:lnTo>
                  <a:pt x="65301" y="55888"/>
                </a:lnTo>
                <a:lnTo>
                  <a:pt x="68934" y="60278"/>
                </a:lnTo>
                <a:lnTo>
                  <a:pt x="72943" y="64791"/>
                </a:lnTo>
                <a:lnTo>
                  <a:pt x="77204" y="69388"/>
                </a:lnTo>
                <a:lnTo>
                  <a:pt x="81632" y="74833"/>
                </a:lnTo>
                <a:lnTo>
                  <a:pt x="86171" y="80845"/>
                </a:lnTo>
                <a:lnTo>
                  <a:pt x="90785" y="87234"/>
                </a:lnTo>
                <a:lnTo>
                  <a:pt x="95448" y="92287"/>
                </a:lnTo>
                <a:lnTo>
                  <a:pt x="100145" y="96449"/>
                </a:lnTo>
                <a:lnTo>
                  <a:pt x="104863" y="100018"/>
                </a:lnTo>
                <a:lnTo>
                  <a:pt x="109596" y="103985"/>
                </a:lnTo>
                <a:lnTo>
                  <a:pt x="114339" y="108217"/>
                </a:lnTo>
                <a:lnTo>
                  <a:pt x="123842" y="117152"/>
                </a:lnTo>
                <a:lnTo>
                  <a:pt x="133358" y="126415"/>
                </a:lnTo>
                <a:lnTo>
                  <a:pt x="137324" y="131108"/>
                </a:lnTo>
                <a:lnTo>
                  <a:pt x="140762" y="135824"/>
                </a:lnTo>
                <a:lnTo>
                  <a:pt x="143847" y="140555"/>
                </a:lnTo>
                <a:lnTo>
                  <a:pt x="147492" y="144503"/>
                </a:lnTo>
                <a:lnTo>
                  <a:pt x="151509" y="147929"/>
                </a:lnTo>
                <a:lnTo>
                  <a:pt x="155775" y="151007"/>
                </a:lnTo>
                <a:lnTo>
                  <a:pt x="160206" y="154646"/>
                </a:lnTo>
                <a:lnTo>
                  <a:pt x="164748" y="158660"/>
                </a:lnTo>
                <a:lnTo>
                  <a:pt x="169363" y="162923"/>
                </a:lnTo>
                <a:lnTo>
                  <a:pt x="172440" y="166559"/>
                </a:lnTo>
                <a:lnTo>
                  <a:pt x="175859" y="172716"/>
                </a:lnTo>
                <a:lnTo>
                  <a:pt x="178358" y="175468"/>
                </a:lnTo>
                <a:lnTo>
                  <a:pt x="185368" y="180644"/>
                </a:lnTo>
                <a:lnTo>
                  <a:pt x="191658" y="185590"/>
                </a:lnTo>
                <a:lnTo>
                  <a:pt x="197894" y="190434"/>
                </a:lnTo>
                <a:lnTo>
                  <a:pt x="201779" y="192837"/>
                </a:lnTo>
                <a:lnTo>
                  <a:pt x="205957" y="195233"/>
                </a:lnTo>
                <a:lnTo>
                  <a:pt x="212715" y="197895"/>
                </a:lnTo>
                <a:lnTo>
                  <a:pt x="215629" y="198605"/>
                </a:lnTo>
                <a:lnTo>
                  <a:pt x="220983" y="201510"/>
                </a:lnTo>
                <a:lnTo>
                  <a:pt x="223522" y="203396"/>
                </a:lnTo>
                <a:lnTo>
                  <a:pt x="228460" y="205492"/>
                </a:lnTo>
                <a:lnTo>
                  <a:pt x="235702" y="206672"/>
                </a:lnTo>
                <a:lnTo>
                  <a:pt x="242887" y="2071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625"/>
          <p:cNvSpPr/>
          <p:nvPr/>
        </p:nvSpPr>
        <p:spPr>
          <a:xfrm>
            <a:off x="1139031" y="1971675"/>
            <a:ext cx="203995" cy="214313"/>
          </a:xfrm>
          <a:custGeom>
            <a:avLst/>
            <a:gdLst/>
            <a:ahLst/>
            <a:cxnLst/>
            <a:rect l="0" t="0" r="0" b="0"/>
            <a:pathLst>
              <a:path w="203995" h="214313">
                <a:moveTo>
                  <a:pt x="203994" y="0"/>
                </a:moveTo>
                <a:lnTo>
                  <a:pt x="138249" y="65744"/>
                </a:lnTo>
                <a:lnTo>
                  <a:pt x="132382" y="72404"/>
                </a:lnTo>
                <a:lnTo>
                  <a:pt x="126884" y="79226"/>
                </a:lnTo>
                <a:lnTo>
                  <a:pt x="121631" y="86154"/>
                </a:lnTo>
                <a:lnTo>
                  <a:pt x="115748" y="93155"/>
                </a:lnTo>
                <a:lnTo>
                  <a:pt x="109444" y="100203"/>
                </a:lnTo>
                <a:lnTo>
                  <a:pt x="96090" y="114385"/>
                </a:lnTo>
                <a:lnTo>
                  <a:pt x="82218" y="128625"/>
                </a:lnTo>
                <a:lnTo>
                  <a:pt x="75185" y="134962"/>
                </a:lnTo>
                <a:lnTo>
                  <a:pt x="68115" y="140775"/>
                </a:lnTo>
                <a:lnTo>
                  <a:pt x="61020" y="146237"/>
                </a:lnTo>
                <a:lnTo>
                  <a:pt x="55497" y="151466"/>
                </a:lnTo>
                <a:lnTo>
                  <a:pt x="51021" y="156540"/>
                </a:lnTo>
                <a:lnTo>
                  <a:pt x="47243" y="161510"/>
                </a:lnTo>
                <a:lnTo>
                  <a:pt x="43137" y="166410"/>
                </a:lnTo>
                <a:lnTo>
                  <a:pt x="38812" y="171265"/>
                </a:lnTo>
                <a:lnTo>
                  <a:pt x="30567" y="180099"/>
                </a:lnTo>
                <a:lnTo>
                  <a:pt x="24257" y="186671"/>
                </a:lnTo>
                <a:lnTo>
                  <a:pt x="20669" y="189534"/>
                </a:lnTo>
                <a:lnTo>
                  <a:pt x="16690" y="192237"/>
                </a:lnTo>
                <a:lnTo>
                  <a:pt x="12449" y="194833"/>
                </a:lnTo>
                <a:lnTo>
                  <a:pt x="9622" y="197357"/>
                </a:lnTo>
                <a:lnTo>
                  <a:pt x="7738" y="199834"/>
                </a:lnTo>
                <a:lnTo>
                  <a:pt x="4713" y="205720"/>
                </a:lnTo>
                <a:lnTo>
                  <a:pt x="397" y="210531"/>
                </a:lnTo>
                <a:lnTo>
                  <a:pt x="0" y="211792"/>
                </a:lnTo>
                <a:lnTo>
                  <a:pt x="529" y="212632"/>
                </a:lnTo>
                <a:lnTo>
                  <a:pt x="3969"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626"/>
          <p:cNvSpPr/>
          <p:nvPr/>
        </p:nvSpPr>
        <p:spPr>
          <a:xfrm>
            <a:off x="1557337" y="2043112"/>
            <a:ext cx="357189" cy="28576"/>
          </a:xfrm>
          <a:custGeom>
            <a:avLst/>
            <a:gdLst/>
            <a:ahLst/>
            <a:cxnLst/>
            <a:rect l="0" t="0" r="0" b="0"/>
            <a:pathLst>
              <a:path w="357189" h="28576">
                <a:moveTo>
                  <a:pt x="0" y="28575"/>
                </a:moveTo>
                <a:lnTo>
                  <a:pt x="20792" y="28575"/>
                </a:lnTo>
                <a:lnTo>
                  <a:pt x="25768" y="27781"/>
                </a:lnTo>
                <a:lnTo>
                  <a:pt x="31466" y="26458"/>
                </a:lnTo>
                <a:lnTo>
                  <a:pt x="37646" y="24783"/>
                </a:lnTo>
                <a:lnTo>
                  <a:pt x="43354" y="23665"/>
                </a:lnTo>
                <a:lnTo>
                  <a:pt x="48746" y="22921"/>
                </a:lnTo>
                <a:lnTo>
                  <a:pt x="53929" y="22424"/>
                </a:lnTo>
                <a:lnTo>
                  <a:pt x="60559" y="21299"/>
                </a:lnTo>
                <a:lnTo>
                  <a:pt x="68154" y="19756"/>
                </a:lnTo>
                <a:lnTo>
                  <a:pt x="76392" y="17933"/>
                </a:lnTo>
                <a:lnTo>
                  <a:pt x="84266" y="16718"/>
                </a:lnTo>
                <a:lnTo>
                  <a:pt x="91896" y="15908"/>
                </a:lnTo>
                <a:lnTo>
                  <a:pt x="99364" y="15368"/>
                </a:lnTo>
                <a:lnTo>
                  <a:pt x="107518" y="15008"/>
                </a:lnTo>
                <a:lnTo>
                  <a:pt x="125044" y="14608"/>
                </a:lnTo>
                <a:lnTo>
                  <a:pt x="134163" y="13707"/>
                </a:lnTo>
                <a:lnTo>
                  <a:pt x="143417" y="12313"/>
                </a:lnTo>
                <a:lnTo>
                  <a:pt x="152761" y="10590"/>
                </a:lnTo>
                <a:lnTo>
                  <a:pt x="171611" y="6559"/>
                </a:lnTo>
                <a:lnTo>
                  <a:pt x="181082" y="4372"/>
                </a:lnTo>
                <a:lnTo>
                  <a:pt x="190572" y="2915"/>
                </a:lnTo>
                <a:lnTo>
                  <a:pt x="200073" y="1943"/>
                </a:lnTo>
                <a:lnTo>
                  <a:pt x="209582" y="1296"/>
                </a:lnTo>
                <a:lnTo>
                  <a:pt x="219096" y="864"/>
                </a:lnTo>
                <a:lnTo>
                  <a:pt x="238134" y="384"/>
                </a:lnTo>
                <a:lnTo>
                  <a:pt x="312655" y="7"/>
                </a:lnTo>
                <a:lnTo>
                  <a:pt x="35718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627"/>
          <p:cNvSpPr/>
          <p:nvPr/>
        </p:nvSpPr>
        <p:spPr>
          <a:xfrm>
            <a:off x="1728797" y="1964531"/>
            <a:ext cx="92860" cy="228601"/>
          </a:xfrm>
          <a:custGeom>
            <a:avLst/>
            <a:gdLst/>
            <a:ahLst/>
            <a:cxnLst/>
            <a:rect l="0" t="0" r="0" b="0"/>
            <a:pathLst>
              <a:path w="92860" h="228601">
                <a:moveTo>
                  <a:pt x="14278" y="0"/>
                </a:moveTo>
                <a:lnTo>
                  <a:pt x="103" y="0"/>
                </a:lnTo>
                <a:lnTo>
                  <a:pt x="12" y="5703"/>
                </a:lnTo>
                <a:lnTo>
                  <a:pt x="0" y="9943"/>
                </a:lnTo>
                <a:lnTo>
                  <a:pt x="790" y="12185"/>
                </a:lnTo>
                <a:lnTo>
                  <a:pt x="2111" y="14473"/>
                </a:lnTo>
                <a:lnTo>
                  <a:pt x="3785" y="16792"/>
                </a:lnTo>
                <a:lnTo>
                  <a:pt x="5695" y="19926"/>
                </a:lnTo>
                <a:lnTo>
                  <a:pt x="7762" y="23603"/>
                </a:lnTo>
                <a:lnTo>
                  <a:pt x="12175" y="31921"/>
                </a:lnTo>
                <a:lnTo>
                  <a:pt x="16783" y="40910"/>
                </a:lnTo>
                <a:lnTo>
                  <a:pt x="18329" y="45530"/>
                </a:lnTo>
                <a:lnTo>
                  <a:pt x="19360" y="50197"/>
                </a:lnTo>
                <a:lnTo>
                  <a:pt x="20047" y="54896"/>
                </a:lnTo>
                <a:lnTo>
                  <a:pt x="21299" y="59616"/>
                </a:lnTo>
                <a:lnTo>
                  <a:pt x="22927" y="64350"/>
                </a:lnTo>
                <a:lnTo>
                  <a:pt x="24807" y="69094"/>
                </a:lnTo>
                <a:lnTo>
                  <a:pt x="29011" y="80714"/>
                </a:lnTo>
                <a:lnTo>
                  <a:pt x="31244" y="87147"/>
                </a:lnTo>
                <a:lnTo>
                  <a:pt x="32732" y="93023"/>
                </a:lnTo>
                <a:lnTo>
                  <a:pt x="33724" y="98528"/>
                </a:lnTo>
                <a:lnTo>
                  <a:pt x="34386" y="103785"/>
                </a:lnTo>
                <a:lnTo>
                  <a:pt x="35621" y="109671"/>
                </a:lnTo>
                <a:lnTo>
                  <a:pt x="37237" y="115976"/>
                </a:lnTo>
                <a:lnTo>
                  <a:pt x="39109" y="122561"/>
                </a:lnTo>
                <a:lnTo>
                  <a:pt x="40357" y="128539"/>
                </a:lnTo>
                <a:lnTo>
                  <a:pt x="41189" y="134111"/>
                </a:lnTo>
                <a:lnTo>
                  <a:pt x="41743" y="139414"/>
                </a:lnTo>
                <a:lnTo>
                  <a:pt x="42907" y="144536"/>
                </a:lnTo>
                <a:lnTo>
                  <a:pt x="44476" y="149539"/>
                </a:lnTo>
                <a:lnTo>
                  <a:pt x="46316" y="154461"/>
                </a:lnTo>
                <a:lnTo>
                  <a:pt x="47543" y="159330"/>
                </a:lnTo>
                <a:lnTo>
                  <a:pt x="48361" y="164164"/>
                </a:lnTo>
                <a:lnTo>
                  <a:pt x="48906" y="168974"/>
                </a:lnTo>
                <a:lnTo>
                  <a:pt x="50063" y="172974"/>
                </a:lnTo>
                <a:lnTo>
                  <a:pt x="51628" y="176435"/>
                </a:lnTo>
                <a:lnTo>
                  <a:pt x="53466" y="179535"/>
                </a:lnTo>
                <a:lnTo>
                  <a:pt x="54690" y="183190"/>
                </a:lnTo>
                <a:lnTo>
                  <a:pt x="55507" y="187214"/>
                </a:lnTo>
                <a:lnTo>
                  <a:pt x="56051" y="191484"/>
                </a:lnTo>
                <a:lnTo>
                  <a:pt x="58773" y="198346"/>
                </a:lnTo>
                <a:lnTo>
                  <a:pt x="60610" y="201287"/>
                </a:lnTo>
                <a:lnTo>
                  <a:pt x="62628" y="204041"/>
                </a:lnTo>
                <a:lnTo>
                  <a:pt x="64768" y="206671"/>
                </a:lnTo>
                <a:lnTo>
                  <a:pt x="66988" y="209218"/>
                </a:lnTo>
                <a:lnTo>
                  <a:pt x="69261" y="211710"/>
                </a:lnTo>
                <a:lnTo>
                  <a:pt x="73904" y="216595"/>
                </a:lnTo>
                <a:lnTo>
                  <a:pt x="84312" y="227180"/>
                </a:lnTo>
                <a:lnTo>
                  <a:pt x="85574" y="227653"/>
                </a:lnTo>
                <a:lnTo>
                  <a:pt x="87208" y="227969"/>
                </a:lnTo>
                <a:lnTo>
                  <a:pt x="92859"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628"/>
          <p:cNvSpPr/>
          <p:nvPr/>
        </p:nvSpPr>
        <p:spPr>
          <a:xfrm>
            <a:off x="2043112" y="1914525"/>
            <a:ext cx="228601" cy="134622"/>
          </a:xfrm>
          <a:custGeom>
            <a:avLst/>
            <a:gdLst/>
            <a:ahLst/>
            <a:cxnLst/>
            <a:rect l="0" t="0" r="0" b="0"/>
            <a:pathLst>
              <a:path w="228601" h="134622">
                <a:moveTo>
                  <a:pt x="0" y="0"/>
                </a:moveTo>
                <a:lnTo>
                  <a:pt x="3792" y="3792"/>
                </a:lnTo>
                <a:lnTo>
                  <a:pt x="4910" y="5703"/>
                </a:lnTo>
                <a:lnTo>
                  <a:pt x="5654" y="7771"/>
                </a:lnTo>
                <a:lnTo>
                  <a:pt x="6151" y="9943"/>
                </a:lnTo>
                <a:lnTo>
                  <a:pt x="7276" y="12184"/>
                </a:lnTo>
                <a:lnTo>
                  <a:pt x="8819" y="14473"/>
                </a:lnTo>
                <a:lnTo>
                  <a:pt x="10642" y="16792"/>
                </a:lnTo>
                <a:lnTo>
                  <a:pt x="11857" y="19132"/>
                </a:lnTo>
                <a:lnTo>
                  <a:pt x="12667" y="21486"/>
                </a:lnTo>
                <a:lnTo>
                  <a:pt x="13207" y="23849"/>
                </a:lnTo>
                <a:lnTo>
                  <a:pt x="13567" y="27011"/>
                </a:lnTo>
                <a:lnTo>
                  <a:pt x="13807" y="30708"/>
                </a:lnTo>
                <a:lnTo>
                  <a:pt x="14074" y="38254"/>
                </a:lnTo>
                <a:lnTo>
                  <a:pt x="14224" y="47759"/>
                </a:lnTo>
                <a:lnTo>
                  <a:pt x="14259" y="55886"/>
                </a:lnTo>
                <a:lnTo>
                  <a:pt x="13475" y="60276"/>
                </a:lnTo>
                <a:lnTo>
                  <a:pt x="12158" y="64790"/>
                </a:lnTo>
                <a:lnTo>
                  <a:pt x="10487" y="69387"/>
                </a:lnTo>
                <a:lnTo>
                  <a:pt x="10166" y="74039"/>
                </a:lnTo>
                <a:lnTo>
                  <a:pt x="10746" y="78728"/>
                </a:lnTo>
                <a:lnTo>
                  <a:pt x="11927" y="83441"/>
                </a:lnTo>
                <a:lnTo>
                  <a:pt x="12714" y="88171"/>
                </a:lnTo>
                <a:lnTo>
                  <a:pt x="13238" y="92912"/>
                </a:lnTo>
                <a:lnTo>
                  <a:pt x="13588" y="97660"/>
                </a:lnTo>
                <a:lnTo>
                  <a:pt x="13977" y="105052"/>
                </a:lnTo>
                <a:lnTo>
                  <a:pt x="14226" y="112473"/>
                </a:lnTo>
                <a:lnTo>
                  <a:pt x="16377" y="115604"/>
                </a:lnTo>
                <a:lnTo>
                  <a:pt x="19979" y="119642"/>
                </a:lnTo>
                <a:lnTo>
                  <a:pt x="24225" y="124082"/>
                </a:lnTo>
                <a:lnTo>
                  <a:pt x="26469" y="125584"/>
                </a:lnTo>
                <a:lnTo>
                  <a:pt x="33419" y="128491"/>
                </a:lnTo>
                <a:lnTo>
                  <a:pt x="38136" y="131984"/>
                </a:lnTo>
                <a:lnTo>
                  <a:pt x="40505" y="133233"/>
                </a:lnTo>
                <a:lnTo>
                  <a:pt x="45255" y="134621"/>
                </a:lnTo>
                <a:lnTo>
                  <a:pt x="48426" y="134197"/>
                </a:lnTo>
                <a:lnTo>
                  <a:pt x="52128" y="133121"/>
                </a:lnTo>
                <a:lnTo>
                  <a:pt x="56183" y="131609"/>
                </a:lnTo>
                <a:lnTo>
                  <a:pt x="60474" y="130602"/>
                </a:lnTo>
                <a:lnTo>
                  <a:pt x="64922" y="129930"/>
                </a:lnTo>
                <a:lnTo>
                  <a:pt x="69475" y="129483"/>
                </a:lnTo>
                <a:lnTo>
                  <a:pt x="74892" y="129184"/>
                </a:lnTo>
                <a:lnTo>
                  <a:pt x="87260" y="128852"/>
                </a:lnTo>
                <a:lnTo>
                  <a:pt x="93892" y="127970"/>
                </a:lnTo>
                <a:lnTo>
                  <a:pt x="100695" y="126588"/>
                </a:lnTo>
                <a:lnTo>
                  <a:pt x="107611" y="124873"/>
                </a:lnTo>
                <a:lnTo>
                  <a:pt x="114603" y="123730"/>
                </a:lnTo>
                <a:lnTo>
                  <a:pt x="121646" y="122968"/>
                </a:lnTo>
                <a:lnTo>
                  <a:pt x="128722" y="122460"/>
                </a:lnTo>
                <a:lnTo>
                  <a:pt x="135027" y="122121"/>
                </a:lnTo>
                <a:lnTo>
                  <a:pt x="146266" y="121744"/>
                </a:lnTo>
                <a:lnTo>
                  <a:pt x="176924" y="121483"/>
                </a:lnTo>
                <a:lnTo>
                  <a:pt x="228600" y="1214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629"/>
          <p:cNvSpPr/>
          <p:nvPr/>
        </p:nvSpPr>
        <p:spPr>
          <a:xfrm>
            <a:off x="2200275" y="1921668"/>
            <a:ext cx="78582" cy="242889"/>
          </a:xfrm>
          <a:custGeom>
            <a:avLst/>
            <a:gdLst/>
            <a:ahLst/>
            <a:cxnLst/>
            <a:rect l="0" t="0" r="0" b="0"/>
            <a:pathLst>
              <a:path w="78582" h="242889">
                <a:moveTo>
                  <a:pt x="0" y="0"/>
                </a:moveTo>
                <a:lnTo>
                  <a:pt x="0" y="16793"/>
                </a:lnTo>
                <a:lnTo>
                  <a:pt x="2116" y="23603"/>
                </a:lnTo>
                <a:lnTo>
                  <a:pt x="3792" y="27642"/>
                </a:lnTo>
                <a:lnTo>
                  <a:pt x="4909" y="31922"/>
                </a:lnTo>
                <a:lnTo>
                  <a:pt x="5654" y="36363"/>
                </a:lnTo>
                <a:lnTo>
                  <a:pt x="6150" y="40911"/>
                </a:lnTo>
                <a:lnTo>
                  <a:pt x="7275" y="46324"/>
                </a:lnTo>
                <a:lnTo>
                  <a:pt x="8819" y="52314"/>
                </a:lnTo>
                <a:lnTo>
                  <a:pt x="10641" y="58689"/>
                </a:lnTo>
                <a:lnTo>
                  <a:pt x="12650" y="64526"/>
                </a:lnTo>
                <a:lnTo>
                  <a:pt x="14783" y="70005"/>
                </a:lnTo>
                <a:lnTo>
                  <a:pt x="16999" y="75245"/>
                </a:lnTo>
                <a:lnTo>
                  <a:pt x="18476" y="81120"/>
                </a:lnTo>
                <a:lnTo>
                  <a:pt x="19461" y="87417"/>
                </a:lnTo>
                <a:lnTo>
                  <a:pt x="20118" y="93997"/>
                </a:lnTo>
                <a:lnTo>
                  <a:pt x="21349" y="99971"/>
                </a:lnTo>
                <a:lnTo>
                  <a:pt x="22964" y="105541"/>
                </a:lnTo>
                <a:lnTo>
                  <a:pt x="24834" y="110842"/>
                </a:lnTo>
                <a:lnTo>
                  <a:pt x="26875" y="115964"/>
                </a:lnTo>
                <a:lnTo>
                  <a:pt x="29029" y="120966"/>
                </a:lnTo>
                <a:lnTo>
                  <a:pt x="31259" y="125888"/>
                </a:lnTo>
                <a:lnTo>
                  <a:pt x="32745" y="131550"/>
                </a:lnTo>
                <a:lnTo>
                  <a:pt x="33736" y="137706"/>
                </a:lnTo>
                <a:lnTo>
                  <a:pt x="34397" y="144192"/>
                </a:lnTo>
                <a:lnTo>
                  <a:pt x="35631" y="150103"/>
                </a:lnTo>
                <a:lnTo>
                  <a:pt x="37248" y="155631"/>
                </a:lnTo>
                <a:lnTo>
                  <a:pt x="39119" y="160904"/>
                </a:lnTo>
                <a:lnTo>
                  <a:pt x="41160" y="166007"/>
                </a:lnTo>
                <a:lnTo>
                  <a:pt x="43315" y="170997"/>
                </a:lnTo>
                <a:lnTo>
                  <a:pt x="47826" y="180774"/>
                </a:lnTo>
                <a:lnTo>
                  <a:pt x="52477" y="190411"/>
                </a:lnTo>
                <a:lnTo>
                  <a:pt x="54828" y="194409"/>
                </a:lnTo>
                <a:lnTo>
                  <a:pt x="57189" y="197869"/>
                </a:lnTo>
                <a:lnTo>
                  <a:pt x="59557" y="200969"/>
                </a:lnTo>
                <a:lnTo>
                  <a:pt x="61136" y="204623"/>
                </a:lnTo>
                <a:lnTo>
                  <a:pt x="62188" y="208647"/>
                </a:lnTo>
                <a:lnTo>
                  <a:pt x="62890" y="212917"/>
                </a:lnTo>
                <a:lnTo>
                  <a:pt x="64152" y="216557"/>
                </a:lnTo>
                <a:lnTo>
                  <a:pt x="65786" y="219778"/>
                </a:lnTo>
                <a:lnTo>
                  <a:pt x="67670" y="222719"/>
                </a:lnTo>
                <a:lnTo>
                  <a:pt x="69763" y="228103"/>
                </a:lnTo>
                <a:lnTo>
                  <a:pt x="70321" y="230650"/>
                </a:lnTo>
                <a:lnTo>
                  <a:pt x="71487" y="232348"/>
                </a:lnTo>
                <a:lnTo>
                  <a:pt x="73058" y="233480"/>
                </a:lnTo>
                <a:lnTo>
                  <a:pt x="74899" y="234235"/>
                </a:lnTo>
                <a:lnTo>
                  <a:pt x="76126" y="235531"/>
                </a:lnTo>
                <a:lnTo>
                  <a:pt x="76944" y="237190"/>
                </a:lnTo>
                <a:lnTo>
                  <a:pt x="78581"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630"/>
          <p:cNvSpPr/>
          <p:nvPr/>
        </p:nvSpPr>
        <p:spPr>
          <a:xfrm>
            <a:off x="2386012" y="1950664"/>
            <a:ext cx="254048" cy="449502"/>
          </a:xfrm>
          <a:custGeom>
            <a:avLst/>
            <a:gdLst/>
            <a:ahLst/>
            <a:cxnLst/>
            <a:rect l="0" t="0" r="0" b="0"/>
            <a:pathLst>
              <a:path w="254048" h="449502">
                <a:moveTo>
                  <a:pt x="0" y="42442"/>
                </a:moveTo>
                <a:lnTo>
                  <a:pt x="3792" y="46234"/>
                </a:lnTo>
                <a:lnTo>
                  <a:pt x="4910" y="48145"/>
                </a:lnTo>
                <a:lnTo>
                  <a:pt x="8819" y="59032"/>
                </a:lnTo>
                <a:lnTo>
                  <a:pt x="11857" y="66484"/>
                </a:lnTo>
                <a:lnTo>
                  <a:pt x="15924" y="79852"/>
                </a:lnTo>
                <a:lnTo>
                  <a:pt x="21916" y="92949"/>
                </a:lnTo>
                <a:lnTo>
                  <a:pt x="25615" y="102196"/>
                </a:lnTo>
                <a:lnTo>
                  <a:pt x="27260" y="111597"/>
                </a:lnTo>
                <a:lnTo>
                  <a:pt x="30107" y="121067"/>
                </a:lnTo>
                <a:lnTo>
                  <a:pt x="34018" y="129774"/>
                </a:lnTo>
                <a:lnTo>
                  <a:pt x="40683" y="139932"/>
                </a:lnTo>
                <a:lnTo>
                  <a:pt x="47685" y="151849"/>
                </a:lnTo>
                <a:lnTo>
                  <a:pt x="52414" y="158007"/>
                </a:lnTo>
                <a:lnTo>
                  <a:pt x="59278" y="163390"/>
                </a:lnTo>
                <a:lnTo>
                  <a:pt x="66827" y="168427"/>
                </a:lnTo>
                <a:lnTo>
                  <a:pt x="72828" y="173313"/>
                </a:lnTo>
                <a:lnTo>
                  <a:pt x="78141" y="176013"/>
                </a:lnTo>
                <a:lnTo>
                  <a:pt x="83942" y="178007"/>
                </a:lnTo>
                <a:lnTo>
                  <a:pt x="91812" y="181539"/>
                </a:lnTo>
                <a:lnTo>
                  <a:pt x="98484" y="183638"/>
                </a:lnTo>
                <a:lnTo>
                  <a:pt x="101375" y="184197"/>
                </a:lnTo>
                <a:lnTo>
                  <a:pt x="104096" y="183777"/>
                </a:lnTo>
                <a:lnTo>
                  <a:pt x="109236" y="181193"/>
                </a:lnTo>
                <a:lnTo>
                  <a:pt x="116592" y="175276"/>
                </a:lnTo>
                <a:lnTo>
                  <a:pt x="123521" y="170800"/>
                </a:lnTo>
                <a:lnTo>
                  <a:pt x="131098" y="166165"/>
                </a:lnTo>
                <a:lnTo>
                  <a:pt x="137112" y="161459"/>
                </a:lnTo>
                <a:lnTo>
                  <a:pt x="142430" y="154605"/>
                </a:lnTo>
                <a:lnTo>
                  <a:pt x="144960" y="150555"/>
                </a:lnTo>
                <a:lnTo>
                  <a:pt x="149028" y="146267"/>
                </a:lnTo>
                <a:lnTo>
                  <a:pt x="154120" y="141821"/>
                </a:lnTo>
                <a:lnTo>
                  <a:pt x="159897" y="137270"/>
                </a:lnTo>
                <a:lnTo>
                  <a:pt x="164542" y="132648"/>
                </a:lnTo>
                <a:lnTo>
                  <a:pt x="171819" y="123279"/>
                </a:lnTo>
                <a:lnTo>
                  <a:pt x="177699" y="111707"/>
                </a:lnTo>
                <a:lnTo>
                  <a:pt x="182959" y="99420"/>
                </a:lnTo>
                <a:lnTo>
                  <a:pt x="187942" y="88668"/>
                </a:lnTo>
                <a:lnTo>
                  <a:pt x="195210" y="73689"/>
                </a:lnTo>
                <a:lnTo>
                  <a:pt x="197885" y="64002"/>
                </a:lnTo>
                <a:lnTo>
                  <a:pt x="199391" y="51741"/>
                </a:lnTo>
                <a:lnTo>
                  <a:pt x="199602" y="48641"/>
                </a:lnTo>
                <a:lnTo>
                  <a:pt x="197720" y="40964"/>
                </a:lnTo>
                <a:lnTo>
                  <a:pt x="194238" y="33054"/>
                </a:lnTo>
                <a:lnTo>
                  <a:pt x="188609" y="24138"/>
                </a:lnTo>
                <a:lnTo>
                  <a:pt x="185795" y="16469"/>
                </a:lnTo>
                <a:lnTo>
                  <a:pt x="181080" y="9170"/>
                </a:lnTo>
                <a:lnTo>
                  <a:pt x="178691" y="0"/>
                </a:lnTo>
                <a:lnTo>
                  <a:pt x="178595" y="12237"/>
                </a:lnTo>
                <a:lnTo>
                  <a:pt x="178595" y="16582"/>
                </a:lnTo>
                <a:lnTo>
                  <a:pt x="182387" y="27283"/>
                </a:lnTo>
                <a:lnTo>
                  <a:pt x="185869" y="40212"/>
                </a:lnTo>
                <a:lnTo>
                  <a:pt x="189236" y="48330"/>
                </a:lnTo>
                <a:lnTo>
                  <a:pt x="195494" y="57230"/>
                </a:lnTo>
                <a:lnTo>
                  <a:pt x="202774" y="67270"/>
                </a:lnTo>
                <a:lnTo>
                  <a:pt x="208655" y="79670"/>
                </a:lnTo>
                <a:lnTo>
                  <a:pt x="213915" y="91002"/>
                </a:lnTo>
                <a:lnTo>
                  <a:pt x="218898" y="102124"/>
                </a:lnTo>
                <a:lnTo>
                  <a:pt x="223759" y="115005"/>
                </a:lnTo>
                <a:lnTo>
                  <a:pt x="230682" y="128667"/>
                </a:lnTo>
                <a:lnTo>
                  <a:pt x="238257" y="142677"/>
                </a:lnTo>
                <a:lnTo>
                  <a:pt x="241388" y="149746"/>
                </a:lnTo>
                <a:lnTo>
                  <a:pt x="244269" y="156841"/>
                </a:lnTo>
                <a:lnTo>
                  <a:pt x="246190" y="163951"/>
                </a:lnTo>
                <a:lnTo>
                  <a:pt x="247470" y="171073"/>
                </a:lnTo>
                <a:lnTo>
                  <a:pt x="248324" y="178202"/>
                </a:lnTo>
                <a:lnTo>
                  <a:pt x="248893" y="186130"/>
                </a:lnTo>
                <a:lnTo>
                  <a:pt x="249272" y="194590"/>
                </a:lnTo>
                <a:lnTo>
                  <a:pt x="249525" y="203405"/>
                </a:lnTo>
                <a:lnTo>
                  <a:pt x="250488" y="211663"/>
                </a:lnTo>
                <a:lnTo>
                  <a:pt x="251923" y="219550"/>
                </a:lnTo>
                <a:lnTo>
                  <a:pt x="253674" y="227189"/>
                </a:lnTo>
                <a:lnTo>
                  <a:pt x="254047" y="234663"/>
                </a:lnTo>
                <a:lnTo>
                  <a:pt x="253502" y="242027"/>
                </a:lnTo>
                <a:lnTo>
                  <a:pt x="252345" y="249317"/>
                </a:lnTo>
                <a:lnTo>
                  <a:pt x="251574" y="257352"/>
                </a:lnTo>
                <a:lnTo>
                  <a:pt x="251060" y="265884"/>
                </a:lnTo>
                <a:lnTo>
                  <a:pt x="250717" y="274747"/>
                </a:lnTo>
                <a:lnTo>
                  <a:pt x="249695" y="283037"/>
                </a:lnTo>
                <a:lnTo>
                  <a:pt x="248219" y="290945"/>
                </a:lnTo>
                <a:lnTo>
                  <a:pt x="246442" y="298598"/>
                </a:lnTo>
                <a:lnTo>
                  <a:pt x="244464" y="306081"/>
                </a:lnTo>
                <a:lnTo>
                  <a:pt x="240149" y="320746"/>
                </a:lnTo>
                <a:lnTo>
                  <a:pt x="237093" y="327991"/>
                </a:lnTo>
                <a:lnTo>
                  <a:pt x="233468" y="335201"/>
                </a:lnTo>
                <a:lnTo>
                  <a:pt x="229464" y="342390"/>
                </a:lnTo>
                <a:lnTo>
                  <a:pt x="225207" y="348770"/>
                </a:lnTo>
                <a:lnTo>
                  <a:pt x="220782" y="354610"/>
                </a:lnTo>
                <a:lnTo>
                  <a:pt x="216244" y="360092"/>
                </a:lnTo>
                <a:lnTo>
                  <a:pt x="210838" y="366127"/>
                </a:lnTo>
                <a:lnTo>
                  <a:pt x="198481" y="379183"/>
                </a:lnTo>
                <a:lnTo>
                  <a:pt x="191852" y="385205"/>
                </a:lnTo>
                <a:lnTo>
                  <a:pt x="185051" y="390807"/>
                </a:lnTo>
                <a:lnTo>
                  <a:pt x="178136" y="396129"/>
                </a:lnTo>
                <a:lnTo>
                  <a:pt x="171145" y="401264"/>
                </a:lnTo>
                <a:lnTo>
                  <a:pt x="157027" y="411204"/>
                </a:lnTo>
                <a:lnTo>
                  <a:pt x="149135" y="416077"/>
                </a:lnTo>
                <a:lnTo>
                  <a:pt x="140698" y="420913"/>
                </a:lnTo>
                <a:lnTo>
                  <a:pt x="124445" y="429726"/>
                </a:lnTo>
                <a:lnTo>
                  <a:pt x="111930" y="436289"/>
                </a:lnTo>
                <a:lnTo>
                  <a:pt x="105576" y="439150"/>
                </a:lnTo>
                <a:lnTo>
                  <a:pt x="98959" y="441852"/>
                </a:lnTo>
                <a:lnTo>
                  <a:pt x="92166" y="444446"/>
                </a:lnTo>
                <a:lnTo>
                  <a:pt x="86051" y="446176"/>
                </a:lnTo>
                <a:lnTo>
                  <a:pt x="80386" y="447329"/>
                </a:lnTo>
                <a:lnTo>
                  <a:pt x="75022" y="448098"/>
                </a:lnTo>
                <a:lnTo>
                  <a:pt x="69858" y="448610"/>
                </a:lnTo>
                <a:lnTo>
                  <a:pt x="64829" y="448952"/>
                </a:lnTo>
                <a:lnTo>
                  <a:pt x="59888" y="449180"/>
                </a:lnTo>
                <a:lnTo>
                  <a:pt x="50165" y="449433"/>
                </a:lnTo>
                <a:lnTo>
                  <a:pt x="45349" y="449501"/>
                </a:lnTo>
                <a:lnTo>
                  <a:pt x="41345" y="448752"/>
                </a:lnTo>
                <a:lnTo>
                  <a:pt x="34780" y="445803"/>
                </a:lnTo>
                <a:lnTo>
                  <a:pt x="22829" y="439680"/>
                </a:lnTo>
                <a:lnTo>
                  <a:pt x="19982" y="437443"/>
                </a:lnTo>
                <a:lnTo>
                  <a:pt x="18084" y="435157"/>
                </a:lnTo>
                <a:lnTo>
                  <a:pt x="11245" y="421993"/>
                </a:lnTo>
                <a:lnTo>
                  <a:pt x="8967" y="415389"/>
                </a:lnTo>
                <a:lnTo>
                  <a:pt x="7684" y="407209"/>
                </a:lnTo>
                <a:lnTo>
                  <a:pt x="7144" y="39962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631"/>
          <p:cNvSpPr/>
          <p:nvPr/>
        </p:nvSpPr>
        <p:spPr>
          <a:xfrm>
            <a:off x="2786062" y="1993408"/>
            <a:ext cx="228601" cy="28274"/>
          </a:xfrm>
          <a:custGeom>
            <a:avLst/>
            <a:gdLst/>
            <a:ahLst/>
            <a:cxnLst/>
            <a:rect l="0" t="0" r="0" b="0"/>
            <a:pathLst>
              <a:path w="228601" h="28274">
                <a:moveTo>
                  <a:pt x="0" y="28273"/>
                </a:moveTo>
                <a:lnTo>
                  <a:pt x="12301" y="28273"/>
                </a:lnTo>
                <a:lnTo>
                  <a:pt x="15345" y="27479"/>
                </a:lnTo>
                <a:lnTo>
                  <a:pt x="25076" y="24481"/>
                </a:lnTo>
                <a:lnTo>
                  <a:pt x="30211" y="23363"/>
                </a:lnTo>
                <a:lnTo>
                  <a:pt x="35222" y="22618"/>
                </a:lnTo>
                <a:lnTo>
                  <a:pt x="40150" y="22122"/>
                </a:lnTo>
                <a:lnTo>
                  <a:pt x="45817" y="20997"/>
                </a:lnTo>
                <a:lnTo>
                  <a:pt x="51976" y="19454"/>
                </a:lnTo>
                <a:lnTo>
                  <a:pt x="58463" y="17631"/>
                </a:lnTo>
                <a:lnTo>
                  <a:pt x="65169" y="16416"/>
                </a:lnTo>
                <a:lnTo>
                  <a:pt x="72021" y="15605"/>
                </a:lnTo>
                <a:lnTo>
                  <a:pt x="78970" y="15065"/>
                </a:lnTo>
                <a:lnTo>
                  <a:pt x="85191" y="14705"/>
                </a:lnTo>
                <a:lnTo>
                  <a:pt x="96336" y="14305"/>
                </a:lnTo>
                <a:lnTo>
                  <a:pt x="103117" y="13405"/>
                </a:lnTo>
                <a:lnTo>
                  <a:pt x="110814" y="12011"/>
                </a:lnTo>
                <a:lnTo>
                  <a:pt x="119119" y="10288"/>
                </a:lnTo>
                <a:lnTo>
                  <a:pt x="127038" y="9139"/>
                </a:lnTo>
                <a:lnTo>
                  <a:pt x="134698" y="8373"/>
                </a:lnTo>
                <a:lnTo>
                  <a:pt x="142186" y="7863"/>
                </a:lnTo>
                <a:lnTo>
                  <a:pt x="149560" y="7522"/>
                </a:lnTo>
                <a:lnTo>
                  <a:pt x="164102" y="7144"/>
                </a:lnTo>
                <a:lnTo>
                  <a:pt x="170520" y="6249"/>
                </a:lnTo>
                <a:lnTo>
                  <a:pt x="176386" y="4859"/>
                </a:lnTo>
                <a:lnTo>
                  <a:pt x="181885" y="3139"/>
                </a:lnTo>
                <a:lnTo>
                  <a:pt x="187138" y="1992"/>
                </a:lnTo>
                <a:lnTo>
                  <a:pt x="192227" y="1227"/>
                </a:lnTo>
                <a:lnTo>
                  <a:pt x="197208" y="717"/>
                </a:lnTo>
                <a:lnTo>
                  <a:pt x="201322" y="378"/>
                </a:lnTo>
                <a:lnTo>
                  <a:pt x="208010" y="0"/>
                </a:lnTo>
                <a:lnTo>
                  <a:pt x="210904" y="693"/>
                </a:lnTo>
                <a:lnTo>
                  <a:pt x="213628" y="1949"/>
                </a:lnTo>
                <a:lnTo>
                  <a:pt x="216237" y="3580"/>
                </a:lnTo>
                <a:lnTo>
                  <a:pt x="218771" y="4667"/>
                </a:lnTo>
                <a:lnTo>
                  <a:pt x="221254" y="5392"/>
                </a:lnTo>
                <a:lnTo>
                  <a:pt x="228600" y="684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632"/>
          <p:cNvSpPr/>
          <p:nvPr/>
        </p:nvSpPr>
        <p:spPr>
          <a:xfrm>
            <a:off x="2828925" y="2093118"/>
            <a:ext cx="200026" cy="7145"/>
          </a:xfrm>
          <a:custGeom>
            <a:avLst/>
            <a:gdLst/>
            <a:ahLst/>
            <a:cxnLst/>
            <a:rect l="0" t="0" r="0" b="0"/>
            <a:pathLst>
              <a:path w="200026" h="7145">
                <a:moveTo>
                  <a:pt x="0" y="7144"/>
                </a:moveTo>
                <a:lnTo>
                  <a:pt x="103411" y="7144"/>
                </a:lnTo>
                <a:lnTo>
                  <a:pt x="109422" y="6350"/>
                </a:lnTo>
                <a:lnTo>
                  <a:pt x="115810" y="5027"/>
                </a:lnTo>
                <a:lnTo>
                  <a:pt x="122451" y="3352"/>
                </a:lnTo>
                <a:lnTo>
                  <a:pt x="128465" y="2234"/>
                </a:lnTo>
                <a:lnTo>
                  <a:pt x="134062" y="1490"/>
                </a:lnTo>
                <a:lnTo>
                  <a:pt x="139381" y="993"/>
                </a:lnTo>
                <a:lnTo>
                  <a:pt x="144514" y="662"/>
                </a:lnTo>
                <a:lnTo>
                  <a:pt x="149524" y="442"/>
                </a:lnTo>
                <a:lnTo>
                  <a:pt x="162043" y="131"/>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633"/>
          <p:cNvSpPr/>
          <p:nvPr/>
        </p:nvSpPr>
        <p:spPr>
          <a:xfrm>
            <a:off x="3110559" y="1935956"/>
            <a:ext cx="111273" cy="250032"/>
          </a:xfrm>
          <a:custGeom>
            <a:avLst/>
            <a:gdLst/>
            <a:ahLst/>
            <a:cxnLst/>
            <a:rect l="0" t="0" r="0" b="0"/>
            <a:pathLst>
              <a:path w="111273" h="250032">
                <a:moveTo>
                  <a:pt x="4116" y="0"/>
                </a:moveTo>
                <a:lnTo>
                  <a:pt x="0" y="0"/>
                </a:lnTo>
                <a:lnTo>
                  <a:pt x="1757" y="0"/>
                </a:lnTo>
                <a:lnTo>
                  <a:pt x="3337" y="794"/>
                </a:lnTo>
                <a:lnTo>
                  <a:pt x="5184" y="2116"/>
                </a:lnTo>
                <a:lnTo>
                  <a:pt x="10059" y="6151"/>
                </a:lnTo>
                <a:lnTo>
                  <a:pt x="12843" y="8819"/>
                </a:lnTo>
                <a:lnTo>
                  <a:pt x="14696" y="10642"/>
                </a:lnTo>
                <a:lnTo>
                  <a:pt x="16725" y="13444"/>
                </a:lnTo>
                <a:lnTo>
                  <a:pt x="18872" y="16900"/>
                </a:lnTo>
                <a:lnTo>
                  <a:pt x="21097" y="20792"/>
                </a:lnTo>
                <a:lnTo>
                  <a:pt x="23374" y="24180"/>
                </a:lnTo>
                <a:lnTo>
                  <a:pt x="25686" y="27232"/>
                </a:lnTo>
                <a:lnTo>
                  <a:pt x="28021" y="30061"/>
                </a:lnTo>
                <a:lnTo>
                  <a:pt x="30371" y="33535"/>
                </a:lnTo>
                <a:lnTo>
                  <a:pt x="32732" y="37438"/>
                </a:lnTo>
                <a:lnTo>
                  <a:pt x="35099" y="41627"/>
                </a:lnTo>
                <a:lnTo>
                  <a:pt x="36678" y="46007"/>
                </a:lnTo>
                <a:lnTo>
                  <a:pt x="37730" y="50515"/>
                </a:lnTo>
                <a:lnTo>
                  <a:pt x="38431" y="55108"/>
                </a:lnTo>
                <a:lnTo>
                  <a:pt x="39693" y="60551"/>
                </a:lnTo>
                <a:lnTo>
                  <a:pt x="41327" y="66561"/>
                </a:lnTo>
                <a:lnTo>
                  <a:pt x="43211" y="72949"/>
                </a:lnTo>
                <a:lnTo>
                  <a:pt x="45260" y="78795"/>
                </a:lnTo>
                <a:lnTo>
                  <a:pt x="47421" y="84280"/>
                </a:lnTo>
                <a:lnTo>
                  <a:pt x="49654" y="89524"/>
                </a:lnTo>
                <a:lnTo>
                  <a:pt x="51143" y="95401"/>
                </a:lnTo>
                <a:lnTo>
                  <a:pt x="52136" y="101701"/>
                </a:lnTo>
                <a:lnTo>
                  <a:pt x="52798" y="108282"/>
                </a:lnTo>
                <a:lnTo>
                  <a:pt x="54033" y="115050"/>
                </a:lnTo>
                <a:lnTo>
                  <a:pt x="55650" y="121944"/>
                </a:lnTo>
                <a:lnTo>
                  <a:pt x="57522" y="128921"/>
                </a:lnTo>
                <a:lnTo>
                  <a:pt x="59563" y="135160"/>
                </a:lnTo>
                <a:lnTo>
                  <a:pt x="61718" y="140906"/>
                </a:lnTo>
                <a:lnTo>
                  <a:pt x="63949" y="146325"/>
                </a:lnTo>
                <a:lnTo>
                  <a:pt x="65436" y="151525"/>
                </a:lnTo>
                <a:lnTo>
                  <a:pt x="66427" y="156579"/>
                </a:lnTo>
                <a:lnTo>
                  <a:pt x="67088" y="161536"/>
                </a:lnTo>
                <a:lnTo>
                  <a:pt x="68322" y="166428"/>
                </a:lnTo>
                <a:lnTo>
                  <a:pt x="69939" y="171277"/>
                </a:lnTo>
                <a:lnTo>
                  <a:pt x="71810" y="176097"/>
                </a:lnTo>
                <a:lnTo>
                  <a:pt x="74645" y="180898"/>
                </a:lnTo>
                <a:lnTo>
                  <a:pt x="78123" y="185686"/>
                </a:lnTo>
                <a:lnTo>
                  <a:pt x="82029" y="190466"/>
                </a:lnTo>
                <a:lnTo>
                  <a:pt x="84633" y="195239"/>
                </a:lnTo>
                <a:lnTo>
                  <a:pt x="86369" y="200010"/>
                </a:lnTo>
                <a:lnTo>
                  <a:pt x="87526" y="204777"/>
                </a:lnTo>
                <a:lnTo>
                  <a:pt x="90929" y="212191"/>
                </a:lnTo>
                <a:lnTo>
                  <a:pt x="92947" y="215279"/>
                </a:lnTo>
                <a:lnTo>
                  <a:pt x="95086" y="218132"/>
                </a:lnTo>
                <a:lnTo>
                  <a:pt x="97307" y="220828"/>
                </a:lnTo>
                <a:lnTo>
                  <a:pt x="99581" y="223418"/>
                </a:lnTo>
                <a:lnTo>
                  <a:pt x="101096" y="225939"/>
                </a:lnTo>
                <a:lnTo>
                  <a:pt x="104024" y="233280"/>
                </a:lnTo>
                <a:lnTo>
                  <a:pt x="105646" y="235688"/>
                </a:lnTo>
                <a:lnTo>
                  <a:pt x="110161" y="241465"/>
                </a:lnTo>
                <a:lnTo>
                  <a:pt x="110778" y="244372"/>
                </a:lnTo>
                <a:lnTo>
                  <a:pt x="111272"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634"/>
          <p:cNvSpPr/>
          <p:nvPr/>
        </p:nvSpPr>
        <p:spPr>
          <a:xfrm>
            <a:off x="3257550" y="1900271"/>
            <a:ext cx="414338" cy="242854"/>
          </a:xfrm>
          <a:custGeom>
            <a:avLst/>
            <a:gdLst/>
            <a:ahLst/>
            <a:cxnLst/>
            <a:rect l="0" t="0" r="0" b="0"/>
            <a:pathLst>
              <a:path w="414338" h="242854">
                <a:moveTo>
                  <a:pt x="0" y="49972"/>
                </a:moveTo>
                <a:lnTo>
                  <a:pt x="0" y="43821"/>
                </a:lnTo>
                <a:lnTo>
                  <a:pt x="4909" y="37321"/>
                </a:lnTo>
                <a:lnTo>
                  <a:pt x="7275" y="30702"/>
                </a:lnTo>
                <a:lnTo>
                  <a:pt x="12667" y="23470"/>
                </a:lnTo>
                <a:lnTo>
                  <a:pt x="13207" y="22779"/>
                </a:lnTo>
                <a:lnTo>
                  <a:pt x="21552" y="18014"/>
                </a:lnTo>
                <a:lnTo>
                  <a:pt x="27570" y="15925"/>
                </a:lnTo>
                <a:lnTo>
                  <a:pt x="39654" y="12632"/>
                </a:lnTo>
                <a:lnTo>
                  <a:pt x="50961" y="8770"/>
                </a:lnTo>
                <a:lnTo>
                  <a:pt x="61278" y="4408"/>
                </a:lnTo>
                <a:lnTo>
                  <a:pt x="71156" y="1940"/>
                </a:lnTo>
                <a:lnTo>
                  <a:pt x="81631" y="843"/>
                </a:lnTo>
                <a:lnTo>
                  <a:pt x="94224" y="356"/>
                </a:lnTo>
                <a:lnTo>
                  <a:pt x="110909" y="81"/>
                </a:lnTo>
                <a:lnTo>
                  <a:pt x="125907" y="0"/>
                </a:lnTo>
                <a:lnTo>
                  <a:pt x="129975" y="783"/>
                </a:lnTo>
                <a:lnTo>
                  <a:pt x="140287" y="5676"/>
                </a:lnTo>
                <a:lnTo>
                  <a:pt x="152250" y="12153"/>
                </a:lnTo>
                <a:lnTo>
                  <a:pt x="161175" y="19099"/>
                </a:lnTo>
                <a:lnTo>
                  <a:pt x="166354" y="23815"/>
                </a:lnTo>
                <a:lnTo>
                  <a:pt x="171301" y="30674"/>
                </a:lnTo>
                <a:lnTo>
                  <a:pt x="173732" y="34726"/>
                </a:lnTo>
                <a:lnTo>
                  <a:pt x="175352" y="39014"/>
                </a:lnTo>
                <a:lnTo>
                  <a:pt x="176433" y="43460"/>
                </a:lnTo>
                <a:lnTo>
                  <a:pt x="177153" y="48012"/>
                </a:lnTo>
                <a:lnTo>
                  <a:pt x="177633" y="52634"/>
                </a:lnTo>
                <a:lnTo>
                  <a:pt x="177953" y="57303"/>
                </a:lnTo>
                <a:lnTo>
                  <a:pt x="178167" y="62003"/>
                </a:lnTo>
                <a:lnTo>
                  <a:pt x="177515" y="66724"/>
                </a:lnTo>
                <a:lnTo>
                  <a:pt x="176287" y="71459"/>
                </a:lnTo>
                <a:lnTo>
                  <a:pt x="174675" y="76203"/>
                </a:lnTo>
                <a:lnTo>
                  <a:pt x="173599" y="80953"/>
                </a:lnTo>
                <a:lnTo>
                  <a:pt x="172883" y="85707"/>
                </a:lnTo>
                <a:lnTo>
                  <a:pt x="172405" y="90465"/>
                </a:lnTo>
                <a:lnTo>
                  <a:pt x="171293" y="95223"/>
                </a:lnTo>
                <a:lnTo>
                  <a:pt x="169757" y="99984"/>
                </a:lnTo>
                <a:lnTo>
                  <a:pt x="167940" y="104744"/>
                </a:lnTo>
                <a:lnTo>
                  <a:pt x="165141" y="109506"/>
                </a:lnTo>
                <a:lnTo>
                  <a:pt x="161688" y="114268"/>
                </a:lnTo>
                <a:lnTo>
                  <a:pt x="157798" y="119029"/>
                </a:lnTo>
                <a:lnTo>
                  <a:pt x="154411" y="123792"/>
                </a:lnTo>
                <a:lnTo>
                  <a:pt x="151359" y="128554"/>
                </a:lnTo>
                <a:lnTo>
                  <a:pt x="148531" y="133316"/>
                </a:lnTo>
                <a:lnTo>
                  <a:pt x="145852" y="138079"/>
                </a:lnTo>
                <a:lnTo>
                  <a:pt x="140758" y="147604"/>
                </a:lnTo>
                <a:lnTo>
                  <a:pt x="137495" y="152366"/>
                </a:lnTo>
                <a:lnTo>
                  <a:pt x="133732" y="157129"/>
                </a:lnTo>
                <a:lnTo>
                  <a:pt x="129636" y="161891"/>
                </a:lnTo>
                <a:lnTo>
                  <a:pt x="125084" y="169299"/>
                </a:lnTo>
                <a:lnTo>
                  <a:pt x="122268" y="176031"/>
                </a:lnTo>
                <a:lnTo>
                  <a:pt x="118370" y="184315"/>
                </a:lnTo>
                <a:lnTo>
                  <a:pt x="113992" y="191172"/>
                </a:lnTo>
                <a:lnTo>
                  <a:pt x="111714" y="194112"/>
                </a:lnTo>
                <a:lnTo>
                  <a:pt x="109182" y="199495"/>
                </a:lnTo>
                <a:lnTo>
                  <a:pt x="108056" y="205327"/>
                </a:lnTo>
                <a:lnTo>
                  <a:pt x="107756" y="209104"/>
                </a:lnTo>
                <a:lnTo>
                  <a:pt x="107556" y="213211"/>
                </a:lnTo>
                <a:lnTo>
                  <a:pt x="106629" y="215948"/>
                </a:lnTo>
                <a:lnTo>
                  <a:pt x="105217" y="217772"/>
                </a:lnTo>
                <a:lnTo>
                  <a:pt x="103482" y="218989"/>
                </a:lnTo>
                <a:lnTo>
                  <a:pt x="102325" y="220594"/>
                </a:lnTo>
                <a:lnTo>
                  <a:pt x="101040" y="224494"/>
                </a:lnTo>
                <a:lnTo>
                  <a:pt x="100317" y="231152"/>
                </a:lnTo>
                <a:lnTo>
                  <a:pt x="100102" y="238152"/>
                </a:lnTo>
                <a:lnTo>
                  <a:pt x="100866" y="239719"/>
                </a:lnTo>
                <a:lnTo>
                  <a:pt x="102169" y="240764"/>
                </a:lnTo>
                <a:lnTo>
                  <a:pt x="106171" y="242441"/>
                </a:lnTo>
                <a:lnTo>
                  <a:pt x="117013" y="242817"/>
                </a:lnTo>
                <a:lnTo>
                  <a:pt x="152555" y="242853"/>
                </a:lnTo>
                <a:lnTo>
                  <a:pt x="165433" y="240736"/>
                </a:lnTo>
                <a:lnTo>
                  <a:pt x="172201" y="239061"/>
                </a:lnTo>
                <a:lnTo>
                  <a:pt x="179094" y="237150"/>
                </a:lnTo>
                <a:lnTo>
                  <a:pt x="193104" y="232910"/>
                </a:lnTo>
                <a:lnTo>
                  <a:pt x="201760" y="230669"/>
                </a:lnTo>
                <a:lnTo>
                  <a:pt x="221963" y="226061"/>
                </a:lnTo>
                <a:lnTo>
                  <a:pt x="231319" y="223721"/>
                </a:lnTo>
                <a:lnTo>
                  <a:pt x="239937" y="221367"/>
                </a:lnTo>
                <a:lnTo>
                  <a:pt x="256657" y="216635"/>
                </a:lnTo>
                <a:lnTo>
                  <a:pt x="312107" y="202370"/>
                </a:lnTo>
                <a:lnTo>
                  <a:pt x="331066" y="197609"/>
                </a:lnTo>
                <a:lnTo>
                  <a:pt x="339773" y="195228"/>
                </a:lnTo>
                <a:lnTo>
                  <a:pt x="355798" y="190466"/>
                </a:lnTo>
                <a:lnTo>
                  <a:pt x="368740" y="187820"/>
                </a:lnTo>
                <a:lnTo>
                  <a:pt x="378991" y="186644"/>
                </a:lnTo>
                <a:lnTo>
                  <a:pt x="390017" y="185982"/>
                </a:lnTo>
                <a:lnTo>
                  <a:pt x="405447" y="185759"/>
                </a:lnTo>
                <a:lnTo>
                  <a:pt x="414337" y="18570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635"/>
          <p:cNvSpPr/>
          <p:nvPr/>
        </p:nvSpPr>
        <p:spPr>
          <a:xfrm>
            <a:off x="744489" y="1121569"/>
            <a:ext cx="277068" cy="592902"/>
          </a:xfrm>
          <a:custGeom>
            <a:avLst/>
            <a:gdLst/>
            <a:ahLst/>
            <a:cxnLst/>
            <a:rect l="0" t="0" r="0" b="0"/>
            <a:pathLst>
              <a:path w="277068" h="592902">
                <a:moveTo>
                  <a:pt x="277067" y="7143"/>
                </a:moveTo>
                <a:lnTo>
                  <a:pt x="277067" y="3351"/>
                </a:lnTo>
                <a:lnTo>
                  <a:pt x="276273" y="2234"/>
                </a:lnTo>
                <a:lnTo>
                  <a:pt x="274950" y="1489"/>
                </a:lnTo>
                <a:lnTo>
                  <a:pt x="270916" y="293"/>
                </a:lnTo>
                <a:lnTo>
                  <a:pt x="262283" y="38"/>
                </a:lnTo>
                <a:lnTo>
                  <a:pt x="235865" y="0"/>
                </a:lnTo>
                <a:lnTo>
                  <a:pt x="232136" y="793"/>
                </a:lnTo>
                <a:lnTo>
                  <a:pt x="225877" y="3792"/>
                </a:lnTo>
                <a:lnTo>
                  <a:pt x="218332" y="7770"/>
                </a:lnTo>
                <a:lnTo>
                  <a:pt x="200554" y="16792"/>
                </a:lnTo>
                <a:lnTo>
                  <a:pt x="193319" y="21486"/>
                </a:lnTo>
                <a:lnTo>
                  <a:pt x="186664" y="27011"/>
                </a:lnTo>
                <a:lnTo>
                  <a:pt x="178415" y="34759"/>
                </a:lnTo>
                <a:lnTo>
                  <a:pt x="146038" y="66757"/>
                </a:lnTo>
                <a:lnTo>
                  <a:pt x="136546" y="76236"/>
                </a:lnTo>
                <a:lnTo>
                  <a:pt x="131793" y="81780"/>
                </a:lnTo>
                <a:lnTo>
                  <a:pt x="127036" y="87857"/>
                </a:lnTo>
                <a:lnTo>
                  <a:pt x="122278" y="94290"/>
                </a:lnTo>
                <a:lnTo>
                  <a:pt x="116724" y="100960"/>
                </a:lnTo>
                <a:lnTo>
                  <a:pt x="110640" y="107788"/>
                </a:lnTo>
                <a:lnTo>
                  <a:pt x="104203" y="114721"/>
                </a:lnTo>
                <a:lnTo>
                  <a:pt x="98324" y="121724"/>
                </a:lnTo>
                <a:lnTo>
                  <a:pt x="92818" y="128774"/>
                </a:lnTo>
                <a:lnTo>
                  <a:pt x="87559" y="135855"/>
                </a:lnTo>
                <a:lnTo>
                  <a:pt x="77483" y="150074"/>
                </a:lnTo>
                <a:lnTo>
                  <a:pt x="72573" y="157199"/>
                </a:lnTo>
                <a:lnTo>
                  <a:pt x="66919" y="164330"/>
                </a:lnTo>
                <a:lnTo>
                  <a:pt x="60768" y="171466"/>
                </a:lnTo>
                <a:lnTo>
                  <a:pt x="54287" y="178604"/>
                </a:lnTo>
                <a:lnTo>
                  <a:pt x="49965" y="186538"/>
                </a:lnTo>
                <a:lnTo>
                  <a:pt x="42296" y="212080"/>
                </a:lnTo>
                <a:lnTo>
                  <a:pt x="34876" y="227607"/>
                </a:lnTo>
                <a:lnTo>
                  <a:pt x="28404" y="244563"/>
                </a:lnTo>
                <a:lnTo>
                  <a:pt x="10447" y="299717"/>
                </a:lnTo>
                <a:lnTo>
                  <a:pt x="7757" y="316299"/>
                </a:lnTo>
                <a:lnTo>
                  <a:pt x="5767" y="333458"/>
                </a:lnTo>
                <a:lnTo>
                  <a:pt x="2237" y="349022"/>
                </a:lnTo>
                <a:lnTo>
                  <a:pt x="139" y="363877"/>
                </a:lnTo>
                <a:lnTo>
                  <a:pt x="0" y="378416"/>
                </a:lnTo>
                <a:lnTo>
                  <a:pt x="3591" y="399196"/>
                </a:lnTo>
                <a:lnTo>
                  <a:pt x="5801" y="416553"/>
                </a:lnTo>
                <a:lnTo>
                  <a:pt x="9132" y="429609"/>
                </a:lnTo>
                <a:lnTo>
                  <a:pt x="12718" y="435631"/>
                </a:lnTo>
                <a:lnTo>
                  <a:pt x="17491" y="441233"/>
                </a:lnTo>
                <a:lnTo>
                  <a:pt x="23054" y="446555"/>
                </a:lnTo>
                <a:lnTo>
                  <a:pt x="31351" y="456702"/>
                </a:lnTo>
                <a:lnTo>
                  <a:pt x="46938" y="479943"/>
                </a:lnTo>
                <a:lnTo>
                  <a:pt x="51416" y="485856"/>
                </a:lnTo>
                <a:lnTo>
                  <a:pt x="55989" y="491385"/>
                </a:lnTo>
                <a:lnTo>
                  <a:pt x="60626" y="496658"/>
                </a:lnTo>
                <a:lnTo>
                  <a:pt x="65304" y="501762"/>
                </a:lnTo>
                <a:lnTo>
                  <a:pt x="74735" y="511665"/>
                </a:lnTo>
                <a:lnTo>
                  <a:pt x="88970" y="526166"/>
                </a:lnTo>
                <a:lnTo>
                  <a:pt x="93725" y="530164"/>
                </a:lnTo>
                <a:lnTo>
                  <a:pt x="98483" y="533624"/>
                </a:lnTo>
                <a:lnTo>
                  <a:pt x="103242" y="536724"/>
                </a:lnTo>
                <a:lnTo>
                  <a:pt x="110647" y="544402"/>
                </a:lnTo>
                <a:lnTo>
                  <a:pt x="113733" y="548672"/>
                </a:lnTo>
                <a:lnTo>
                  <a:pt x="121395" y="555533"/>
                </a:lnTo>
                <a:lnTo>
                  <a:pt x="125660" y="558474"/>
                </a:lnTo>
                <a:lnTo>
                  <a:pt x="130092" y="561228"/>
                </a:lnTo>
                <a:lnTo>
                  <a:pt x="134633" y="563858"/>
                </a:lnTo>
                <a:lnTo>
                  <a:pt x="143119" y="568897"/>
                </a:lnTo>
                <a:lnTo>
                  <a:pt x="149537" y="573782"/>
                </a:lnTo>
                <a:lnTo>
                  <a:pt x="157151" y="578599"/>
                </a:lnTo>
                <a:lnTo>
                  <a:pt x="165033" y="582592"/>
                </a:lnTo>
                <a:lnTo>
                  <a:pt x="171183" y="584367"/>
                </a:lnTo>
                <a:lnTo>
                  <a:pt x="176561" y="587273"/>
                </a:lnTo>
                <a:lnTo>
                  <a:pt x="184159" y="592901"/>
                </a:lnTo>
                <a:lnTo>
                  <a:pt x="184198" y="5857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636"/>
          <p:cNvSpPr/>
          <p:nvPr/>
        </p:nvSpPr>
        <p:spPr>
          <a:xfrm>
            <a:off x="257175" y="1471612"/>
            <a:ext cx="192882" cy="14289"/>
          </a:xfrm>
          <a:custGeom>
            <a:avLst/>
            <a:gdLst/>
            <a:ahLst/>
            <a:cxnLst/>
            <a:rect l="0" t="0" r="0" b="0"/>
            <a:pathLst>
              <a:path w="192882" h="14289">
                <a:moveTo>
                  <a:pt x="0" y="14288"/>
                </a:moveTo>
                <a:lnTo>
                  <a:pt x="29999" y="14288"/>
                </a:lnTo>
                <a:lnTo>
                  <a:pt x="34287" y="13494"/>
                </a:lnTo>
                <a:lnTo>
                  <a:pt x="39527" y="12171"/>
                </a:lnTo>
                <a:lnTo>
                  <a:pt x="45401" y="10495"/>
                </a:lnTo>
                <a:lnTo>
                  <a:pt x="50111" y="9378"/>
                </a:lnTo>
                <a:lnTo>
                  <a:pt x="54045" y="8633"/>
                </a:lnTo>
                <a:lnTo>
                  <a:pt x="57461" y="8137"/>
                </a:lnTo>
                <a:lnTo>
                  <a:pt x="62120" y="7806"/>
                </a:lnTo>
                <a:lnTo>
                  <a:pt x="67607" y="7585"/>
                </a:lnTo>
                <a:lnTo>
                  <a:pt x="73646" y="7438"/>
                </a:lnTo>
                <a:lnTo>
                  <a:pt x="79260" y="6546"/>
                </a:lnTo>
                <a:lnTo>
                  <a:pt x="84590" y="5158"/>
                </a:lnTo>
                <a:lnTo>
                  <a:pt x="89730" y="3439"/>
                </a:lnTo>
                <a:lnTo>
                  <a:pt x="95539" y="2292"/>
                </a:lnTo>
                <a:lnTo>
                  <a:pt x="101792" y="1528"/>
                </a:lnTo>
                <a:lnTo>
                  <a:pt x="108343" y="1019"/>
                </a:lnTo>
                <a:lnTo>
                  <a:pt x="114297" y="679"/>
                </a:lnTo>
                <a:lnTo>
                  <a:pt x="125146" y="302"/>
                </a:lnTo>
                <a:lnTo>
                  <a:pt x="145046" y="60"/>
                </a:lnTo>
                <a:lnTo>
                  <a:pt x="19288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637"/>
          <p:cNvSpPr/>
          <p:nvPr/>
        </p:nvSpPr>
        <p:spPr>
          <a:xfrm>
            <a:off x="474872" y="1385887"/>
            <a:ext cx="173762" cy="214311"/>
          </a:xfrm>
          <a:custGeom>
            <a:avLst/>
            <a:gdLst/>
            <a:ahLst/>
            <a:cxnLst/>
            <a:rect l="0" t="0" r="0" b="0"/>
            <a:pathLst>
              <a:path w="173762" h="214311">
                <a:moveTo>
                  <a:pt x="3759" y="7144"/>
                </a:moveTo>
                <a:lnTo>
                  <a:pt x="3759" y="3351"/>
                </a:lnTo>
                <a:lnTo>
                  <a:pt x="4553" y="2234"/>
                </a:lnTo>
                <a:lnTo>
                  <a:pt x="5875" y="1490"/>
                </a:lnTo>
                <a:lnTo>
                  <a:pt x="9462" y="662"/>
                </a:lnTo>
                <a:lnTo>
                  <a:pt x="13702" y="294"/>
                </a:lnTo>
                <a:lnTo>
                  <a:pt x="17982" y="58"/>
                </a:lnTo>
                <a:lnTo>
                  <a:pt x="80266" y="0"/>
                </a:lnTo>
                <a:lnTo>
                  <a:pt x="84926" y="794"/>
                </a:lnTo>
                <a:lnTo>
                  <a:pt x="89620" y="2117"/>
                </a:lnTo>
                <a:lnTo>
                  <a:pt x="100976" y="6151"/>
                </a:lnTo>
                <a:lnTo>
                  <a:pt x="104646" y="8819"/>
                </a:lnTo>
                <a:lnTo>
                  <a:pt x="108922" y="12651"/>
                </a:lnTo>
                <a:lnTo>
                  <a:pt x="113469" y="17000"/>
                </a:lnTo>
                <a:lnTo>
                  <a:pt x="114999" y="19271"/>
                </a:lnTo>
                <a:lnTo>
                  <a:pt x="116699" y="23911"/>
                </a:lnTo>
                <a:lnTo>
                  <a:pt x="119571" y="28619"/>
                </a:lnTo>
                <a:lnTo>
                  <a:pt x="121448" y="30985"/>
                </a:lnTo>
                <a:lnTo>
                  <a:pt x="121906" y="33357"/>
                </a:lnTo>
                <a:lnTo>
                  <a:pt x="121417" y="35732"/>
                </a:lnTo>
                <a:lnTo>
                  <a:pt x="118758" y="40487"/>
                </a:lnTo>
                <a:lnTo>
                  <a:pt x="114930" y="45246"/>
                </a:lnTo>
                <a:lnTo>
                  <a:pt x="112004" y="48420"/>
                </a:lnTo>
                <a:lnTo>
                  <a:pt x="101095" y="59679"/>
                </a:lnTo>
                <a:lnTo>
                  <a:pt x="95174" y="65682"/>
                </a:lnTo>
                <a:lnTo>
                  <a:pt x="91690" y="68394"/>
                </a:lnTo>
                <a:lnTo>
                  <a:pt x="87779" y="70996"/>
                </a:lnTo>
                <a:lnTo>
                  <a:pt x="83585" y="73525"/>
                </a:lnTo>
                <a:lnTo>
                  <a:pt x="79201" y="76798"/>
                </a:lnTo>
                <a:lnTo>
                  <a:pt x="74691" y="80567"/>
                </a:lnTo>
                <a:lnTo>
                  <a:pt x="70097" y="84668"/>
                </a:lnTo>
                <a:lnTo>
                  <a:pt x="65447" y="87401"/>
                </a:lnTo>
                <a:lnTo>
                  <a:pt x="60759" y="89224"/>
                </a:lnTo>
                <a:lnTo>
                  <a:pt x="56046" y="90439"/>
                </a:lnTo>
                <a:lnTo>
                  <a:pt x="52905" y="92042"/>
                </a:lnTo>
                <a:lnTo>
                  <a:pt x="50810" y="93906"/>
                </a:lnTo>
                <a:lnTo>
                  <a:pt x="49414" y="95941"/>
                </a:lnTo>
                <a:lnTo>
                  <a:pt x="47689" y="97298"/>
                </a:lnTo>
                <a:lnTo>
                  <a:pt x="45746" y="98203"/>
                </a:lnTo>
                <a:lnTo>
                  <a:pt x="40716" y="99655"/>
                </a:lnTo>
                <a:lnTo>
                  <a:pt x="41097" y="99774"/>
                </a:lnTo>
                <a:lnTo>
                  <a:pt x="46359" y="100003"/>
                </a:lnTo>
                <a:lnTo>
                  <a:pt x="50336" y="96217"/>
                </a:lnTo>
                <a:lnTo>
                  <a:pt x="52273" y="95101"/>
                </a:lnTo>
                <a:lnTo>
                  <a:pt x="56541" y="93861"/>
                </a:lnTo>
                <a:lnTo>
                  <a:pt x="59585" y="93530"/>
                </a:lnTo>
                <a:lnTo>
                  <a:pt x="63201" y="93310"/>
                </a:lnTo>
                <a:lnTo>
                  <a:pt x="67199" y="93163"/>
                </a:lnTo>
                <a:lnTo>
                  <a:pt x="71453" y="92271"/>
                </a:lnTo>
                <a:lnTo>
                  <a:pt x="75875" y="90883"/>
                </a:lnTo>
                <a:lnTo>
                  <a:pt x="80412" y="89163"/>
                </a:lnTo>
                <a:lnTo>
                  <a:pt x="84229" y="88017"/>
                </a:lnTo>
                <a:lnTo>
                  <a:pt x="87568" y="87253"/>
                </a:lnTo>
                <a:lnTo>
                  <a:pt x="90588" y="86744"/>
                </a:lnTo>
                <a:lnTo>
                  <a:pt x="94189" y="86404"/>
                </a:lnTo>
                <a:lnTo>
                  <a:pt x="98177" y="86178"/>
                </a:lnTo>
                <a:lnTo>
                  <a:pt x="102423" y="86027"/>
                </a:lnTo>
                <a:lnTo>
                  <a:pt x="106841" y="86720"/>
                </a:lnTo>
                <a:lnTo>
                  <a:pt x="111374" y="87976"/>
                </a:lnTo>
                <a:lnTo>
                  <a:pt x="115983" y="89607"/>
                </a:lnTo>
                <a:lnTo>
                  <a:pt x="120644" y="90694"/>
                </a:lnTo>
                <a:lnTo>
                  <a:pt x="125338" y="91419"/>
                </a:lnTo>
                <a:lnTo>
                  <a:pt x="130056" y="91902"/>
                </a:lnTo>
                <a:lnTo>
                  <a:pt x="134788" y="93018"/>
                </a:lnTo>
                <a:lnTo>
                  <a:pt x="139530" y="94556"/>
                </a:lnTo>
                <a:lnTo>
                  <a:pt x="144279" y="96375"/>
                </a:lnTo>
                <a:lnTo>
                  <a:pt x="148239" y="98381"/>
                </a:lnTo>
                <a:lnTo>
                  <a:pt x="151673" y="100512"/>
                </a:lnTo>
                <a:lnTo>
                  <a:pt x="154756" y="102727"/>
                </a:lnTo>
                <a:lnTo>
                  <a:pt x="157605" y="104997"/>
                </a:lnTo>
                <a:lnTo>
                  <a:pt x="162887" y="109636"/>
                </a:lnTo>
                <a:lnTo>
                  <a:pt x="167880" y="114344"/>
                </a:lnTo>
                <a:lnTo>
                  <a:pt x="170323" y="116711"/>
                </a:lnTo>
                <a:lnTo>
                  <a:pt x="171952" y="119082"/>
                </a:lnTo>
                <a:lnTo>
                  <a:pt x="173761" y="123834"/>
                </a:lnTo>
                <a:lnTo>
                  <a:pt x="173450" y="126212"/>
                </a:lnTo>
                <a:lnTo>
                  <a:pt x="172449" y="128591"/>
                </a:lnTo>
                <a:lnTo>
                  <a:pt x="170987" y="130971"/>
                </a:lnTo>
                <a:lnTo>
                  <a:pt x="170013" y="134145"/>
                </a:lnTo>
                <a:lnTo>
                  <a:pt x="169364" y="137849"/>
                </a:lnTo>
                <a:lnTo>
                  <a:pt x="168931" y="141906"/>
                </a:lnTo>
                <a:lnTo>
                  <a:pt x="167849" y="145404"/>
                </a:lnTo>
                <a:lnTo>
                  <a:pt x="164529" y="151407"/>
                </a:lnTo>
                <a:lnTo>
                  <a:pt x="161739" y="154119"/>
                </a:lnTo>
                <a:lnTo>
                  <a:pt x="158291" y="156721"/>
                </a:lnTo>
                <a:lnTo>
                  <a:pt x="154406" y="159250"/>
                </a:lnTo>
                <a:lnTo>
                  <a:pt x="151021" y="161729"/>
                </a:lnTo>
                <a:lnTo>
                  <a:pt x="147971" y="164176"/>
                </a:lnTo>
                <a:lnTo>
                  <a:pt x="145144" y="166600"/>
                </a:lnTo>
                <a:lnTo>
                  <a:pt x="141672" y="169804"/>
                </a:lnTo>
                <a:lnTo>
                  <a:pt x="133581" y="177598"/>
                </a:lnTo>
                <a:lnTo>
                  <a:pt x="129200" y="181105"/>
                </a:lnTo>
                <a:lnTo>
                  <a:pt x="124693" y="184237"/>
                </a:lnTo>
                <a:lnTo>
                  <a:pt x="120100" y="187118"/>
                </a:lnTo>
                <a:lnTo>
                  <a:pt x="115451" y="189833"/>
                </a:lnTo>
                <a:lnTo>
                  <a:pt x="110764" y="192437"/>
                </a:lnTo>
                <a:lnTo>
                  <a:pt x="101323" y="197446"/>
                </a:lnTo>
                <a:lnTo>
                  <a:pt x="91835" y="202318"/>
                </a:lnTo>
                <a:lnTo>
                  <a:pt x="86289" y="203935"/>
                </a:lnTo>
                <a:lnTo>
                  <a:pt x="80210" y="205013"/>
                </a:lnTo>
                <a:lnTo>
                  <a:pt x="73776" y="205732"/>
                </a:lnTo>
                <a:lnTo>
                  <a:pt x="67900" y="207005"/>
                </a:lnTo>
                <a:lnTo>
                  <a:pt x="62394" y="208647"/>
                </a:lnTo>
                <a:lnTo>
                  <a:pt x="57137" y="210535"/>
                </a:lnTo>
                <a:lnTo>
                  <a:pt x="52838" y="211794"/>
                </a:lnTo>
                <a:lnTo>
                  <a:pt x="49178" y="212634"/>
                </a:lnTo>
                <a:lnTo>
                  <a:pt x="45945" y="213193"/>
                </a:lnTo>
                <a:lnTo>
                  <a:pt x="42201" y="213566"/>
                </a:lnTo>
                <a:lnTo>
                  <a:pt x="38118" y="213815"/>
                </a:lnTo>
                <a:lnTo>
                  <a:pt x="29348" y="214091"/>
                </a:lnTo>
                <a:lnTo>
                  <a:pt x="4169" y="214307"/>
                </a:lnTo>
                <a:lnTo>
                  <a:pt x="501" y="214310"/>
                </a:lnTo>
                <a:lnTo>
                  <a:pt x="0" y="213517"/>
                </a:lnTo>
                <a:lnTo>
                  <a:pt x="459" y="212195"/>
                </a:lnTo>
                <a:lnTo>
                  <a:pt x="3107" y="208162"/>
                </a:lnTo>
                <a:lnTo>
                  <a:pt x="4118" y="207831"/>
                </a:lnTo>
                <a:lnTo>
                  <a:pt x="9327" y="207300"/>
                </a:lnTo>
                <a:lnTo>
                  <a:pt x="9852" y="207256"/>
                </a:lnTo>
                <a:lnTo>
                  <a:pt x="10202" y="206433"/>
                </a:lnTo>
                <a:lnTo>
                  <a:pt x="10903"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38"/>
          <p:cNvSpPr/>
          <p:nvPr/>
        </p:nvSpPr>
        <p:spPr>
          <a:xfrm>
            <a:off x="3271837" y="1171575"/>
            <a:ext cx="384286" cy="500063"/>
          </a:xfrm>
          <a:custGeom>
            <a:avLst/>
            <a:gdLst/>
            <a:ahLst/>
            <a:cxnLst/>
            <a:rect l="0" t="0" r="0" b="0"/>
            <a:pathLst>
              <a:path w="384286" h="500063">
                <a:moveTo>
                  <a:pt x="0" y="0"/>
                </a:moveTo>
                <a:lnTo>
                  <a:pt x="20792" y="0"/>
                </a:lnTo>
                <a:lnTo>
                  <a:pt x="31466" y="2116"/>
                </a:lnTo>
                <a:lnTo>
                  <a:pt x="43354" y="4909"/>
                </a:lnTo>
                <a:lnTo>
                  <a:pt x="53928" y="6150"/>
                </a:lnTo>
                <a:lnTo>
                  <a:pt x="60559" y="7275"/>
                </a:lnTo>
                <a:lnTo>
                  <a:pt x="68154" y="8819"/>
                </a:lnTo>
                <a:lnTo>
                  <a:pt x="76392" y="10641"/>
                </a:lnTo>
                <a:lnTo>
                  <a:pt x="84265" y="12650"/>
                </a:lnTo>
                <a:lnTo>
                  <a:pt x="91896" y="14783"/>
                </a:lnTo>
                <a:lnTo>
                  <a:pt x="106724" y="19270"/>
                </a:lnTo>
                <a:lnTo>
                  <a:pt x="121252" y="23910"/>
                </a:lnTo>
                <a:lnTo>
                  <a:pt x="129253" y="27052"/>
                </a:lnTo>
                <a:lnTo>
                  <a:pt x="137763" y="30735"/>
                </a:lnTo>
                <a:lnTo>
                  <a:pt x="155684" y="39060"/>
                </a:lnTo>
                <a:lnTo>
                  <a:pt x="174232" y="48051"/>
                </a:lnTo>
                <a:lnTo>
                  <a:pt x="184417" y="52671"/>
                </a:lnTo>
                <a:lnTo>
                  <a:pt x="206318" y="62038"/>
                </a:lnTo>
                <a:lnTo>
                  <a:pt x="216920" y="65965"/>
                </a:lnTo>
                <a:lnTo>
                  <a:pt x="227164" y="69377"/>
                </a:lnTo>
                <a:lnTo>
                  <a:pt x="237167" y="72445"/>
                </a:lnTo>
                <a:lnTo>
                  <a:pt x="246218" y="76871"/>
                </a:lnTo>
                <a:lnTo>
                  <a:pt x="254633" y="82204"/>
                </a:lnTo>
                <a:lnTo>
                  <a:pt x="262624" y="88140"/>
                </a:lnTo>
                <a:lnTo>
                  <a:pt x="271126" y="93685"/>
                </a:lnTo>
                <a:lnTo>
                  <a:pt x="279970" y="98969"/>
                </a:lnTo>
                <a:lnTo>
                  <a:pt x="289040" y="104079"/>
                </a:lnTo>
                <a:lnTo>
                  <a:pt x="297469" y="109073"/>
                </a:lnTo>
                <a:lnTo>
                  <a:pt x="313183" y="118856"/>
                </a:lnTo>
                <a:lnTo>
                  <a:pt x="319914" y="124481"/>
                </a:lnTo>
                <a:lnTo>
                  <a:pt x="331625" y="137081"/>
                </a:lnTo>
                <a:lnTo>
                  <a:pt x="337765" y="143775"/>
                </a:lnTo>
                <a:lnTo>
                  <a:pt x="350936" y="157562"/>
                </a:lnTo>
                <a:lnTo>
                  <a:pt x="360495" y="171627"/>
                </a:lnTo>
                <a:lnTo>
                  <a:pt x="367388" y="185816"/>
                </a:lnTo>
                <a:lnTo>
                  <a:pt x="373099" y="200060"/>
                </a:lnTo>
                <a:lnTo>
                  <a:pt x="378282" y="214328"/>
                </a:lnTo>
                <a:lnTo>
                  <a:pt x="382438" y="227813"/>
                </a:lnTo>
                <a:lnTo>
                  <a:pt x="384285" y="239098"/>
                </a:lnTo>
                <a:lnTo>
                  <a:pt x="382989" y="251522"/>
                </a:lnTo>
                <a:lnTo>
                  <a:pt x="379768" y="264981"/>
                </a:lnTo>
                <a:lnTo>
                  <a:pt x="375690" y="278900"/>
                </a:lnTo>
                <a:lnTo>
                  <a:pt x="366604" y="307239"/>
                </a:lnTo>
                <a:lnTo>
                  <a:pt x="361902" y="321494"/>
                </a:lnTo>
                <a:lnTo>
                  <a:pt x="355050" y="333651"/>
                </a:lnTo>
                <a:lnTo>
                  <a:pt x="346712" y="345139"/>
                </a:lnTo>
                <a:lnTo>
                  <a:pt x="337715" y="358182"/>
                </a:lnTo>
                <a:lnTo>
                  <a:pt x="326308" y="369800"/>
                </a:lnTo>
                <a:lnTo>
                  <a:pt x="319933" y="375121"/>
                </a:lnTo>
                <a:lnTo>
                  <a:pt x="308615" y="385266"/>
                </a:lnTo>
                <a:lnTo>
                  <a:pt x="297500" y="395067"/>
                </a:lnTo>
                <a:lnTo>
                  <a:pt x="291202" y="399903"/>
                </a:lnTo>
                <a:lnTo>
                  <a:pt x="284622" y="404714"/>
                </a:lnTo>
                <a:lnTo>
                  <a:pt x="270961" y="414293"/>
                </a:lnTo>
                <a:lnTo>
                  <a:pt x="242789" y="433378"/>
                </a:lnTo>
                <a:lnTo>
                  <a:pt x="235678" y="437350"/>
                </a:lnTo>
                <a:lnTo>
                  <a:pt x="228556" y="440791"/>
                </a:lnTo>
                <a:lnTo>
                  <a:pt x="221427" y="443880"/>
                </a:lnTo>
                <a:lnTo>
                  <a:pt x="215087" y="447526"/>
                </a:lnTo>
                <a:lnTo>
                  <a:pt x="203809" y="455811"/>
                </a:lnTo>
                <a:lnTo>
                  <a:pt x="197785" y="459449"/>
                </a:lnTo>
                <a:lnTo>
                  <a:pt x="191388" y="462668"/>
                </a:lnTo>
                <a:lnTo>
                  <a:pt x="178724" y="468361"/>
                </a:lnTo>
                <a:lnTo>
                  <a:pt x="167804" y="473537"/>
                </a:lnTo>
                <a:lnTo>
                  <a:pt x="161875" y="476029"/>
                </a:lnTo>
                <a:lnTo>
                  <a:pt x="155542" y="478484"/>
                </a:lnTo>
                <a:lnTo>
                  <a:pt x="148939" y="480914"/>
                </a:lnTo>
                <a:lnTo>
                  <a:pt x="137368" y="483614"/>
                </a:lnTo>
                <a:lnTo>
                  <a:pt x="126934" y="485608"/>
                </a:lnTo>
                <a:lnTo>
                  <a:pt x="117004" y="489140"/>
                </a:lnTo>
                <a:lnTo>
                  <a:pt x="107300" y="491239"/>
                </a:lnTo>
                <a:lnTo>
                  <a:pt x="102489" y="491799"/>
                </a:lnTo>
                <a:lnTo>
                  <a:pt x="95028" y="494537"/>
                </a:lnTo>
                <a:lnTo>
                  <a:pt x="89066" y="497607"/>
                </a:lnTo>
                <a:lnTo>
                  <a:pt x="80119" y="499739"/>
                </a:lnTo>
                <a:lnTo>
                  <a:pt x="71438" y="5000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639"/>
          <p:cNvSpPr/>
          <p:nvPr/>
        </p:nvSpPr>
        <p:spPr>
          <a:xfrm>
            <a:off x="164336" y="1644150"/>
            <a:ext cx="378590" cy="749007"/>
          </a:xfrm>
          <a:custGeom>
            <a:avLst/>
            <a:gdLst/>
            <a:ahLst/>
            <a:cxnLst/>
            <a:rect l="0" t="0" r="0" b="0"/>
            <a:pathLst>
              <a:path w="378590" h="749007">
                <a:moveTo>
                  <a:pt x="378589" y="20343"/>
                </a:moveTo>
                <a:lnTo>
                  <a:pt x="374796" y="20343"/>
                </a:lnTo>
                <a:lnTo>
                  <a:pt x="373679" y="19550"/>
                </a:lnTo>
                <a:lnTo>
                  <a:pt x="372934" y="18227"/>
                </a:lnTo>
                <a:lnTo>
                  <a:pt x="371739" y="14192"/>
                </a:lnTo>
                <a:lnTo>
                  <a:pt x="371471" y="7136"/>
                </a:lnTo>
                <a:lnTo>
                  <a:pt x="367660" y="2583"/>
                </a:lnTo>
                <a:lnTo>
                  <a:pt x="365747" y="1360"/>
                </a:lnTo>
                <a:lnTo>
                  <a:pt x="361504" y="0"/>
                </a:lnTo>
                <a:lnTo>
                  <a:pt x="359261" y="431"/>
                </a:lnTo>
                <a:lnTo>
                  <a:pt x="352313" y="4036"/>
                </a:lnTo>
                <a:lnTo>
                  <a:pt x="347596" y="5158"/>
                </a:lnTo>
                <a:lnTo>
                  <a:pt x="337306" y="6672"/>
                </a:lnTo>
                <a:lnTo>
                  <a:pt x="329549" y="9769"/>
                </a:lnTo>
                <a:lnTo>
                  <a:pt x="320810" y="13792"/>
                </a:lnTo>
                <a:lnTo>
                  <a:pt x="312428" y="18225"/>
                </a:lnTo>
                <a:lnTo>
                  <a:pt x="290423" y="33695"/>
                </a:lnTo>
                <a:lnTo>
                  <a:pt x="281724" y="40300"/>
                </a:lnTo>
                <a:lnTo>
                  <a:pt x="270249" y="50598"/>
                </a:lnTo>
                <a:lnTo>
                  <a:pt x="252148" y="68300"/>
                </a:lnTo>
                <a:lnTo>
                  <a:pt x="229937" y="90422"/>
                </a:lnTo>
                <a:lnTo>
                  <a:pt x="220976" y="101495"/>
                </a:lnTo>
                <a:lnTo>
                  <a:pt x="211701" y="113561"/>
                </a:lnTo>
                <a:lnTo>
                  <a:pt x="202287" y="124215"/>
                </a:lnTo>
                <a:lnTo>
                  <a:pt x="194928" y="136358"/>
                </a:lnTo>
                <a:lnTo>
                  <a:pt x="188218" y="148899"/>
                </a:lnTo>
                <a:lnTo>
                  <a:pt x="179944" y="159765"/>
                </a:lnTo>
                <a:lnTo>
                  <a:pt x="170975" y="172002"/>
                </a:lnTo>
                <a:lnTo>
                  <a:pt x="157000" y="192279"/>
                </a:lnTo>
                <a:lnTo>
                  <a:pt x="123787" y="241828"/>
                </a:lnTo>
                <a:lnTo>
                  <a:pt x="114266" y="258216"/>
                </a:lnTo>
                <a:lnTo>
                  <a:pt x="105537" y="275290"/>
                </a:lnTo>
                <a:lnTo>
                  <a:pt x="96160" y="298289"/>
                </a:lnTo>
                <a:lnTo>
                  <a:pt x="87561" y="320979"/>
                </a:lnTo>
                <a:lnTo>
                  <a:pt x="79645" y="338374"/>
                </a:lnTo>
                <a:lnTo>
                  <a:pt x="66263" y="366017"/>
                </a:lnTo>
                <a:lnTo>
                  <a:pt x="56950" y="382732"/>
                </a:lnTo>
                <a:lnTo>
                  <a:pt x="48313" y="398892"/>
                </a:lnTo>
                <a:lnTo>
                  <a:pt x="41829" y="416658"/>
                </a:lnTo>
                <a:lnTo>
                  <a:pt x="33715" y="440718"/>
                </a:lnTo>
                <a:lnTo>
                  <a:pt x="22492" y="462928"/>
                </a:lnTo>
                <a:lnTo>
                  <a:pt x="12905" y="484590"/>
                </a:lnTo>
                <a:lnTo>
                  <a:pt x="9687" y="501048"/>
                </a:lnTo>
                <a:lnTo>
                  <a:pt x="7464" y="517359"/>
                </a:lnTo>
                <a:lnTo>
                  <a:pt x="2543" y="536260"/>
                </a:lnTo>
                <a:lnTo>
                  <a:pt x="732" y="556589"/>
                </a:lnTo>
                <a:lnTo>
                  <a:pt x="196" y="576900"/>
                </a:lnTo>
                <a:lnTo>
                  <a:pt x="0" y="607142"/>
                </a:lnTo>
                <a:lnTo>
                  <a:pt x="2100" y="618751"/>
                </a:lnTo>
                <a:lnTo>
                  <a:pt x="9915" y="639139"/>
                </a:lnTo>
                <a:lnTo>
                  <a:pt x="12328" y="648847"/>
                </a:lnTo>
                <a:lnTo>
                  <a:pt x="14193" y="658453"/>
                </a:lnTo>
                <a:lnTo>
                  <a:pt x="17668" y="668014"/>
                </a:lnTo>
                <a:lnTo>
                  <a:pt x="21859" y="675439"/>
                </a:lnTo>
                <a:lnTo>
                  <a:pt x="34161" y="694897"/>
                </a:lnTo>
                <a:lnTo>
                  <a:pt x="41889" y="704056"/>
                </a:lnTo>
                <a:lnTo>
                  <a:pt x="50615" y="711301"/>
                </a:lnTo>
                <a:lnTo>
                  <a:pt x="59785" y="717167"/>
                </a:lnTo>
                <a:lnTo>
                  <a:pt x="69152" y="722420"/>
                </a:lnTo>
                <a:lnTo>
                  <a:pt x="83351" y="729839"/>
                </a:lnTo>
                <a:lnTo>
                  <a:pt x="92855" y="732550"/>
                </a:lnTo>
                <a:lnTo>
                  <a:pt x="102371" y="734548"/>
                </a:lnTo>
                <a:lnTo>
                  <a:pt x="111892" y="738082"/>
                </a:lnTo>
                <a:lnTo>
                  <a:pt x="121415" y="740182"/>
                </a:lnTo>
                <a:lnTo>
                  <a:pt x="130939" y="741115"/>
                </a:lnTo>
                <a:lnTo>
                  <a:pt x="140464" y="741530"/>
                </a:lnTo>
                <a:lnTo>
                  <a:pt x="144432" y="742434"/>
                </a:lnTo>
                <a:lnTo>
                  <a:pt x="154604" y="746706"/>
                </a:lnTo>
                <a:lnTo>
                  <a:pt x="162888" y="747984"/>
                </a:lnTo>
                <a:lnTo>
                  <a:pt x="172684" y="748703"/>
                </a:lnTo>
                <a:lnTo>
                  <a:pt x="183105" y="748946"/>
                </a:lnTo>
                <a:lnTo>
                  <a:pt x="207139" y="7490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640"/>
          <p:cNvSpPr/>
          <p:nvPr/>
        </p:nvSpPr>
        <p:spPr>
          <a:xfrm>
            <a:off x="286540" y="2328862"/>
            <a:ext cx="234924" cy="185739"/>
          </a:xfrm>
          <a:custGeom>
            <a:avLst/>
            <a:gdLst/>
            <a:ahLst/>
            <a:cxnLst/>
            <a:rect l="0" t="0" r="0" b="0"/>
            <a:pathLst>
              <a:path w="234924" h="185739">
                <a:moveTo>
                  <a:pt x="20641" y="0"/>
                </a:moveTo>
                <a:lnTo>
                  <a:pt x="2354" y="0"/>
                </a:lnTo>
                <a:lnTo>
                  <a:pt x="4047" y="0"/>
                </a:lnTo>
                <a:lnTo>
                  <a:pt x="0" y="0"/>
                </a:lnTo>
                <a:lnTo>
                  <a:pt x="3236" y="0"/>
                </a:lnTo>
                <a:lnTo>
                  <a:pt x="4275" y="794"/>
                </a:lnTo>
                <a:lnTo>
                  <a:pt x="4968" y="2117"/>
                </a:lnTo>
                <a:lnTo>
                  <a:pt x="5738" y="5703"/>
                </a:lnTo>
                <a:lnTo>
                  <a:pt x="6080" y="9943"/>
                </a:lnTo>
                <a:lnTo>
                  <a:pt x="6965" y="11391"/>
                </a:lnTo>
                <a:lnTo>
                  <a:pt x="8348" y="12357"/>
                </a:lnTo>
                <a:lnTo>
                  <a:pt x="10065" y="13000"/>
                </a:lnTo>
                <a:lnTo>
                  <a:pt x="16272" y="17699"/>
                </a:lnTo>
                <a:lnTo>
                  <a:pt x="22933" y="21889"/>
                </a:lnTo>
                <a:lnTo>
                  <a:pt x="26931" y="24118"/>
                </a:lnTo>
                <a:lnTo>
                  <a:pt x="33491" y="26594"/>
                </a:lnTo>
                <a:lnTo>
                  <a:pt x="40639" y="28488"/>
                </a:lnTo>
                <a:lnTo>
                  <a:pt x="51754" y="31976"/>
                </a:lnTo>
                <a:lnTo>
                  <a:pt x="57258" y="34017"/>
                </a:lnTo>
                <a:lnTo>
                  <a:pt x="62515" y="36172"/>
                </a:lnTo>
                <a:lnTo>
                  <a:pt x="67607" y="38402"/>
                </a:lnTo>
                <a:lnTo>
                  <a:pt x="72589" y="39889"/>
                </a:lnTo>
                <a:lnTo>
                  <a:pt x="77498" y="40880"/>
                </a:lnTo>
                <a:lnTo>
                  <a:pt x="82358" y="41541"/>
                </a:lnTo>
                <a:lnTo>
                  <a:pt x="87186" y="42775"/>
                </a:lnTo>
                <a:lnTo>
                  <a:pt x="91991" y="44392"/>
                </a:lnTo>
                <a:lnTo>
                  <a:pt x="96783" y="46263"/>
                </a:lnTo>
                <a:lnTo>
                  <a:pt x="101565" y="47511"/>
                </a:lnTo>
                <a:lnTo>
                  <a:pt x="106340" y="48343"/>
                </a:lnTo>
                <a:lnTo>
                  <a:pt x="111111" y="48897"/>
                </a:lnTo>
                <a:lnTo>
                  <a:pt x="116673" y="50061"/>
                </a:lnTo>
                <a:lnTo>
                  <a:pt x="122762" y="51630"/>
                </a:lnTo>
                <a:lnTo>
                  <a:pt x="129203" y="53470"/>
                </a:lnTo>
                <a:lnTo>
                  <a:pt x="135084" y="55490"/>
                </a:lnTo>
                <a:lnTo>
                  <a:pt x="140593" y="57631"/>
                </a:lnTo>
                <a:lnTo>
                  <a:pt x="145852" y="59852"/>
                </a:lnTo>
                <a:lnTo>
                  <a:pt x="150947" y="62126"/>
                </a:lnTo>
                <a:lnTo>
                  <a:pt x="160840" y="66770"/>
                </a:lnTo>
                <a:lnTo>
                  <a:pt x="165701" y="68326"/>
                </a:lnTo>
                <a:lnTo>
                  <a:pt x="170529" y="69363"/>
                </a:lnTo>
                <a:lnTo>
                  <a:pt x="175335" y="70054"/>
                </a:lnTo>
                <a:lnTo>
                  <a:pt x="180126" y="71309"/>
                </a:lnTo>
                <a:lnTo>
                  <a:pt x="184908" y="72940"/>
                </a:lnTo>
                <a:lnTo>
                  <a:pt x="189684" y="74820"/>
                </a:lnTo>
                <a:lnTo>
                  <a:pt x="193661" y="76868"/>
                </a:lnTo>
                <a:lnTo>
                  <a:pt x="203845" y="83542"/>
                </a:lnTo>
                <a:lnTo>
                  <a:pt x="207864" y="85857"/>
                </a:lnTo>
                <a:lnTo>
                  <a:pt x="212131" y="88194"/>
                </a:lnTo>
                <a:lnTo>
                  <a:pt x="218989" y="90791"/>
                </a:lnTo>
                <a:lnTo>
                  <a:pt x="221929" y="91484"/>
                </a:lnTo>
                <a:lnTo>
                  <a:pt x="223889" y="92739"/>
                </a:lnTo>
                <a:lnTo>
                  <a:pt x="225196" y="94370"/>
                </a:lnTo>
                <a:lnTo>
                  <a:pt x="226067" y="96251"/>
                </a:lnTo>
                <a:lnTo>
                  <a:pt x="229152" y="100457"/>
                </a:lnTo>
                <a:lnTo>
                  <a:pt x="233807" y="105833"/>
                </a:lnTo>
                <a:lnTo>
                  <a:pt x="234444" y="108685"/>
                </a:lnTo>
                <a:lnTo>
                  <a:pt x="234727" y="112598"/>
                </a:lnTo>
                <a:lnTo>
                  <a:pt x="234853" y="116983"/>
                </a:lnTo>
                <a:lnTo>
                  <a:pt x="234923" y="123915"/>
                </a:lnTo>
                <a:lnTo>
                  <a:pt x="234140" y="126266"/>
                </a:lnTo>
                <a:lnTo>
                  <a:pt x="231152" y="130995"/>
                </a:lnTo>
                <a:lnTo>
                  <a:pt x="227178" y="135743"/>
                </a:lnTo>
                <a:lnTo>
                  <a:pt x="222767" y="140499"/>
                </a:lnTo>
                <a:lnTo>
                  <a:pt x="213467" y="150020"/>
                </a:lnTo>
                <a:lnTo>
                  <a:pt x="211104" y="152401"/>
                </a:lnTo>
                <a:lnTo>
                  <a:pt x="208735" y="153988"/>
                </a:lnTo>
                <a:lnTo>
                  <a:pt x="201608" y="157016"/>
                </a:lnTo>
                <a:lnTo>
                  <a:pt x="196850" y="160537"/>
                </a:lnTo>
                <a:lnTo>
                  <a:pt x="189973" y="164748"/>
                </a:lnTo>
                <a:lnTo>
                  <a:pt x="185916" y="166982"/>
                </a:lnTo>
                <a:lnTo>
                  <a:pt x="179292" y="169464"/>
                </a:lnTo>
                <a:lnTo>
                  <a:pt x="176415" y="170126"/>
                </a:lnTo>
                <a:lnTo>
                  <a:pt x="171101" y="172978"/>
                </a:lnTo>
                <a:lnTo>
                  <a:pt x="165299" y="176892"/>
                </a:lnTo>
                <a:lnTo>
                  <a:pt x="161530" y="179047"/>
                </a:lnTo>
                <a:lnTo>
                  <a:pt x="157429" y="181277"/>
                </a:lnTo>
                <a:lnTo>
                  <a:pt x="150756" y="183755"/>
                </a:lnTo>
                <a:lnTo>
                  <a:pt x="143797" y="185346"/>
                </a:lnTo>
                <a:lnTo>
                  <a:pt x="138307" y="185660"/>
                </a:lnTo>
                <a:lnTo>
                  <a:pt x="139876" y="185703"/>
                </a:lnTo>
                <a:lnTo>
                  <a:pt x="139819" y="185715"/>
                </a:lnTo>
                <a:lnTo>
                  <a:pt x="134941"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641"/>
          <p:cNvSpPr/>
          <p:nvPr/>
        </p:nvSpPr>
        <p:spPr>
          <a:xfrm>
            <a:off x="700087" y="2486025"/>
            <a:ext cx="185739" cy="14288"/>
          </a:xfrm>
          <a:custGeom>
            <a:avLst/>
            <a:gdLst/>
            <a:ahLst/>
            <a:cxnLst/>
            <a:rect l="0" t="0" r="0" b="0"/>
            <a:pathLst>
              <a:path w="185739" h="14288">
                <a:moveTo>
                  <a:pt x="0" y="14287"/>
                </a:moveTo>
                <a:lnTo>
                  <a:pt x="77223" y="14287"/>
                </a:lnTo>
                <a:lnTo>
                  <a:pt x="81644" y="13493"/>
                </a:lnTo>
                <a:lnTo>
                  <a:pt x="86180" y="12170"/>
                </a:lnTo>
                <a:lnTo>
                  <a:pt x="90791" y="10495"/>
                </a:lnTo>
                <a:lnTo>
                  <a:pt x="95452" y="9377"/>
                </a:lnTo>
                <a:lnTo>
                  <a:pt x="100147" y="8633"/>
                </a:lnTo>
                <a:lnTo>
                  <a:pt x="104865" y="8136"/>
                </a:lnTo>
                <a:lnTo>
                  <a:pt x="109597" y="7805"/>
                </a:lnTo>
                <a:lnTo>
                  <a:pt x="114340" y="7585"/>
                </a:lnTo>
                <a:lnTo>
                  <a:pt x="123843" y="7339"/>
                </a:lnTo>
                <a:lnTo>
                  <a:pt x="163212" y="7146"/>
                </a:lnTo>
                <a:lnTo>
                  <a:pt x="165958" y="6351"/>
                </a:lnTo>
                <a:lnTo>
                  <a:pt x="167789" y="5028"/>
                </a:lnTo>
                <a:lnTo>
                  <a:pt x="169009" y="3352"/>
                </a:lnTo>
                <a:lnTo>
                  <a:pt x="170617" y="2234"/>
                </a:lnTo>
                <a:lnTo>
                  <a:pt x="172482" y="1489"/>
                </a:lnTo>
                <a:lnTo>
                  <a:pt x="174519" y="993"/>
                </a:lnTo>
                <a:lnTo>
                  <a:pt x="176671" y="662"/>
                </a:lnTo>
                <a:lnTo>
                  <a:pt x="181179" y="294"/>
                </a:lnTo>
                <a:lnTo>
                  <a:pt x="18573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642"/>
          <p:cNvSpPr/>
          <p:nvPr/>
        </p:nvSpPr>
        <p:spPr>
          <a:xfrm>
            <a:off x="912351" y="2364679"/>
            <a:ext cx="215925" cy="249923"/>
          </a:xfrm>
          <a:custGeom>
            <a:avLst/>
            <a:gdLst/>
            <a:ahLst/>
            <a:cxnLst/>
            <a:rect l="0" t="0" r="0" b="0"/>
            <a:pathLst>
              <a:path w="215925" h="249923">
                <a:moveTo>
                  <a:pt x="9192" y="42764"/>
                </a:moveTo>
                <a:lnTo>
                  <a:pt x="1608" y="38972"/>
                </a:lnTo>
                <a:lnTo>
                  <a:pt x="167" y="37855"/>
                </a:lnTo>
                <a:lnTo>
                  <a:pt x="0" y="37110"/>
                </a:lnTo>
                <a:lnTo>
                  <a:pt x="683" y="36613"/>
                </a:lnTo>
                <a:lnTo>
                  <a:pt x="3558" y="36062"/>
                </a:lnTo>
                <a:lnTo>
                  <a:pt x="5436" y="35915"/>
                </a:lnTo>
                <a:lnTo>
                  <a:pt x="7482" y="35023"/>
                </a:lnTo>
                <a:lnTo>
                  <a:pt x="14154" y="29975"/>
                </a:lnTo>
                <a:lnTo>
                  <a:pt x="18806" y="25703"/>
                </a:lnTo>
                <a:lnTo>
                  <a:pt x="25887" y="18836"/>
                </a:lnTo>
                <a:lnTo>
                  <a:pt x="29847" y="16493"/>
                </a:lnTo>
                <a:lnTo>
                  <a:pt x="34868" y="14138"/>
                </a:lnTo>
                <a:lnTo>
                  <a:pt x="40597" y="11774"/>
                </a:lnTo>
                <a:lnTo>
                  <a:pt x="45210" y="10198"/>
                </a:lnTo>
                <a:lnTo>
                  <a:pt x="49079" y="9147"/>
                </a:lnTo>
                <a:lnTo>
                  <a:pt x="52452" y="8446"/>
                </a:lnTo>
                <a:lnTo>
                  <a:pt x="57082" y="7186"/>
                </a:lnTo>
                <a:lnTo>
                  <a:pt x="68577" y="3668"/>
                </a:lnTo>
                <a:lnTo>
                  <a:pt x="74182" y="2413"/>
                </a:lnTo>
                <a:lnTo>
                  <a:pt x="79506" y="1576"/>
                </a:lnTo>
                <a:lnTo>
                  <a:pt x="84643" y="1018"/>
                </a:lnTo>
                <a:lnTo>
                  <a:pt x="89655" y="646"/>
                </a:lnTo>
                <a:lnTo>
                  <a:pt x="94584" y="398"/>
                </a:lnTo>
                <a:lnTo>
                  <a:pt x="104294" y="122"/>
                </a:lnTo>
                <a:lnTo>
                  <a:pt x="113901" y="0"/>
                </a:lnTo>
                <a:lnTo>
                  <a:pt x="117892" y="761"/>
                </a:lnTo>
                <a:lnTo>
                  <a:pt x="124443" y="3723"/>
                </a:lnTo>
                <a:lnTo>
                  <a:pt x="128095" y="4831"/>
                </a:lnTo>
                <a:lnTo>
                  <a:pt x="132117" y="5569"/>
                </a:lnTo>
                <a:lnTo>
                  <a:pt x="136386" y="6061"/>
                </a:lnTo>
                <a:lnTo>
                  <a:pt x="139232" y="7183"/>
                </a:lnTo>
                <a:lnTo>
                  <a:pt x="141129" y="8725"/>
                </a:lnTo>
                <a:lnTo>
                  <a:pt x="145916" y="14687"/>
                </a:lnTo>
                <a:lnTo>
                  <a:pt x="147966" y="16902"/>
                </a:lnTo>
                <a:lnTo>
                  <a:pt x="148540" y="19966"/>
                </a:lnTo>
                <a:lnTo>
                  <a:pt x="148128" y="23597"/>
                </a:lnTo>
                <a:lnTo>
                  <a:pt x="147060" y="27605"/>
                </a:lnTo>
                <a:lnTo>
                  <a:pt x="146348" y="31864"/>
                </a:lnTo>
                <a:lnTo>
                  <a:pt x="145873" y="36291"/>
                </a:lnTo>
                <a:lnTo>
                  <a:pt x="145557" y="40830"/>
                </a:lnTo>
                <a:lnTo>
                  <a:pt x="143758" y="45444"/>
                </a:lnTo>
                <a:lnTo>
                  <a:pt x="140972" y="50107"/>
                </a:lnTo>
                <a:lnTo>
                  <a:pt x="137526" y="54803"/>
                </a:lnTo>
                <a:lnTo>
                  <a:pt x="131582" y="62138"/>
                </a:lnTo>
                <a:lnTo>
                  <a:pt x="125500" y="68837"/>
                </a:lnTo>
                <a:lnTo>
                  <a:pt x="113151" y="81534"/>
                </a:lnTo>
                <a:lnTo>
                  <a:pt x="79628" y="115198"/>
                </a:lnTo>
                <a:lnTo>
                  <a:pt x="76787" y="117247"/>
                </a:lnTo>
                <a:lnTo>
                  <a:pt x="71513" y="119524"/>
                </a:lnTo>
                <a:lnTo>
                  <a:pt x="70584" y="120925"/>
                </a:lnTo>
                <a:lnTo>
                  <a:pt x="70757" y="122653"/>
                </a:lnTo>
                <a:lnTo>
                  <a:pt x="71667" y="124598"/>
                </a:lnTo>
                <a:lnTo>
                  <a:pt x="72678" y="128877"/>
                </a:lnTo>
                <a:lnTo>
                  <a:pt x="73439" y="135237"/>
                </a:lnTo>
                <a:lnTo>
                  <a:pt x="77264" y="131723"/>
                </a:lnTo>
                <a:lnTo>
                  <a:pt x="79180" y="130645"/>
                </a:lnTo>
                <a:lnTo>
                  <a:pt x="83425" y="129448"/>
                </a:lnTo>
                <a:lnTo>
                  <a:pt x="90074" y="128915"/>
                </a:lnTo>
                <a:lnTo>
                  <a:pt x="94070" y="128773"/>
                </a:lnTo>
                <a:lnTo>
                  <a:pt x="98321" y="127885"/>
                </a:lnTo>
                <a:lnTo>
                  <a:pt x="102743" y="126499"/>
                </a:lnTo>
                <a:lnTo>
                  <a:pt x="107278" y="124781"/>
                </a:lnTo>
                <a:lnTo>
                  <a:pt x="111095" y="123636"/>
                </a:lnTo>
                <a:lnTo>
                  <a:pt x="117453" y="122364"/>
                </a:lnTo>
                <a:lnTo>
                  <a:pt x="121847" y="122024"/>
                </a:lnTo>
                <a:lnTo>
                  <a:pt x="127158" y="121798"/>
                </a:lnTo>
                <a:lnTo>
                  <a:pt x="133080" y="121647"/>
                </a:lnTo>
                <a:lnTo>
                  <a:pt x="138615" y="122340"/>
                </a:lnTo>
                <a:lnTo>
                  <a:pt x="143893" y="123596"/>
                </a:lnTo>
                <a:lnTo>
                  <a:pt x="148999" y="125227"/>
                </a:lnTo>
                <a:lnTo>
                  <a:pt x="153991" y="126315"/>
                </a:lnTo>
                <a:lnTo>
                  <a:pt x="158906" y="127040"/>
                </a:lnTo>
                <a:lnTo>
                  <a:pt x="163770" y="127523"/>
                </a:lnTo>
                <a:lnTo>
                  <a:pt x="169394" y="128639"/>
                </a:lnTo>
                <a:lnTo>
                  <a:pt x="175525" y="130176"/>
                </a:lnTo>
                <a:lnTo>
                  <a:pt x="181993" y="131995"/>
                </a:lnTo>
                <a:lnTo>
                  <a:pt x="187099" y="134002"/>
                </a:lnTo>
                <a:lnTo>
                  <a:pt x="191297" y="136133"/>
                </a:lnTo>
                <a:lnTo>
                  <a:pt x="194889" y="138348"/>
                </a:lnTo>
                <a:lnTo>
                  <a:pt x="200997" y="142925"/>
                </a:lnTo>
                <a:lnTo>
                  <a:pt x="203737" y="145257"/>
                </a:lnTo>
                <a:lnTo>
                  <a:pt x="208898" y="152081"/>
                </a:lnTo>
                <a:lnTo>
                  <a:pt x="213044" y="159612"/>
                </a:lnTo>
                <a:lnTo>
                  <a:pt x="214887" y="165605"/>
                </a:lnTo>
                <a:lnTo>
                  <a:pt x="215706" y="173031"/>
                </a:lnTo>
                <a:lnTo>
                  <a:pt x="215924" y="177234"/>
                </a:lnTo>
                <a:lnTo>
                  <a:pt x="215276" y="180829"/>
                </a:lnTo>
                <a:lnTo>
                  <a:pt x="212439" y="186941"/>
                </a:lnTo>
                <a:lnTo>
                  <a:pt x="206416" y="194420"/>
                </a:lnTo>
                <a:lnTo>
                  <a:pt x="202587" y="198637"/>
                </a:lnTo>
                <a:lnTo>
                  <a:pt x="199241" y="203035"/>
                </a:lnTo>
                <a:lnTo>
                  <a:pt x="196216" y="207556"/>
                </a:lnTo>
                <a:lnTo>
                  <a:pt x="193406" y="212156"/>
                </a:lnTo>
                <a:lnTo>
                  <a:pt x="189945" y="216017"/>
                </a:lnTo>
                <a:lnTo>
                  <a:pt x="186051" y="219385"/>
                </a:lnTo>
                <a:lnTo>
                  <a:pt x="181866" y="222424"/>
                </a:lnTo>
                <a:lnTo>
                  <a:pt x="178283" y="225244"/>
                </a:lnTo>
                <a:lnTo>
                  <a:pt x="172185" y="230493"/>
                </a:lnTo>
                <a:lnTo>
                  <a:pt x="168654" y="233005"/>
                </a:lnTo>
                <a:lnTo>
                  <a:pt x="164713" y="235472"/>
                </a:lnTo>
                <a:lnTo>
                  <a:pt x="160498" y="237911"/>
                </a:lnTo>
                <a:lnTo>
                  <a:pt x="151581" y="242738"/>
                </a:lnTo>
                <a:lnTo>
                  <a:pt x="146980" y="245136"/>
                </a:lnTo>
                <a:lnTo>
                  <a:pt x="143120" y="246735"/>
                </a:lnTo>
                <a:lnTo>
                  <a:pt x="136714" y="248512"/>
                </a:lnTo>
                <a:lnTo>
                  <a:pt x="131220" y="249301"/>
                </a:lnTo>
                <a:lnTo>
                  <a:pt x="126133" y="249652"/>
                </a:lnTo>
                <a:lnTo>
                  <a:pt x="117794" y="249896"/>
                </a:lnTo>
                <a:lnTo>
                  <a:pt x="109192" y="249922"/>
                </a:lnTo>
                <a:lnTo>
                  <a:pt x="106021" y="249132"/>
                </a:lnTo>
                <a:lnTo>
                  <a:pt x="100382" y="246137"/>
                </a:lnTo>
                <a:lnTo>
                  <a:pt x="98560" y="244228"/>
                </a:lnTo>
                <a:lnTo>
                  <a:pt x="97346" y="242161"/>
                </a:lnTo>
                <a:lnTo>
                  <a:pt x="96536" y="239989"/>
                </a:lnTo>
                <a:lnTo>
                  <a:pt x="95203" y="238541"/>
                </a:lnTo>
                <a:lnTo>
                  <a:pt x="93520" y="237576"/>
                </a:lnTo>
                <a:lnTo>
                  <a:pt x="91605" y="236932"/>
                </a:lnTo>
                <a:lnTo>
                  <a:pt x="91121" y="235710"/>
                </a:lnTo>
                <a:lnTo>
                  <a:pt x="91593" y="234101"/>
                </a:lnTo>
                <a:lnTo>
                  <a:pt x="94917" y="22850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643"/>
          <p:cNvSpPr/>
          <p:nvPr/>
        </p:nvSpPr>
        <p:spPr>
          <a:xfrm>
            <a:off x="1164431" y="2428875"/>
            <a:ext cx="250032" cy="178594"/>
          </a:xfrm>
          <a:custGeom>
            <a:avLst/>
            <a:gdLst/>
            <a:ahLst/>
            <a:cxnLst/>
            <a:rect l="0" t="0" r="0" b="0"/>
            <a:pathLst>
              <a:path w="250032" h="178594">
                <a:moveTo>
                  <a:pt x="0" y="0"/>
                </a:moveTo>
                <a:lnTo>
                  <a:pt x="6150" y="6150"/>
                </a:lnTo>
                <a:lnTo>
                  <a:pt x="8819" y="6702"/>
                </a:lnTo>
                <a:lnTo>
                  <a:pt x="10642" y="6849"/>
                </a:lnTo>
                <a:lnTo>
                  <a:pt x="12651" y="7741"/>
                </a:lnTo>
                <a:lnTo>
                  <a:pt x="19270" y="12788"/>
                </a:lnTo>
                <a:lnTo>
                  <a:pt x="23910" y="17060"/>
                </a:lnTo>
                <a:lnTo>
                  <a:pt x="30985" y="23928"/>
                </a:lnTo>
                <a:lnTo>
                  <a:pt x="49038" y="41902"/>
                </a:lnTo>
                <a:lnTo>
                  <a:pt x="53330" y="45397"/>
                </a:lnTo>
                <a:lnTo>
                  <a:pt x="57778" y="48521"/>
                </a:lnTo>
                <a:lnTo>
                  <a:pt x="62331" y="51397"/>
                </a:lnTo>
                <a:lnTo>
                  <a:pt x="66954" y="54108"/>
                </a:lnTo>
                <a:lnTo>
                  <a:pt x="71623" y="56710"/>
                </a:lnTo>
                <a:lnTo>
                  <a:pt x="76324" y="59238"/>
                </a:lnTo>
                <a:lnTo>
                  <a:pt x="81045" y="62510"/>
                </a:lnTo>
                <a:lnTo>
                  <a:pt x="85780" y="66280"/>
                </a:lnTo>
                <a:lnTo>
                  <a:pt x="90524" y="70380"/>
                </a:lnTo>
                <a:lnTo>
                  <a:pt x="96068" y="73907"/>
                </a:lnTo>
                <a:lnTo>
                  <a:pt x="102145" y="77053"/>
                </a:lnTo>
                <a:lnTo>
                  <a:pt x="108578" y="79943"/>
                </a:lnTo>
                <a:lnTo>
                  <a:pt x="113660" y="83458"/>
                </a:lnTo>
                <a:lnTo>
                  <a:pt x="117842" y="87388"/>
                </a:lnTo>
                <a:lnTo>
                  <a:pt x="121424" y="91596"/>
                </a:lnTo>
                <a:lnTo>
                  <a:pt x="126193" y="95195"/>
                </a:lnTo>
                <a:lnTo>
                  <a:pt x="131754" y="98388"/>
                </a:lnTo>
                <a:lnTo>
                  <a:pt x="137842" y="101311"/>
                </a:lnTo>
                <a:lnTo>
                  <a:pt x="142694" y="104847"/>
                </a:lnTo>
                <a:lnTo>
                  <a:pt x="146723" y="108791"/>
                </a:lnTo>
                <a:lnTo>
                  <a:pt x="150203" y="113009"/>
                </a:lnTo>
                <a:lnTo>
                  <a:pt x="154110" y="116614"/>
                </a:lnTo>
                <a:lnTo>
                  <a:pt x="158303" y="119811"/>
                </a:lnTo>
                <a:lnTo>
                  <a:pt x="162685" y="122737"/>
                </a:lnTo>
                <a:lnTo>
                  <a:pt x="167194" y="126274"/>
                </a:lnTo>
                <a:lnTo>
                  <a:pt x="171788" y="130220"/>
                </a:lnTo>
                <a:lnTo>
                  <a:pt x="176438" y="134438"/>
                </a:lnTo>
                <a:lnTo>
                  <a:pt x="181125" y="138044"/>
                </a:lnTo>
                <a:lnTo>
                  <a:pt x="185837" y="141242"/>
                </a:lnTo>
                <a:lnTo>
                  <a:pt x="190567" y="144167"/>
                </a:lnTo>
                <a:lnTo>
                  <a:pt x="197938" y="149535"/>
                </a:lnTo>
                <a:lnTo>
                  <a:pt x="204653" y="154566"/>
                </a:lnTo>
                <a:lnTo>
                  <a:pt x="208667" y="157019"/>
                </a:lnTo>
                <a:lnTo>
                  <a:pt x="212930" y="159448"/>
                </a:lnTo>
                <a:lnTo>
                  <a:pt x="219783" y="164264"/>
                </a:lnTo>
                <a:lnTo>
                  <a:pt x="226858" y="170030"/>
                </a:lnTo>
                <a:lnTo>
                  <a:pt x="228233" y="170503"/>
                </a:lnTo>
                <a:lnTo>
                  <a:pt x="231876" y="171029"/>
                </a:lnTo>
                <a:lnTo>
                  <a:pt x="233165" y="171963"/>
                </a:lnTo>
                <a:lnTo>
                  <a:pt x="234025" y="173379"/>
                </a:lnTo>
                <a:lnTo>
                  <a:pt x="234598" y="175117"/>
                </a:lnTo>
                <a:lnTo>
                  <a:pt x="235773" y="176276"/>
                </a:lnTo>
                <a:lnTo>
                  <a:pt x="237351" y="177048"/>
                </a:lnTo>
                <a:lnTo>
                  <a:pt x="241220" y="177907"/>
                </a:lnTo>
                <a:lnTo>
                  <a:pt x="248056" y="178458"/>
                </a:lnTo>
                <a:lnTo>
                  <a:pt x="250031" y="17859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644"/>
          <p:cNvSpPr/>
          <p:nvPr/>
        </p:nvSpPr>
        <p:spPr>
          <a:xfrm>
            <a:off x="1228725" y="2443162"/>
            <a:ext cx="171451" cy="207170"/>
          </a:xfrm>
          <a:custGeom>
            <a:avLst/>
            <a:gdLst/>
            <a:ahLst/>
            <a:cxnLst/>
            <a:rect l="0" t="0" r="0" b="0"/>
            <a:pathLst>
              <a:path w="171451" h="207170">
                <a:moveTo>
                  <a:pt x="171450" y="0"/>
                </a:moveTo>
                <a:lnTo>
                  <a:pt x="165299" y="0"/>
                </a:lnTo>
                <a:lnTo>
                  <a:pt x="164968" y="794"/>
                </a:lnTo>
                <a:lnTo>
                  <a:pt x="164393" y="6151"/>
                </a:lnTo>
                <a:lnTo>
                  <a:pt x="160111" y="10936"/>
                </a:lnTo>
                <a:lnTo>
                  <a:pt x="156747" y="14434"/>
                </a:lnTo>
                <a:lnTo>
                  <a:pt x="152917" y="17560"/>
                </a:lnTo>
                <a:lnTo>
                  <a:pt x="148775" y="20438"/>
                </a:lnTo>
                <a:lnTo>
                  <a:pt x="144427" y="23151"/>
                </a:lnTo>
                <a:lnTo>
                  <a:pt x="140735" y="26546"/>
                </a:lnTo>
                <a:lnTo>
                  <a:pt x="137479" y="30397"/>
                </a:lnTo>
                <a:lnTo>
                  <a:pt x="134515" y="34552"/>
                </a:lnTo>
                <a:lnTo>
                  <a:pt x="130952" y="38910"/>
                </a:lnTo>
                <a:lnTo>
                  <a:pt x="126988" y="43403"/>
                </a:lnTo>
                <a:lnTo>
                  <a:pt x="122759" y="47985"/>
                </a:lnTo>
                <a:lnTo>
                  <a:pt x="105429" y="65811"/>
                </a:lnTo>
                <a:lnTo>
                  <a:pt x="100448" y="71656"/>
                </a:lnTo>
                <a:lnTo>
                  <a:pt x="96334" y="77139"/>
                </a:lnTo>
                <a:lnTo>
                  <a:pt x="92798" y="82382"/>
                </a:lnTo>
                <a:lnTo>
                  <a:pt x="88059" y="88259"/>
                </a:lnTo>
                <a:lnTo>
                  <a:pt x="82518" y="94558"/>
                </a:lnTo>
                <a:lnTo>
                  <a:pt x="76443" y="101139"/>
                </a:lnTo>
                <a:lnTo>
                  <a:pt x="71599" y="107907"/>
                </a:lnTo>
                <a:lnTo>
                  <a:pt x="67577" y="114801"/>
                </a:lnTo>
                <a:lnTo>
                  <a:pt x="64101" y="121777"/>
                </a:lnTo>
                <a:lnTo>
                  <a:pt x="60196" y="128016"/>
                </a:lnTo>
                <a:lnTo>
                  <a:pt x="56006" y="133763"/>
                </a:lnTo>
                <a:lnTo>
                  <a:pt x="51624" y="139181"/>
                </a:lnTo>
                <a:lnTo>
                  <a:pt x="47116" y="144381"/>
                </a:lnTo>
                <a:lnTo>
                  <a:pt x="42523" y="149436"/>
                </a:lnTo>
                <a:lnTo>
                  <a:pt x="37874" y="154393"/>
                </a:lnTo>
                <a:lnTo>
                  <a:pt x="33980" y="159285"/>
                </a:lnTo>
                <a:lnTo>
                  <a:pt x="30591" y="164134"/>
                </a:lnTo>
                <a:lnTo>
                  <a:pt x="27537" y="168954"/>
                </a:lnTo>
                <a:lnTo>
                  <a:pt x="24708" y="172961"/>
                </a:lnTo>
                <a:lnTo>
                  <a:pt x="22028" y="176426"/>
                </a:lnTo>
                <a:lnTo>
                  <a:pt x="16934" y="182393"/>
                </a:lnTo>
                <a:lnTo>
                  <a:pt x="12024" y="187690"/>
                </a:lnTo>
                <a:lnTo>
                  <a:pt x="1421" y="198576"/>
                </a:lnTo>
                <a:lnTo>
                  <a:pt x="947" y="199853"/>
                </a:lnTo>
                <a:lnTo>
                  <a:pt x="187" y="205489"/>
                </a:lnTo>
                <a:lnTo>
                  <a:pt x="0"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645"/>
          <p:cNvSpPr/>
          <p:nvPr/>
        </p:nvSpPr>
        <p:spPr>
          <a:xfrm>
            <a:off x="1788965" y="2428875"/>
            <a:ext cx="254148" cy="14288"/>
          </a:xfrm>
          <a:custGeom>
            <a:avLst/>
            <a:gdLst/>
            <a:ahLst/>
            <a:cxnLst/>
            <a:rect l="0" t="0" r="0" b="0"/>
            <a:pathLst>
              <a:path w="254148" h="14288">
                <a:moveTo>
                  <a:pt x="4116" y="0"/>
                </a:moveTo>
                <a:lnTo>
                  <a:pt x="323" y="0"/>
                </a:lnTo>
                <a:lnTo>
                  <a:pt x="0" y="793"/>
                </a:lnTo>
                <a:lnTo>
                  <a:pt x="578" y="2116"/>
                </a:lnTo>
                <a:lnTo>
                  <a:pt x="3909" y="6849"/>
                </a:lnTo>
                <a:lnTo>
                  <a:pt x="9778" y="7085"/>
                </a:lnTo>
                <a:lnTo>
                  <a:pt x="87705" y="7143"/>
                </a:lnTo>
                <a:lnTo>
                  <a:pt x="95561" y="6350"/>
                </a:lnTo>
                <a:lnTo>
                  <a:pt x="103179" y="5027"/>
                </a:lnTo>
                <a:lnTo>
                  <a:pt x="110639" y="3351"/>
                </a:lnTo>
                <a:lnTo>
                  <a:pt x="117200" y="3027"/>
                </a:lnTo>
                <a:lnTo>
                  <a:pt x="123162" y="3606"/>
                </a:lnTo>
                <a:lnTo>
                  <a:pt x="128723" y="4785"/>
                </a:lnTo>
                <a:lnTo>
                  <a:pt x="134812" y="5571"/>
                </a:lnTo>
                <a:lnTo>
                  <a:pt x="141253" y="6095"/>
                </a:lnTo>
                <a:lnTo>
                  <a:pt x="153966" y="6677"/>
                </a:lnTo>
                <a:lnTo>
                  <a:pt x="164907" y="6936"/>
                </a:lnTo>
                <a:lnTo>
                  <a:pt x="223881" y="7142"/>
                </a:lnTo>
                <a:lnTo>
                  <a:pt x="227620" y="7936"/>
                </a:lnTo>
                <a:lnTo>
                  <a:pt x="230906" y="9259"/>
                </a:lnTo>
                <a:lnTo>
                  <a:pt x="233890" y="10935"/>
                </a:lnTo>
                <a:lnTo>
                  <a:pt x="236674" y="12052"/>
                </a:lnTo>
                <a:lnTo>
                  <a:pt x="239323" y="12797"/>
                </a:lnTo>
                <a:lnTo>
                  <a:pt x="241883" y="13294"/>
                </a:lnTo>
                <a:lnTo>
                  <a:pt x="244384" y="13625"/>
                </a:lnTo>
                <a:lnTo>
                  <a:pt x="249279" y="13993"/>
                </a:lnTo>
                <a:lnTo>
                  <a:pt x="254147"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646"/>
          <p:cNvSpPr/>
          <p:nvPr/>
        </p:nvSpPr>
        <p:spPr>
          <a:xfrm>
            <a:off x="2107406" y="2350328"/>
            <a:ext cx="213170" cy="185675"/>
          </a:xfrm>
          <a:custGeom>
            <a:avLst/>
            <a:gdLst/>
            <a:ahLst/>
            <a:cxnLst/>
            <a:rect l="0" t="0" r="0" b="0"/>
            <a:pathLst>
              <a:path w="213170" h="185675">
                <a:moveTo>
                  <a:pt x="0" y="28540"/>
                </a:moveTo>
                <a:lnTo>
                  <a:pt x="19886" y="18597"/>
                </a:lnTo>
                <a:lnTo>
                  <a:pt x="23576" y="17149"/>
                </a:lnTo>
                <a:lnTo>
                  <a:pt x="29793" y="15540"/>
                </a:lnTo>
                <a:lnTo>
                  <a:pt x="34149" y="14317"/>
                </a:lnTo>
                <a:lnTo>
                  <a:pt x="45340" y="10842"/>
                </a:lnTo>
                <a:lnTo>
                  <a:pt x="50864" y="8804"/>
                </a:lnTo>
                <a:lnTo>
                  <a:pt x="56134" y="6651"/>
                </a:lnTo>
                <a:lnTo>
                  <a:pt x="61235" y="4423"/>
                </a:lnTo>
                <a:lnTo>
                  <a:pt x="66223" y="2937"/>
                </a:lnTo>
                <a:lnTo>
                  <a:pt x="71136" y="1946"/>
                </a:lnTo>
                <a:lnTo>
                  <a:pt x="75999" y="1286"/>
                </a:lnTo>
                <a:lnTo>
                  <a:pt x="81622" y="846"/>
                </a:lnTo>
                <a:lnTo>
                  <a:pt x="87752" y="552"/>
                </a:lnTo>
                <a:lnTo>
                  <a:pt x="100120" y="226"/>
                </a:lnTo>
                <a:lnTo>
                  <a:pt x="122114" y="0"/>
                </a:lnTo>
                <a:lnTo>
                  <a:pt x="125066" y="782"/>
                </a:lnTo>
                <a:lnTo>
                  <a:pt x="130462" y="3768"/>
                </a:lnTo>
                <a:lnTo>
                  <a:pt x="135506" y="5624"/>
                </a:lnTo>
                <a:lnTo>
                  <a:pt x="137962" y="6119"/>
                </a:lnTo>
                <a:lnTo>
                  <a:pt x="142808" y="8786"/>
                </a:lnTo>
                <a:lnTo>
                  <a:pt x="145212" y="10608"/>
                </a:lnTo>
                <a:lnTo>
                  <a:pt x="146814" y="12617"/>
                </a:lnTo>
                <a:lnTo>
                  <a:pt x="147882" y="14750"/>
                </a:lnTo>
                <a:lnTo>
                  <a:pt x="148594" y="16965"/>
                </a:lnTo>
                <a:lnTo>
                  <a:pt x="148275" y="19236"/>
                </a:lnTo>
                <a:lnTo>
                  <a:pt x="147269" y="21544"/>
                </a:lnTo>
                <a:lnTo>
                  <a:pt x="143743" y="27158"/>
                </a:lnTo>
                <a:lnTo>
                  <a:pt x="141144" y="32159"/>
                </a:lnTo>
                <a:lnTo>
                  <a:pt x="139340" y="35716"/>
                </a:lnTo>
                <a:lnTo>
                  <a:pt x="137343" y="38880"/>
                </a:lnTo>
                <a:lnTo>
                  <a:pt x="133008" y="44513"/>
                </a:lnTo>
                <a:lnTo>
                  <a:pt x="128435" y="49662"/>
                </a:lnTo>
                <a:lnTo>
                  <a:pt x="122964" y="55390"/>
                </a:lnTo>
                <a:lnTo>
                  <a:pt x="97923" y="80628"/>
                </a:lnTo>
                <a:lnTo>
                  <a:pt x="94651" y="82315"/>
                </a:lnTo>
                <a:lnTo>
                  <a:pt x="90882" y="83440"/>
                </a:lnTo>
                <a:lnTo>
                  <a:pt x="86781" y="84190"/>
                </a:lnTo>
                <a:lnTo>
                  <a:pt x="83254" y="85484"/>
                </a:lnTo>
                <a:lnTo>
                  <a:pt x="77218" y="89038"/>
                </a:lnTo>
                <a:lnTo>
                  <a:pt x="71785" y="92878"/>
                </a:lnTo>
                <a:lnTo>
                  <a:pt x="66009" y="98340"/>
                </a:lnTo>
                <a:lnTo>
                  <a:pt x="64394" y="99882"/>
                </a:lnTo>
                <a:lnTo>
                  <a:pt x="70453" y="99969"/>
                </a:lnTo>
                <a:lnTo>
                  <a:pt x="74938" y="96183"/>
                </a:lnTo>
                <a:lnTo>
                  <a:pt x="77740" y="95067"/>
                </a:lnTo>
                <a:lnTo>
                  <a:pt x="81195" y="94322"/>
                </a:lnTo>
                <a:lnTo>
                  <a:pt x="85086" y="93826"/>
                </a:lnTo>
                <a:lnTo>
                  <a:pt x="89268" y="92702"/>
                </a:lnTo>
                <a:lnTo>
                  <a:pt x="93643" y="91158"/>
                </a:lnTo>
                <a:lnTo>
                  <a:pt x="98147" y="89336"/>
                </a:lnTo>
                <a:lnTo>
                  <a:pt x="102738" y="88121"/>
                </a:lnTo>
                <a:lnTo>
                  <a:pt x="107386" y="87310"/>
                </a:lnTo>
                <a:lnTo>
                  <a:pt x="112071" y="86770"/>
                </a:lnTo>
                <a:lnTo>
                  <a:pt x="116783" y="86410"/>
                </a:lnTo>
                <a:lnTo>
                  <a:pt x="121512" y="86170"/>
                </a:lnTo>
                <a:lnTo>
                  <a:pt x="133635" y="85833"/>
                </a:lnTo>
                <a:lnTo>
                  <a:pt x="157605" y="85703"/>
                </a:lnTo>
                <a:lnTo>
                  <a:pt x="162220" y="85699"/>
                </a:lnTo>
                <a:lnTo>
                  <a:pt x="166090" y="86490"/>
                </a:lnTo>
                <a:lnTo>
                  <a:pt x="172507" y="89485"/>
                </a:lnTo>
                <a:lnTo>
                  <a:pt x="178005" y="93462"/>
                </a:lnTo>
                <a:lnTo>
                  <a:pt x="183888" y="97876"/>
                </a:lnTo>
                <a:lnTo>
                  <a:pt x="187680" y="100164"/>
                </a:lnTo>
                <a:lnTo>
                  <a:pt x="191795" y="102483"/>
                </a:lnTo>
                <a:lnTo>
                  <a:pt x="195332" y="104823"/>
                </a:lnTo>
                <a:lnTo>
                  <a:pt x="201379" y="109540"/>
                </a:lnTo>
                <a:lnTo>
                  <a:pt x="203309" y="111909"/>
                </a:lnTo>
                <a:lnTo>
                  <a:pt x="204595" y="114282"/>
                </a:lnTo>
                <a:lnTo>
                  <a:pt x="205453" y="116658"/>
                </a:lnTo>
                <a:lnTo>
                  <a:pt x="208523" y="121414"/>
                </a:lnTo>
                <a:lnTo>
                  <a:pt x="210453" y="123794"/>
                </a:lnTo>
                <a:lnTo>
                  <a:pt x="211739" y="126174"/>
                </a:lnTo>
                <a:lnTo>
                  <a:pt x="213169" y="130935"/>
                </a:lnTo>
                <a:lnTo>
                  <a:pt x="212756" y="133316"/>
                </a:lnTo>
                <a:lnTo>
                  <a:pt x="210181" y="138078"/>
                </a:lnTo>
                <a:lnTo>
                  <a:pt x="206391" y="142840"/>
                </a:lnTo>
                <a:lnTo>
                  <a:pt x="202060" y="147603"/>
                </a:lnTo>
                <a:lnTo>
                  <a:pt x="195160" y="154747"/>
                </a:lnTo>
                <a:lnTo>
                  <a:pt x="190454" y="159509"/>
                </a:lnTo>
                <a:lnTo>
                  <a:pt x="187295" y="161890"/>
                </a:lnTo>
                <a:lnTo>
                  <a:pt x="183600" y="164272"/>
                </a:lnTo>
                <a:lnTo>
                  <a:pt x="179550" y="166653"/>
                </a:lnTo>
                <a:lnTo>
                  <a:pt x="172933" y="171415"/>
                </a:lnTo>
                <a:lnTo>
                  <a:pt x="170058" y="173797"/>
                </a:lnTo>
                <a:lnTo>
                  <a:pt x="166553" y="175384"/>
                </a:lnTo>
                <a:lnTo>
                  <a:pt x="162629" y="176442"/>
                </a:lnTo>
                <a:lnTo>
                  <a:pt x="158425" y="177148"/>
                </a:lnTo>
                <a:lnTo>
                  <a:pt x="154829" y="178412"/>
                </a:lnTo>
                <a:lnTo>
                  <a:pt x="148717" y="181933"/>
                </a:lnTo>
                <a:lnTo>
                  <a:pt x="143355" y="184027"/>
                </a:lnTo>
                <a:lnTo>
                  <a:pt x="138326" y="184958"/>
                </a:lnTo>
                <a:lnTo>
                  <a:pt x="133445" y="185372"/>
                </a:lnTo>
                <a:lnTo>
                  <a:pt x="128629" y="185556"/>
                </a:lnTo>
                <a:lnTo>
                  <a:pt x="121456" y="185659"/>
                </a:lnTo>
                <a:lnTo>
                  <a:pt x="119071" y="185674"/>
                </a:lnTo>
                <a:lnTo>
                  <a:pt x="116686" y="184890"/>
                </a:lnTo>
                <a:lnTo>
                  <a:pt x="111921" y="181902"/>
                </a:lnTo>
                <a:lnTo>
                  <a:pt x="107157" y="180045"/>
                </a:lnTo>
                <a:lnTo>
                  <a:pt x="102394" y="179219"/>
                </a:lnTo>
                <a:lnTo>
                  <a:pt x="96044" y="178755"/>
                </a:lnTo>
                <a:lnTo>
                  <a:pt x="94280" y="178646"/>
                </a:lnTo>
                <a:lnTo>
                  <a:pt x="93809" y="177823"/>
                </a:lnTo>
                <a:lnTo>
                  <a:pt x="92951" y="172082"/>
                </a:lnTo>
                <a:lnTo>
                  <a:pt x="92869" y="17141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647"/>
          <p:cNvSpPr/>
          <p:nvPr/>
        </p:nvSpPr>
        <p:spPr>
          <a:xfrm>
            <a:off x="2414587" y="2400329"/>
            <a:ext cx="264309" cy="292826"/>
          </a:xfrm>
          <a:custGeom>
            <a:avLst/>
            <a:gdLst/>
            <a:ahLst/>
            <a:cxnLst/>
            <a:rect l="0" t="0" r="0" b="0"/>
            <a:pathLst>
              <a:path w="264309" h="292826">
                <a:moveTo>
                  <a:pt x="0" y="7114"/>
                </a:moveTo>
                <a:lnTo>
                  <a:pt x="10849" y="7114"/>
                </a:lnTo>
                <a:lnTo>
                  <a:pt x="11995" y="7908"/>
                </a:lnTo>
                <a:lnTo>
                  <a:pt x="12759" y="9231"/>
                </a:lnTo>
                <a:lnTo>
                  <a:pt x="13269" y="10907"/>
                </a:lnTo>
                <a:lnTo>
                  <a:pt x="14402" y="12024"/>
                </a:lnTo>
                <a:lnTo>
                  <a:pt x="15951" y="12769"/>
                </a:lnTo>
                <a:lnTo>
                  <a:pt x="17778" y="13265"/>
                </a:lnTo>
                <a:lnTo>
                  <a:pt x="21924" y="15933"/>
                </a:lnTo>
                <a:lnTo>
                  <a:pt x="28721" y="21898"/>
                </a:lnTo>
                <a:lnTo>
                  <a:pt x="35762" y="28693"/>
                </a:lnTo>
                <a:lnTo>
                  <a:pt x="38129" y="31025"/>
                </a:lnTo>
                <a:lnTo>
                  <a:pt x="40501" y="32580"/>
                </a:lnTo>
                <a:lnTo>
                  <a:pt x="47631" y="35562"/>
                </a:lnTo>
                <a:lnTo>
                  <a:pt x="54770" y="41120"/>
                </a:lnTo>
                <a:lnTo>
                  <a:pt x="61913" y="47793"/>
                </a:lnTo>
                <a:lnTo>
                  <a:pt x="120033" y="105716"/>
                </a:lnTo>
                <a:lnTo>
                  <a:pt x="125050" y="108616"/>
                </a:lnTo>
                <a:lnTo>
                  <a:pt x="133621" y="113154"/>
                </a:lnTo>
                <a:lnTo>
                  <a:pt x="136910" y="113774"/>
                </a:lnTo>
                <a:lnTo>
                  <a:pt x="143224" y="114124"/>
                </a:lnTo>
                <a:lnTo>
                  <a:pt x="150122" y="114227"/>
                </a:lnTo>
                <a:lnTo>
                  <a:pt x="152469" y="114241"/>
                </a:lnTo>
                <a:lnTo>
                  <a:pt x="154033" y="113457"/>
                </a:lnTo>
                <a:lnTo>
                  <a:pt x="155077" y="112141"/>
                </a:lnTo>
                <a:lnTo>
                  <a:pt x="155772" y="110470"/>
                </a:lnTo>
                <a:lnTo>
                  <a:pt x="162634" y="101913"/>
                </a:lnTo>
                <a:lnTo>
                  <a:pt x="163191" y="101270"/>
                </a:lnTo>
                <a:lnTo>
                  <a:pt x="167768" y="92780"/>
                </a:lnTo>
                <a:lnTo>
                  <a:pt x="174047" y="86727"/>
                </a:lnTo>
                <a:lnTo>
                  <a:pt x="177944" y="84002"/>
                </a:lnTo>
                <a:lnTo>
                  <a:pt x="180542" y="81391"/>
                </a:lnTo>
                <a:lnTo>
                  <a:pt x="182274" y="78857"/>
                </a:lnTo>
                <a:lnTo>
                  <a:pt x="184992" y="73131"/>
                </a:lnTo>
                <a:lnTo>
                  <a:pt x="188846" y="65295"/>
                </a:lnTo>
                <a:lnTo>
                  <a:pt x="193204" y="58637"/>
                </a:lnTo>
                <a:lnTo>
                  <a:pt x="197787" y="52238"/>
                </a:lnTo>
                <a:lnTo>
                  <a:pt x="202470" y="44103"/>
                </a:lnTo>
                <a:lnTo>
                  <a:pt x="207197" y="37312"/>
                </a:lnTo>
                <a:lnTo>
                  <a:pt x="209569" y="34390"/>
                </a:lnTo>
                <a:lnTo>
                  <a:pt x="212204" y="29026"/>
                </a:lnTo>
                <a:lnTo>
                  <a:pt x="213688" y="21544"/>
                </a:lnTo>
                <a:lnTo>
                  <a:pt x="214127" y="14300"/>
                </a:lnTo>
                <a:lnTo>
                  <a:pt x="214189" y="11905"/>
                </a:lnTo>
                <a:lnTo>
                  <a:pt x="213437" y="10308"/>
                </a:lnTo>
                <a:lnTo>
                  <a:pt x="212141" y="9244"/>
                </a:lnTo>
                <a:lnTo>
                  <a:pt x="210484" y="8534"/>
                </a:lnTo>
                <a:lnTo>
                  <a:pt x="209379" y="7267"/>
                </a:lnTo>
                <a:lnTo>
                  <a:pt x="208642" y="5628"/>
                </a:lnTo>
                <a:lnTo>
                  <a:pt x="208151" y="3743"/>
                </a:lnTo>
                <a:lnTo>
                  <a:pt x="207030" y="2485"/>
                </a:lnTo>
                <a:lnTo>
                  <a:pt x="205489" y="1647"/>
                </a:lnTo>
                <a:lnTo>
                  <a:pt x="201104" y="302"/>
                </a:lnTo>
                <a:lnTo>
                  <a:pt x="201538" y="191"/>
                </a:lnTo>
                <a:lnTo>
                  <a:pt x="206271" y="0"/>
                </a:lnTo>
                <a:lnTo>
                  <a:pt x="213241" y="6124"/>
                </a:lnTo>
                <a:lnTo>
                  <a:pt x="213598" y="7248"/>
                </a:lnTo>
                <a:lnTo>
                  <a:pt x="213995" y="10613"/>
                </a:lnTo>
                <a:lnTo>
                  <a:pt x="214895" y="12622"/>
                </a:lnTo>
                <a:lnTo>
                  <a:pt x="219159" y="19241"/>
                </a:lnTo>
                <a:lnTo>
                  <a:pt x="221569" y="26230"/>
                </a:lnTo>
                <a:lnTo>
                  <a:pt x="224946" y="30956"/>
                </a:lnTo>
                <a:lnTo>
                  <a:pt x="226164" y="34121"/>
                </a:lnTo>
                <a:lnTo>
                  <a:pt x="227517" y="41871"/>
                </a:lnTo>
                <a:lnTo>
                  <a:pt x="230236" y="48491"/>
                </a:lnTo>
                <a:lnTo>
                  <a:pt x="234090" y="54873"/>
                </a:lnTo>
                <a:lnTo>
                  <a:pt x="238448" y="63001"/>
                </a:lnTo>
                <a:lnTo>
                  <a:pt x="259565" y="104775"/>
                </a:lnTo>
                <a:lnTo>
                  <a:pt x="261149" y="110321"/>
                </a:lnTo>
                <a:lnTo>
                  <a:pt x="262206" y="116400"/>
                </a:lnTo>
                <a:lnTo>
                  <a:pt x="262910" y="122834"/>
                </a:lnTo>
                <a:lnTo>
                  <a:pt x="263380" y="128711"/>
                </a:lnTo>
                <a:lnTo>
                  <a:pt x="263693" y="134216"/>
                </a:lnTo>
                <a:lnTo>
                  <a:pt x="264040" y="144567"/>
                </a:lnTo>
                <a:lnTo>
                  <a:pt x="264264" y="164146"/>
                </a:lnTo>
                <a:lnTo>
                  <a:pt x="264308" y="187093"/>
                </a:lnTo>
                <a:lnTo>
                  <a:pt x="263518" y="192981"/>
                </a:lnTo>
                <a:lnTo>
                  <a:pt x="262197" y="198494"/>
                </a:lnTo>
                <a:lnTo>
                  <a:pt x="260523" y="203757"/>
                </a:lnTo>
                <a:lnTo>
                  <a:pt x="258613" y="208853"/>
                </a:lnTo>
                <a:lnTo>
                  <a:pt x="256547" y="213838"/>
                </a:lnTo>
                <a:lnTo>
                  <a:pt x="254375" y="218749"/>
                </a:lnTo>
                <a:lnTo>
                  <a:pt x="251340" y="223610"/>
                </a:lnTo>
                <a:lnTo>
                  <a:pt x="247728" y="228439"/>
                </a:lnTo>
                <a:lnTo>
                  <a:pt x="240277" y="237243"/>
                </a:lnTo>
                <a:lnTo>
                  <a:pt x="234319" y="243802"/>
                </a:lnTo>
                <a:lnTo>
                  <a:pt x="222710" y="255750"/>
                </a:lnTo>
                <a:lnTo>
                  <a:pt x="217529" y="260184"/>
                </a:lnTo>
                <a:lnTo>
                  <a:pt x="211695" y="264727"/>
                </a:lnTo>
                <a:lnTo>
                  <a:pt x="205424" y="269344"/>
                </a:lnTo>
                <a:lnTo>
                  <a:pt x="199655" y="273215"/>
                </a:lnTo>
                <a:lnTo>
                  <a:pt x="194222" y="276590"/>
                </a:lnTo>
                <a:lnTo>
                  <a:pt x="189013" y="279633"/>
                </a:lnTo>
                <a:lnTo>
                  <a:pt x="183952" y="282456"/>
                </a:lnTo>
                <a:lnTo>
                  <a:pt x="174096" y="287709"/>
                </a:lnTo>
                <a:lnTo>
                  <a:pt x="169245" y="289428"/>
                </a:lnTo>
                <a:lnTo>
                  <a:pt x="164424" y="290573"/>
                </a:lnTo>
                <a:lnTo>
                  <a:pt x="159622" y="291337"/>
                </a:lnTo>
                <a:lnTo>
                  <a:pt x="154834" y="291846"/>
                </a:lnTo>
                <a:lnTo>
                  <a:pt x="150054" y="292185"/>
                </a:lnTo>
                <a:lnTo>
                  <a:pt x="145280" y="292412"/>
                </a:lnTo>
                <a:lnTo>
                  <a:pt x="133625" y="292663"/>
                </a:lnTo>
                <a:lnTo>
                  <a:pt x="114325" y="292825"/>
                </a:lnTo>
                <a:lnTo>
                  <a:pt x="106109" y="290730"/>
                </a:lnTo>
                <a:lnTo>
                  <a:pt x="97960" y="287153"/>
                </a:lnTo>
                <a:lnTo>
                  <a:pt x="91692" y="282918"/>
                </a:lnTo>
                <a:lnTo>
                  <a:pt x="89703" y="280677"/>
                </a:lnTo>
                <a:lnTo>
                  <a:pt x="88377" y="278390"/>
                </a:lnTo>
                <a:lnTo>
                  <a:pt x="87493" y="276071"/>
                </a:lnTo>
                <a:lnTo>
                  <a:pt x="86110" y="274525"/>
                </a:lnTo>
                <a:lnTo>
                  <a:pt x="84394" y="273494"/>
                </a:lnTo>
                <a:lnTo>
                  <a:pt x="82456" y="272807"/>
                </a:lnTo>
                <a:lnTo>
                  <a:pt x="80371" y="270762"/>
                </a:lnTo>
                <a:lnTo>
                  <a:pt x="75937" y="264256"/>
                </a:lnTo>
                <a:lnTo>
                  <a:pt x="73437" y="258189"/>
                </a:lnTo>
                <a:lnTo>
                  <a:pt x="72030" y="250311"/>
                </a:lnTo>
                <a:lnTo>
                  <a:pt x="71613" y="242949"/>
                </a:lnTo>
                <a:lnTo>
                  <a:pt x="71490" y="235742"/>
                </a:lnTo>
                <a:lnTo>
                  <a:pt x="71438" y="22857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648"/>
          <p:cNvSpPr/>
          <p:nvPr/>
        </p:nvSpPr>
        <p:spPr>
          <a:xfrm>
            <a:off x="2807493" y="2400300"/>
            <a:ext cx="157164" cy="14288"/>
          </a:xfrm>
          <a:custGeom>
            <a:avLst/>
            <a:gdLst/>
            <a:ahLst/>
            <a:cxnLst/>
            <a:rect l="0" t="0" r="0" b="0"/>
            <a:pathLst>
              <a:path w="157164" h="14288">
                <a:moveTo>
                  <a:pt x="0" y="14287"/>
                </a:moveTo>
                <a:lnTo>
                  <a:pt x="3793" y="14287"/>
                </a:lnTo>
                <a:lnTo>
                  <a:pt x="4910" y="13493"/>
                </a:lnTo>
                <a:lnTo>
                  <a:pt x="5655" y="12170"/>
                </a:lnTo>
                <a:lnTo>
                  <a:pt x="6850" y="8136"/>
                </a:lnTo>
                <a:lnTo>
                  <a:pt x="7742" y="7805"/>
                </a:lnTo>
                <a:lnTo>
                  <a:pt x="10849" y="7437"/>
                </a:lnTo>
                <a:lnTo>
                  <a:pt x="13583" y="7339"/>
                </a:lnTo>
                <a:lnTo>
                  <a:pt x="27260" y="7182"/>
                </a:lnTo>
                <a:lnTo>
                  <a:pt x="55110" y="7146"/>
                </a:lnTo>
                <a:lnTo>
                  <a:pt x="59759" y="6351"/>
                </a:lnTo>
                <a:lnTo>
                  <a:pt x="64446" y="5028"/>
                </a:lnTo>
                <a:lnTo>
                  <a:pt x="69158" y="3352"/>
                </a:lnTo>
                <a:lnTo>
                  <a:pt x="73093" y="2234"/>
                </a:lnTo>
                <a:lnTo>
                  <a:pt x="76510" y="1489"/>
                </a:lnTo>
                <a:lnTo>
                  <a:pt x="79581" y="993"/>
                </a:lnTo>
                <a:lnTo>
                  <a:pt x="83217" y="662"/>
                </a:lnTo>
                <a:lnTo>
                  <a:pt x="87228" y="441"/>
                </a:lnTo>
                <a:lnTo>
                  <a:pt x="95918" y="196"/>
                </a:lnTo>
                <a:lnTo>
                  <a:pt x="139755" y="1"/>
                </a:lnTo>
                <a:lnTo>
                  <a:pt x="144928" y="0"/>
                </a:lnTo>
                <a:lnTo>
                  <a:pt x="146625" y="794"/>
                </a:lnTo>
                <a:lnTo>
                  <a:pt x="147756" y="2117"/>
                </a:lnTo>
                <a:lnTo>
                  <a:pt x="148511" y="3792"/>
                </a:lnTo>
                <a:lnTo>
                  <a:pt x="149807" y="4909"/>
                </a:lnTo>
                <a:lnTo>
                  <a:pt x="151465" y="5654"/>
                </a:lnTo>
                <a:lnTo>
                  <a:pt x="157163" y="7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649"/>
          <p:cNvSpPr/>
          <p:nvPr/>
        </p:nvSpPr>
        <p:spPr>
          <a:xfrm>
            <a:off x="2821781" y="2486025"/>
            <a:ext cx="171451" cy="14288"/>
          </a:xfrm>
          <a:custGeom>
            <a:avLst/>
            <a:gdLst/>
            <a:ahLst/>
            <a:cxnLst/>
            <a:rect l="0" t="0" r="0" b="0"/>
            <a:pathLst>
              <a:path w="171451" h="14288">
                <a:moveTo>
                  <a:pt x="0" y="14287"/>
                </a:moveTo>
                <a:lnTo>
                  <a:pt x="40928" y="14287"/>
                </a:lnTo>
                <a:lnTo>
                  <a:pt x="45542" y="13493"/>
                </a:lnTo>
                <a:lnTo>
                  <a:pt x="50205" y="12170"/>
                </a:lnTo>
                <a:lnTo>
                  <a:pt x="54901" y="10495"/>
                </a:lnTo>
                <a:lnTo>
                  <a:pt x="59619" y="9377"/>
                </a:lnTo>
                <a:lnTo>
                  <a:pt x="64352" y="8633"/>
                </a:lnTo>
                <a:lnTo>
                  <a:pt x="69095" y="8136"/>
                </a:lnTo>
                <a:lnTo>
                  <a:pt x="74639" y="7805"/>
                </a:lnTo>
                <a:lnTo>
                  <a:pt x="87148" y="7437"/>
                </a:lnTo>
                <a:lnTo>
                  <a:pt x="93023" y="6546"/>
                </a:lnTo>
                <a:lnTo>
                  <a:pt x="98528" y="5157"/>
                </a:lnTo>
                <a:lnTo>
                  <a:pt x="103785" y="3438"/>
                </a:lnTo>
                <a:lnTo>
                  <a:pt x="108878" y="2292"/>
                </a:lnTo>
                <a:lnTo>
                  <a:pt x="113860" y="1528"/>
                </a:lnTo>
                <a:lnTo>
                  <a:pt x="118769" y="1018"/>
                </a:lnTo>
                <a:lnTo>
                  <a:pt x="123629" y="679"/>
                </a:lnTo>
                <a:lnTo>
                  <a:pt x="128457" y="452"/>
                </a:lnTo>
                <a:lnTo>
                  <a:pt x="138054" y="201"/>
                </a:lnTo>
                <a:lnTo>
                  <a:pt x="17145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650"/>
          <p:cNvSpPr/>
          <p:nvPr/>
        </p:nvSpPr>
        <p:spPr>
          <a:xfrm>
            <a:off x="3157537" y="2428875"/>
            <a:ext cx="142876" cy="7144"/>
          </a:xfrm>
          <a:custGeom>
            <a:avLst/>
            <a:gdLst/>
            <a:ahLst/>
            <a:cxnLst/>
            <a:rect l="0" t="0" r="0" b="0"/>
            <a:pathLst>
              <a:path w="142876" h="7144">
                <a:moveTo>
                  <a:pt x="0" y="0"/>
                </a:moveTo>
                <a:lnTo>
                  <a:pt x="17061" y="0"/>
                </a:lnTo>
                <a:lnTo>
                  <a:pt x="19312" y="793"/>
                </a:lnTo>
                <a:lnTo>
                  <a:pt x="21606" y="2116"/>
                </a:lnTo>
                <a:lnTo>
                  <a:pt x="23929" y="3792"/>
                </a:lnTo>
                <a:lnTo>
                  <a:pt x="26271" y="4909"/>
                </a:lnTo>
                <a:lnTo>
                  <a:pt x="28627" y="5654"/>
                </a:lnTo>
                <a:lnTo>
                  <a:pt x="30991" y="6150"/>
                </a:lnTo>
                <a:lnTo>
                  <a:pt x="34154" y="6481"/>
                </a:lnTo>
                <a:lnTo>
                  <a:pt x="37851" y="6702"/>
                </a:lnTo>
                <a:lnTo>
                  <a:pt x="46191" y="6947"/>
                </a:lnTo>
                <a:lnTo>
                  <a:pt x="85765" y="7138"/>
                </a:lnTo>
                <a:lnTo>
                  <a:pt x="115504" y="7143"/>
                </a:lnTo>
                <a:lnTo>
                  <a:pt x="118278" y="6350"/>
                </a:lnTo>
                <a:lnTo>
                  <a:pt x="120921" y="5027"/>
                </a:lnTo>
                <a:lnTo>
                  <a:pt x="123476" y="3351"/>
                </a:lnTo>
                <a:lnTo>
                  <a:pt x="125974" y="2234"/>
                </a:lnTo>
                <a:lnTo>
                  <a:pt x="128432" y="1489"/>
                </a:lnTo>
                <a:lnTo>
                  <a:pt x="130866" y="992"/>
                </a:lnTo>
                <a:lnTo>
                  <a:pt x="133281" y="662"/>
                </a:lnTo>
                <a:lnTo>
                  <a:pt x="135686" y="441"/>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651"/>
          <p:cNvSpPr/>
          <p:nvPr/>
        </p:nvSpPr>
        <p:spPr>
          <a:xfrm>
            <a:off x="3371850" y="2322825"/>
            <a:ext cx="177059" cy="224182"/>
          </a:xfrm>
          <a:custGeom>
            <a:avLst/>
            <a:gdLst/>
            <a:ahLst/>
            <a:cxnLst/>
            <a:rect l="0" t="0" r="0" b="0"/>
            <a:pathLst>
              <a:path w="177059" h="224182">
                <a:moveTo>
                  <a:pt x="0" y="27468"/>
                </a:moveTo>
                <a:lnTo>
                  <a:pt x="3792" y="23676"/>
                </a:lnTo>
                <a:lnTo>
                  <a:pt x="6496" y="22559"/>
                </a:lnTo>
                <a:lnTo>
                  <a:pt x="9887" y="21814"/>
                </a:lnTo>
                <a:lnTo>
                  <a:pt x="19151" y="20619"/>
                </a:lnTo>
                <a:lnTo>
                  <a:pt x="24651" y="18339"/>
                </a:lnTo>
                <a:lnTo>
                  <a:pt x="28340" y="16619"/>
                </a:lnTo>
                <a:lnTo>
                  <a:pt x="33180" y="14679"/>
                </a:lnTo>
                <a:lnTo>
                  <a:pt x="44909" y="10407"/>
                </a:lnTo>
                <a:lnTo>
                  <a:pt x="50577" y="8950"/>
                </a:lnTo>
                <a:lnTo>
                  <a:pt x="55943" y="7980"/>
                </a:lnTo>
                <a:lnTo>
                  <a:pt x="61107" y="7332"/>
                </a:lnTo>
                <a:lnTo>
                  <a:pt x="66138" y="6107"/>
                </a:lnTo>
                <a:lnTo>
                  <a:pt x="71080" y="4496"/>
                </a:lnTo>
                <a:lnTo>
                  <a:pt x="75961" y="2628"/>
                </a:lnTo>
                <a:lnTo>
                  <a:pt x="81597" y="1383"/>
                </a:lnTo>
                <a:lnTo>
                  <a:pt x="87735" y="553"/>
                </a:lnTo>
                <a:lnTo>
                  <a:pt x="94209" y="0"/>
                </a:lnTo>
                <a:lnTo>
                  <a:pt x="100112" y="425"/>
                </a:lnTo>
                <a:lnTo>
                  <a:pt x="105635" y="1502"/>
                </a:lnTo>
                <a:lnTo>
                  <a:pt x="110904" y="3014"/>
                </a:lnTo>
                <a:lnTo>
                  <a:pt x="115211" y="4021"/>
                </a:lnTo>
                <a:lnTo>
                  <a:pt x="118876" y="4693"/>
                </a:lnTo>
                <a:lnTo>
                  <a:pt x="122113" y="5141"/>
                </a:lnTo>
                <a:lnTo>
                  <a:pt x="125858" y="6234"/>
                </a:lnTo>
                <a:lnTo>
                  <a:pt x="129943" y="7755"/>
                </a:lnTo>
                <a:lnTo>
                  <a:pt x="134253" y="9564"/>
                </a:lnTo>
                <a:lnTo>
                  <a:pt x="137921" y="11563"/>
                </a:lnTo>
                <a:lnTo>
                  <a:pt x="141159" y="13690"/>
                </a:lnTo>
                <a:lnTo>
                  <a:pt x="144112" y="15902"/>
                </a:lnTo>
                <a:lnTo>
                  <a:pt x="149510" y="18359"/>
                </a:lnTo>
                <a:lnTo>
                  <a:pt x="152061" y="19014"/>
                </a:lnTo>
                <a:lnTo>
                  <a:pt x="153761" y="21038"/>
                </a:lnTo>
                <a:lnTo>
                  <a:pt x="154895" y="23975"/>
                </a:lnTo>
                <a:lnTo>
                  <a:pt x="155650" y="27521"/>
                </a:lnTo>
                <a:lnTo>
                  <a:pt x="155361" y="30679"/>
                </a:lnTo>
                <a:lnTo>
                  <a:pt x="154374" y="33577"/>
                </a:lnTo>
                <a:lnTo>
                  <a:pt x="151160" y="38915"/>
                </a:lnTo>
                <a:lnTo>
                  <a:pt x="147086" y="43933"/>
                </a:lnTo>
                <a:lnTo>
                  <a:pt x="144095" y="47176"/>
                </a:lnTo>
                <a:lnTo>
                  <a:pt x="136538" y="55012"/>
                </a:lnTo>
                <a:lnTo>
                  <a:pt x="132300" y="58531"/>
                </a:lnTo>
                <a:lnTo>
                  <a:pt x="127887" y="61670"/>
                </a:lnTo>
                <a:lnTo>
                  <a:pt x="123358" y="64557"/>
                </a:lnTo>
                <a:lnTo>
                  <a:pt x="117957" y="67276"/>
                </a:lnTo>
                <a:lnTo>
                  <a:pt x="111976" y="69881"/>
                </a:lnTo>
                <a:lnTo>
                  <a:pt x="105607" y="72413"/>
                </a:lnTo>
                <a:lnTo>
                  <a:pt x="99773" y="75687"/>
                </a:lnTo>
                <a:lnTo>
                  <a:pt x="94296" y="79458"/>
                </a:lnTo>
                <a:lnTo>
                  <a:pt x="89058" y="83559"/>
                </a:lnTo>
                <a:lnTo>
                  <a:pt x="84772" y="86294"/>
                </a:lnTo>
                <a:lnTo>
                  <a:pt x="81121" y="88116"/>
                </a:lnTo>
                <a:lnTo>
                  <a:pt x="77893" y="89332"/>
                </a:lnTo>
                <a:lnTo>
                  <a:pt x="74947" y="90936"/>
                </a:lnTo>
                <a:lnTo>
                  <a:pt x="69558" y="94834"/>
                </a:lnTo>
                <a:lnTo>
                  <a:pt x="64516" y="99213"/>
                </a:lnTo>
                <a:lnTo>
                  <a:pt x="57161" y="106039"/>
                </a:lnTo>
                <a:lnTo>
                  <a:pt x="111966" y="106050"/>
                </a:lnTo>
                <a:lnTo>
                  <a:pt x="116713" y="106843"/>
                </a:lnTo>
                <a:lnTo>
                  <a:pt x="121465" y="108166"/>
                </a:lnTo>
                <a:lnTo>
                  <a:pt x="126220" y="109842"/>
                </a:lnTo>
                <a:lnTo>
                  <a:pt x="130978" y="110959"/>
                </a:lnTo>
                <a:lnTo>
                  <a:pt x="135737" y="111704"/>
                </a:lnTo>
                <a:lnTo>
                  <a:pt x="140497" y="112200"/>
                </a:lnTo>
                <a:lnTo>
                  <a:pt x="145258" y="114119"/>
                </a:lnTo>
                <a:lnTo>
                  <a:pt x="150020" y="116985"/>
                </a:lnTo>
                <a:lnTo>
                  <a:pt x="154782" y="120484"/>
                </a:lnTo>
                <a:lnTo>
                  <a:pt x="158750" y="123610"/>
                </a:lnTo>
                <a:lnTo>
                  <a:pt x="162190" y="126488"/>
                </a:lnTo>
                <a:lnTo>
                  <a:pt x="165276" y="129200"/>
                </a:lnTo>
                <a:lnTo>
                  <a:pt x="170822" y="134330"/>
                </a:lnTo>
                <a:lnTo>
                  <a:pt x="173413" y="136810"/>
                </a:lnTo>
                <a:lnTo>
                  <a:pt x="175140" y="140050"/>
                </a:lnTo>
                <a:lnTo>
                  <a:pt x="176291" y="143798"/>
                </a:lnTo>
                <a:lnTo>
                  <a:pt x="177058" y="147884"/>
                </a:lnTo>
                <a:lnTo>
                  <a:pt x="176776" y="151401"/>
                </a:lnTo>
                <a:lnTo>
                  <a:pt x="175795" y="154540"/>
                </a:lnTo>
                <a:lnTo>
                  <a:pt x="168515" y="169074"/>
                </a:lnTo>
                <a:lnTo>
                  <a:pt x="164060" y="175865"/>
                </a:lnTo>
                <a:lnTo>
                  <a:pt x="158640" y="182322"/>
                </a:lnTo>
                <a:lnTo>
                  <a:pt x="150940" y="190484"/>
                </a:lnTo>
                <a:lnTo>
                  <a:pt x="146664" y="194089"/>
                </a:lnTo>
                <a:lnTo>
                  <a:pt x="142226" y="197286"/>
                </a:lnTo>
                <a:lnTo>
                  <a:pt x="137679" y="200212"/>
                </a:lnTo>
                <a:lnTo>
                  <a:pt x="132267" y="202956"/>
                </a:lnTo>
                <a:lnTo>
                  <a:pt x="126278" y="205579"/>
                </a:lnTo>
                <a:lnTo>
                  <a:pt x="119904" y="208121"/>
                </a:lnTo>
                <a:lnTo>
                  <a:pt x="114067" y="210610"/>
                </a:lnTo>
                <a:lnTo>
                  <a:pt x="103348" y="215492"/>
                </a:lnTo>
                <a:lnTo>
                  <a:pt x="98268" y="217111"/>
                </a:lnTo>
                <a:lnTo>
                  <a:pt x="93293" y="218191"/>
                </a:lnTo>
                <a:lnTo>
                  <a:pt x="88389" y="218910"/>
                </a:lnTo>
                <a:lnTo>
                  <a:pt x="83532" y="220184"/>
                </a:lnTo>
                <a:lnTo>
                  <a:pt x="78707" y="221827"/>
                </a:lnTo>
                <a:lnTo>
                  <a:pt x="73902" y="223715"/>
                </a:lnTo>
                <a:lnTo>
                  <a:pt x="69112" y="224181"/>
                </a:lnTo>
                <a:lnTo>
                  <a:pt x="64330" y="223698"/>
                </a:lnTo>
                <a:lnTo>
                  <a:pt x="59556" y="222582"/>
                </a:lnTo>
                <a:lnTo>
                  <a:pt x="54785" y="221838"/>
                </a:lnTo>
                <a:lnTo>
                  <a:pt x="50017" y="221341"/>
                </a:lnTo>
                <a:lnTo>
                  <a:pt x="41280" y="220790"/>
                </a:lnTo>
                <a:lnTo>
                  <a:pt x="34750" y="220545"/>
                </a:lnTo>
                <a:lnTo>
                  <a:pt x="31898" y="219687"/>
                </a:lnTo>
                <a:lnTo>
                  <a:pt x="26612" y="216615"/>
                </a:lnTo>
                <a:lnTo>
                  <a:pt x="24885" y="214685"/>
                </a:lnTo>
                <a:lnTo>
                  <a:pt x="23734" y="212604"/>
                </a:lnTo>
                <a:lnTo>
                  <a:pt x="22454" y="208176"/>
                </a:lnTo>
                <a:lnTo>
                  <a:pt x="21734" y="202014"/>
                </a:lnTo>
                <a:lnTo>
                  <a:pt x="21491" y="197413"/>
                </a:lnTo>
                <a:lnTo>
                  <a:pt x="21431" y="1917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652"/>
          <p:cNvSpPr/>
          <p:nvPr/>
        </p:nvSpPr>
        <p:spPr>
          <a:xfrm>
            <a:off x="3643428" y="2336006"/>
            <a:ext cx="192755" cy="178263"/>
          </a:xfrm>
          <a:custGeom>
            <a:avLst/>
            <a:gdLst/>
            <a:ahLst/>
            <a:cxnLst/>
            <a:rect l="0" t="0" r="0" b="0"/>
            <a:pathLst>
              <a:path w="192755" h="178263">
                <a:moveTo>
                  <a:pt x="42747" y="0"/>
                </a:moveTo>
                <a:lnTo>
                  <a:pt x="42747" y="3792"/>
                </a:lnTo>
                <a:lnTo>
                  <a:pt x="41953" y="4909"/>
                </a:lnTo>
                <a:lnTo>
                  <a:pt x="40630" y="5654"/>
                </a:lnTo>
                <a:lnTo>
                  <a:pt x="36596" y="6849"/>
                </a:lnTo>
                <a:lnTo>
                  <a:pt x="36265" y="7741"/>
                </a:lnTo>
                <a:lnTo>
                  <a:pt x="35799" y="12789"/>
                </a:lnTo>
                <a:lnTo>
                  <a:pt x="35690" y="17061"/>
                </a:lnTo>
                <a:lnTo>
                  <a:pt x="35628" y="27721"/>
                </a:lnTo>
                <a:lnTo>
                  <a:pt x="34826" y="31181"/>
                </a:lnTo>
                <a:lnTo>
                  <a:pt x="33497" y="34281"/>
                </a:lnTo>
                <a:lnTo>
                  <a:pt x="31818" y="37141"/>
                </a:lnTo>
                <a:lnTo>
                  <a:pt x="29904" y="40636"/>
                </a:lnTo>
                <a:lnTo>
                  <a:pt x="23419" y="53139"/>
                </a:lnTo>
                <a:lnTo>
                  <a:pt x="18811" y="62246"/>
                </a:lnTo>
                <a:lnTo>
                  <a:pt x="17264" y="66897"/>
                </a:lnTo>
                <a:lnTo>
                  <a:pt x="16233" y="71586"/>
                </a:lnTo>
                <a:lnTo>
                  <a:pt x="15546" y="76299"/>
                </a:lnTo>
                <a:lnTo>
                  <a:pt x="14294" y="81028"/>
                </a:lnTo>
                <a:lnTo>
                  <a:pt x="12666" y="85769"/>
                </a:lnTo>
                <a:lnTo>
                  <a:pt x="10786" y="90517"/>
                </a:lnTo>
                <a:lnTo>
                  <a:pt x="8740" y="95269"/>
                </a:lnTo>
                <a:lnTo>
                  <a:pt x="4349" y="104783"/>
                </a:lnTo>
                <a:lnTo>
                  <a:pt x="2861" y="109543"/>
                </a:lnTo>
                <a:lnTo>
                  <a:pt x="1868" y="114304"/>
                </a:lnTo>
                <a:lnTo>
                  <a:pt x="1207" y="119065"/>
                </a:lnTo>
                <a:lnTo>
                  <a:pt x="766" y="123033"/>
                </a:lnTo>
                <a:lnTo>
                  <a:pt x="472" y="126472"/>
                </a:lnTo>
                <a:lnTo>
                  <a:pt x="276" y="129558"/>
                </a:lnTo>
                <a:lnTo>
                  <a:pt x="58" y="137221"/>
                </a:lnTo>
                <a:lnTo>
                  <a:pt x="0" y="141487"/>
                </a:lnTo>
                <a:lnTo>
                  <a:pt x="755" y="145124"/>
                </a:lnTo>
                <a:lnTo>
                  <a:pt x="2052" y="148343"/>
                </a:lnTo>
                <a:lnTo>
                  <a:pt x="3711" y="151283"/>
                </a:lnTo>
                <a:lnTo>
                  <a:pt x="7670" y="156666"/>
                </a:lnTo>
                <a:lnTo>
                  <a:pt x="12076" y="161704"/>
                </a:lnTo>
                <a:lnTo>
                  <a:pt x="16679" y="166589"/>
                </a:lnTo>
                <a:lnTo>
                  <a:pt x="19812" y="168209"/>
                </a:lnTo>
                <a:lnTo>
                  <a:pt x="23488" y="169289"/>
                </a:lnTo>
                <a:lnTo>
                  <a:pt x="27526" y="170010"/>
                </a:lnTo>
                <a:lnTo>
                  <a:pt x="31012" y="171283"/>
                </a:lnTo>
                <a:lnTo>
                  <a:pt x="37002" y="174815"/>
                </a:lnTo>
                <a:lnTo>
                  <a:pt x="40504" y="176075"/>
                </a:lnTo>
                <a:lnTo>
                  <a:pt x="44427" y="176914"/>
                </a:lnTo>
                <a:lnTo>
                  <a:pt x="48629" y="177474"/>
                </a:lnTo>
                <a:lnTo>
                  <a:pt x="53018" y="177847"/>
                </a:lnTo>
                <a:lnTo>
                  <a:pt x="57532" y="178096"/>
                </a:lnTo>
                <a:lnTo>
                  <a:pt x="62128" y="178262"/>
                </a:lnTo>
                <a:lnTo>
                  <a:pt x="66780" y="177579"/>
                </a:lnTo>
                <a:lnTo>
                  <a:pt x="71469" y="176329"/>
                </a:lnTo>
                <a:lnTo>
                  <a:pt x="76183" y="174703"/>
                </a:lnTo>
                <a:lnTo>
                  <a:pt x="81706" y="173619"/>
                </a:lnTo>
                <a:lnTo>
                  <a:pt x="87769" y="172896"/>
                </a:lnTo>
                <a:lnTo>
                  <a:pt x="94193" y="172414"/>
                </a:lnTo>
                <a:lnTo>
                  <a:pt x="100063" y="171299"/>
                </a:lnTo>
                <a:lnTo>
                  <a:pt x="105564" y="169761"/>
                </a:lnTo>
                <a:lnTo>
                  <a:pt x="129591" y="161591"/>
                </a:lnTo>
                <a:lnTo>
                  <a:pt x="135568" y="159321"/>
                </a:lnTo>
                <a:lnTo>
                  <a:pt x="141140" y="157014"/>
                </a:lnTo>
                <a:lnTo>
                  <a:pt x="146442" y="154682"/>
                </a:lnTo>
                <a:lnTo>
                  <a:pt x="156567" y="149975"/>
                </a:lnTo>
                <a:lnTo>
                  <a:pt x="161489" y="147608"/>
                </a:lnTo>
                <a:lnTo>
                  <a:pt x="165565" y="145236"/>
                </a:lnTo>
                <a:lnTo>
                  <a:pt x="169075" y="142862"/>
                </a:lnTo>
                <a:lnTo>
                  <a:pt x="175093" y="138106"/>
                </a:lnTo>
                <a:lnTo>
                  <a:pt x="180413" y="133347"/>
                </a:lnTo>
                <a:lnTo>
                  <a:pt x="185423" y="128586"/>
                </a:lnTo>
                <a:lnTo>
                  <a:pt x="187871" y="126205"/>
                </a:lnTo>
                <a:lnTo>
                  <a:pt x="189502" y="123824"/>
                </a:lnTo>
                <a:lnTo>
                  <a:pt x="191315" y="119062"/>
                </a:lnTo>
                <a:lnTo>
                  <a:pt x="191799" y="115887"/>
                </a:lnTo>
                <a:lnTo>
                  <a:pt x="192121" y="112183"/>
                </a:lnTo>
                <a:lnTo>
                  <a:pt x="192479" y="104628"/>
                </a:lnTo>
                <a:lnTo>
                  <a:pt x="192638" y="98624"/>
                </a:lnTo>
                <a:lnTo>
                  <a:pt x="192749" y="83739"/>
                </a:lnTo>
                <a:lnTo>
                  <a:pt x="192754" y="79638"/>
                </a:lnTo>
                <a:lnTo>
                  <a:pt x="191964" y="76111"/>
                </a:lnTo>
                <a:lnTo>
                  <a:pt x="190644" y="72965"/>
                </a:lnTo>
                <a:lnTo>
                  <a:pt x="188970" y="70075"/>
                </a:lnTo>
                <a:lnTo>
                  <a:pt x="184993" y="62630"/>
                </a:lnTo>
                <a:lnTo>
                  <a:pt x="182821" y="58422"/>
                </a:lnTo>
                <a:lnTo>
                  <a:pt x="180580" y="54823"/>
                </a:lnTo>
                <a:lnTo>
                  <a:pt x="178292" y="51630"/>
                </a:lnTo>
                <a:lnTo>
                  <a:pt x="175972" y="48707"/>
                </a:lnTo>
                <a:lnTo>
                  <a:pt x="173632" y="46759"/>
                </a:lnTo>
                <a:lnTo>
                  <a:pt x="171279" y="45460"/>
                </a:lnTo>
                <a:lnTo>
                  <a:pt x="168916" y="44594"/>
                </a:lnTo>
                <a:lnTo>
                  <a:pt x="164174" y="41515"/>
                </a:lnTo>
                <a:lnTo>
                  <a:pt x="158627" y="37501"/>
                </a:lnTo>
                <a:lnTo>
                  <a:pt x="154925" y="35319"/>
                </a:lnTo>
                <a:lnTo>
                  <a:pt x="150870" y="33071"/>
                </a:lnTo>
                <a:lnTo>
                  <a:pt x="142130" y="28457"/>
                </a:lnTo>
                <a:lnTo>
                  <a:pt x="137577" y="26115"/>
                </a:lnTo>
                <a:lnTo>
                  <a:pt x="132161" y="24553"/>
                </a:lnTo>
                <a:lnTo>
                  <a:pt x="126169" y="23513"/>
                </a:lnTo>
                <a:lnTo>
                  <a:pt x="119793" y="22819"/>
                </a:lnTo>
                <a:lnTo>
                  <a:pt x="113954" y="22356"/>
                </a:lnTo>
                <a:lnTo>
                  <a:pt x="108475" y="22048"/>
                </a:lnTo>
                <a:lnTo>
                  <a:pt x="98153" y="21705"/>
                </a:lnTo>
                <a:lnTo>
                  <a:pt x="77579" y="21467"/>
                </a:lnTo>
                <a:lnTo>
                  <a:pt x="49890" y="214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653"/>
          <p:cNvSpPr/>
          <p:nvPr/>
        </p:nvSpPr>
        <p:spPr>
          <a:xfrm>
            <a:off x="530100" y="1778819"/>
            <a:ext cx="1041523" cy="1092935"/>
          </a:xfrm>
          <a:custGeom>
            <a:avLst/>
            <a:gdLst/>
            <a:ahLst/>
            <a:cxnLst/>
            <a:rect l="0" t="0" r="0" b="0"/>
            <a:pathLst>
              <a:path w="1041523" h="1092935">
                <a:moveTo>
                  <a:pt x="898650" y="78556"/>
                </a:moveTo>
                <a:lnTo>
                  <a:pt x="894857" y="78556"/>
                </a:lnTo>
                <a:lnTo>
                  <a:pt x="892946" y="77762"/>
                </a:lnTo>
                <a:lnTo>
                  <a:pt x="885649" y="72405"/>
                </a:lnTo>
                <a:lnTo>
                  <a:pt x="873210" y="70814"/>
                </a:lnTo>
                <a:lnTo>
                  <a:pt x="860067" y="66560"/>
                </a:lnTo>
                <a:lnTo>
                  <a:pt x="846119" y="64153"/>
                </a:lnTo>
                <a:lnTo>
                  <a:pt x="817675" y="52937"/>
                </a:lnTo>
                <a:lnTo>
                  <a:pt x="798635" y="48448"/>
                </a:lnTo>
                <a:lnTo>
                  <a:pt x="789905" y="44537"/>
                </a:lnTo>
                <a:lnTo>
                  <a:pt x="771450" y="33222"/>
                </a:lnTo>
                <a:lnTo>
                  <a:pt x="762477" y="30626"/>
                </a:lnTo>
                <a:lnTo>
                  <a:pt x="728650" y="23077"/>
                </a:lnTo>
                <a:lnTo>
                  <a:pt x="718319" y="21355"/>
                </a:lnTo>
                <a:lnTo>
                  <a:pt x="690155" y="11560"/>
                </a:lnTo>
                <a:lnTo>
                  <a:pt x="669657" y="8434"/>
                </a:lnTo>
                <a:lnTo>
                  <a:pt x="641397" y="7378"/>
                </a:lnTo>
                <a:lnTo>
                  <a:pt x="620814" y="6401"/>
                </a:lnTo>
                <a:lnTo>
                  <a:pt x="597118" y="1479"/>
                </a:lnTo>
                <a:lnTo>
                  <a:pt x="569742" y="272"/>
                </a:lnTo>
                <a:lnTo>
                  <a:pt x="533299" y="0"/>
                </a:lnTo>
                <a:lnTo>
                  <a:pt x="498465" y="5632"/>
                </a:lnTo>
                <a:lnTo>
                  <a:pt x="466979" y="7716"/>
                </a:lnTo>
                <a:lnTo>
                  <a:pt x="435350" y="12734"/>
                </a:lnTo>
                <a:lnTo>
                  <a:pt x="421276" y="14376"/>
                </a:lnTo>
                <a:lnTo>
                  <a:pt x="390511" y="24115"/>
                </a:lnTo>
                <a:lnTo>
                  <a:pt x="361256" y="35736"/>
                </a:lnTo>
                <a:lnTo>
                  <a:pt x="337767" y="45227"/>
                </a:lnTo>
                <a:lnTo>
                  <a:pt x="302045" y="65657"/>
                </a:lnTo>
                <a:lnTo>
                  <a:pt x="271632" y="84079"/>
                </a:lnTo>
                <a:lnTo>
                  <a:pt x="241493" y="103095"/>
                </a:lnTo>
                <a:lnTo>
                  <a:pt x="211761" y="130069"/>
                </a:lnTo>
                <a:lnTo>
                  <a:pt x="184758" y="158825"/>
                </a:lnTo>
                <a:lnTo>
                  <a:pt x="165320" y="186045"/>
                </a:lnTo>
                <a:lnTo>
                  <a:pt x="122364" y="250014"/>
                </a:lnTo>
                <a:lnTo>
                  <a:pt x="92896" y="285725"/>
                </a:lnTo>
                <a:lnTo>
                  <a:pt x="72650" y="318092"/>
                </a:lnTo>
                <a:lnTo>
                  <a:pt x="58155" y="345674"/>
                </a:lnTo>
                <a:lnTo>
                  <a:pt x="47599" y="373954"/>
                </a:lnTo>
                <a:lnTo>
                  <a:pt x="36921" y="407046"/>
                </a:lnTo>
                <a:lnTo>
                  <a:pt x="29577" y="434031"/>
                </a:lnTo>
                <a:lnTo>
                  <a:pt x="22374" y="461341"/>
                </a:lnTo>
                <a:lnTo>
                  <a:pt x="12829" y="494422"/>
                </a:lnTo>
                <a:lnTo>
                  <a:pt x="7799" y="521921"/>
                </a:lnTo>
                <a:lnTo>
                  <a:pt x="6308" y="550177"/>
                </a:lnTo>
                <a:lnTo>
                  <a:pt x="5867" y="578658"/>
                </a:lnTo>
                <a:lnTo>
                  <a:pt x="4970" y="596892"/>
                </a:lnTo>
                <a:lnTo>
                  <a:pt x="43" y="630117"/>
                </a:lnTo>
                <a:lnTo>
                  <a:pt x="0" y="648338"/>
                </a:lnTo>
                <a:lnTo>
                  <a:pt x="3645" y="676446"/>
                </a:lnTo>
                <a:lnTo>
                  <a:pt x="5871" y="704089"/>
                </a:lnTo>
                <a:lnTo>
                  <a:pt x="13333" y="737282"/>
                </a:lnTo>
                <a:lnTo>
                  <a:pt x="22450" y="770385"/>
                </a:lnTo>
                <a:lnTo>
                  <a:pt x="33315" y="796393"/>
                </a:lnTo>
                <a:lnTo>
                  <a:pt x="37807" y="812726"/>
                </a:lnTo>
                <a:lnTo>
                  <a:pt x="41390" y="828716"/>
                </a:lnTo>
                <a:lnTo>
                  <a:pt x="57283" y="870423"/>
                </a:lnTo>
                <a:lnTo>
                  <a:pt x="72348" y="899872"/>
                </a:lnTo>
                <a:lnTo>
                  <a:pt x="82760" y="921454"/>
                </a:lnTo>
                <a:lnTo>
                  <a:pt x="109788" y="957228"/>
                </a:lnTo>
                <a:lnTo>
                  <a:pt x="139835" y="985183"/>
                </a:lnTo>
                <a:lnTo>
                  <a:pt x="169926" y="1009542"/>
                </a:lnTo>
                <a:lnTo>
                  <a:pt x="187520" y="1023887"/>
                </a:lnTo>
                <a:lnTo>
                  <a:pt x="218988" y="1040840"/>
                </a:lnTo>
                <a:lnTo>
                  <a:pt x="248370" y="1055860"/>
                </a:lnTo>
                <a:lnTo>
                  <a:pt x="277104" y="1068411"/>
                </a:lnTo>
                <a:lnTo>
                  <a:pt x="298563" y="1075285"/>
                </a:lnTo>
                <a:lnTo>
                  <a:pt x="327147" y="1080126"/>
                </a:lnTo>
                <a:lnTo>
                  <a:pt x="359516" y="1088491"/>
                </a:lnTo>
                <a:lnTo>
                  <a:pt x="391575" y="1092084"/>
                </a:lnTo>
                <a:lnTo>
                  <a:pt x="417588" y="1092706"/>
                </a:lnTo>
                <a:lnTo>
                  <a:pt x="455417" y="1092934"/>
                </a:lnTo>
                <a:lnTo>
                  <a:pt x="480866" y="1089166"/>
                </a:lnTo>
                <a:lnTo>
                  <a:pt x="508514" y="1086814"/>
                </a:lnTo>
                <a:lnTo>
                  <a:pt x="536483" y="1080317"/>
                </a:lnTo>
                <a:lnTo>
                  <a:pt x="568818" y="1071390"/>
                </a:lnTo>
                <a:lnTo>
                  <a:pt x="593224" y="1064349"/>
                </a:lnTo>
                <a:lnTo>
                  <a:pt x="629915" y="1054859"/>
                </a:lnTo>
                <a:lnTo>
                  <a:pt x="662034" y="1040432"/>
                </a:lnTo>
                <a:lnTo>
                  <a:pt x="691308" y="1026999"/>
                </a:lnTo>
                <a:lnTo>
                  <a:pt x="720022" y="1013086"/>
                </a:lnTo>
                <a:lnTo>
                  <a:pt x="732211" y="1005606"/>
                </a:lnTo>
                <a:lnTo>
                  <a:pt x="762785" y="983215"/>
                </a:lnTo>
                <a:lnTo>
                  <a:pt x="792573" y="955797"/>
                </a:lnTo>
                <a:lnTo>
                  <a:pt x="820282" y="933287"/>
                </a:lnTo>
                <a:lnTo>
                  <a:pt x="852023" y="903547"/>
                </a:lnTo>
                <a:lnTo>
                  <a:pt x="882690" y="871027"/>
                </a:lnTo>
                <a:lnTo>
                  <a:pt x="903082" y="842841"/>
                </a:lnTo>
                <a:lnTo>
                  <a:pt x="921603" y="813549"/>
                </a:lnTo>
                <a:lnTo>
                  <a:pt x="935845" y="780129"/>
                </a:lnTo>
                <a:lnTo>
                  <a:pt x="953710" y="746569"/>
                </a:lnTo>
                <a:lnTo>
                  <a:pt x="964000" y="718781"/>
                </a:lnTo>
                <a:lnTo>
                  <a:pt x="972076" y="690439"/>
                </a:lnTo>
                <a:lnTo>
                  <a:pt x="983288" y="661933"/>
                </a:lnTo>
                <a:lnTo>
                  <a:pt x="996664" y="633378"/>
                </a:lnTo>
                <a:lnTo>
                  <a:pt x="1006890" y="604809"/>
                </a:lnTo>
                <a:lnTo>
                  <a:pt x="1014946" y="576236"/>
                </a:lnTo>
                <a:lnTo>
                  <a:pt x="1029585" y="519087"/>
                </a:lnTo>
                <a:lnTo>
                  <a:pt x="1035866" y="477116"/>
                </a:lnTo>
                <a:lnTo>
                  <a:pt x="1039848" y="449589"/>
                </a:lnTo>
                <a:lnTo>
                  <a:pt x="1041028" y="421325"/>
                </a:lnTo>
                <a:lnTo>
                  <a:pt x="1041459" y="378723"/>
                </a:lnTo>
                <a:lnTo>
                  <a:pt x="1041522" y="314629"/>
                </a:lnTo>
                <a:lnTo>
                  <a:pt x="1035870" y="272970"/>
                </a:lnTo>
                <a:lnTo>
                  <a:pt x="1032705" y="250460"/>
                </a:lnTo>
                <a:lnTo>
                  <a:pt x="1028080" y="235920"/>
                </a:lnTo>
                <a:lnTo>
                  <a:pt x="1018138" y="213553"/>
                </a:lnTo>
                <a:lnTo>
                  <a:pt x="1012899" y="187964"/>
                </a:lnTo>
                <a:lnTo>
                  <a:pt x="999828" y="157581"/>
                </a:lnTo>
                <a:lnTo>
                  <a:pt x="989367" y="128650"/>
                </a:lnTo>
                <a:lnTo>
                  <a:pt x="973724" y="94971"/>
                </a:lnTo>
                <a:lnTo>
                  <a:pt x="972511" y="89499"/>
                </a:lnTo>
                <a:lnTo>
                  <a:pt x="966931" y="79186"/>
                </a:lnTo>
                <a:lnTo>
                  <a:pt x="950414" y="59630"/>
                </a:lnTo>
                <a:lnTo>
                  <a:pt x="936565" y="49047"/>
                </a:lnTo>
                <a:lnTo>
                  <a:pt x="927142" y="45597"/>
                </a:lnTo>
                <a:lnTo>
                  <a:pt x="908158" y="43382"/>
                </a:lnTo>
                <a:lnTo>
                  <a:pt x="890090" y="46791"/>
                </a:lnTo>
                <a:lnTo>
                  <a:pt x="862651" y="55054"/>
                </a:lnTo>
                <a:lnTo>
                  <a:pt x="836417" y="62213"/>
                </a:lnTo>
                <a:lnTo>
                  <a:pt x="820068" y="642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654"/>
          <p:cNvSpPr/>
          <p:nvPr/>
        </p:nvSpPr>
        <p:spPr>
          <a:xfrm>
            <a:off x="5100637" y="1378752"/>
            <a:ext cx="257049" cy="292793"/>
          </a:xfrm>
          <a:custGeom>
            <a:avLst/>
            <a:gdLst/>
            <a:ahLst/>
            <a:cxnLst/>
            <a:rect l="0" t="0" r="0" b="0"/>
            <a:pathLst>
              <a:path w="257049" h="292793">
                <a:moveTo>
                  <a:pt x="0" y="21423"/>
                </a:moveTo>
                <a:lnTo>
                  <a:pt x="0" y="14573"/>
                </a:lnTo>
                <a:lnTo>
                  <a:pt x="7771" y="14318"/>
                </a:lnTo>
                <a:lnTo>
                  <a:pt x="16793" y="14287"/>
                </a:lnTo>
                <a:lnTo>
                  <a:pt x="23603" y="12166"/>
                </a:lnTo>
                <a:lnTo>
                  <a:pt x="27642" y="10489"/>
                </a:lnTo>
                <a:lnTo>
                  <a:pt x="31921" y="9371"/>
                </a:lnTo>
                <a:lnTo>
                  <a:pt x="36362" y="8626"/>
                </a:lnTo>
                <a:lnTo>
                  <a:pt x="40910" y="8129"/>
                </a:lnTo>
                <a:lnTo>
                  <a:pt x="48080" y="5460"/>
                </a:lnTo>
                <a:lnTo>
                  <a:pt x="51104" y="3637"/>
                </a:lnTo>
                <a:lnTo>
                  <a:pt x="55500" y="2422"/>
                </a:lnTo>
                <a:lnTo>
                  <a:pt x="60813" y="1612"/>
                </a:lnTo>
                <a:lnTo>
                  <a:pt x="66735" y="1072"/>
                </a:lnTo>
                <a:lnTo>
                  <a:pt x="72272" y="711"/>
                </a:lnTo>
                <a:lnTo>
                  <a:pt x="82656" y="311"/>
                </a:lnTo>
                <a:lnTo>
                  <a:pt x="101464" y="54"/>
                </a:lnTo>
                <a:lnTo>
                  <a:pt x="120038" y="0"/>
                </a:lnTo>
                <a:lnTo>
                  <a:pt x="124475" y="791"/>
                </a:lnTo>
                <a:lnTo>
                  <a:pt x="129021" y="2112"/>
                </a:lnTo>
                <a:lnTo>
                  <a:pt x="133639" y="3786"/>
                </a:lnTo>
                <a:lnTo>
                  <a:pt x="140887" y="5647"/>
                </a:lnTo>
                <a:lnTo>
                  <a:pt x="143931" y="6143"/>
                </a:lnTo>
                <a:lnTo>
                  <a:pt x="149430" y="8811"/>
                </a:lnTo>
                <a:lnTo>
                  <a:pt x="155313" y="12642"/>
                </a:lnTo>
                <a:lnTo>
                  <a:pt x="163219" y="16991"/>
                </a:lnTo>
                <a:lnTo>
                  <a:pt x="169909" y="21570"/>
                </a:lnTo>
                <a:lnTo>
                  <a:pt x="172804" y="23902"/>
                </a:lnTo>
                <a:lnTo>
                  <a:pt x="174734" y="26250"/>
                </a:lnTo>
                <a:lnTo>
                  <a:pt x="176020" y="28610"/>
                </a:lnTo>
                <a:lnTo>
                  <a:pt x="176878" y="30977"/>
                </a:lnTo>
                <a:lnTo>
                  <a:pt x="177832" y="37840"/>
                </a:lnTo>
                <a:lnTo>
                  <a:pt x="178255" y="45388"/>
                </a:lnTo>
                <a:lnTo>
                  <a:pt x="178443" y="51388"/>
                </a:lnTo>
                <a:lnTo>
                  <a:pt x="177700" y="54100"/>
                </a:lnTo>
                <a:lnTo>
                  <a:pt x="172861" y="62502"/>
                </a:lnTo>
                <a:lnTo>
                  <a:pt x="168638" y="70372"/>
                </a:lnTo>
                <a:lnTo>
                  <a:pt x="164115" y="77044"/>
                </a:lnTo>
                <a:lnTo>
                  <a:pt x="158665" y="83450"/>
                </a:lnTo>
                <a:lnTo>
                  <a:pt x="150951" y="91588"/>
                </a:lnTo>
                <a:lnTo>
                  <a:pt x="146671" y="95187"/>
                </a:lnTo>
                <a:lnTo>
                  <a:pt x="142231" y="98380"/>
                </a:lnTo>
                <a:lnTo>
                  <a:pt x="137683" y="101303"/>
                </a:lnTo>
                <a:lnTo>
                  <a:pt x="133064" y="104045"/>
                </a:lnTo>
                <a:lnTo>
                  <a:pt x="128396" y="106666"/>
                </a:lnTo>
                <a:lnTo>
                  <a:pt x="118978" y="111696"/>
                </a:lnTo>
                <a:lnTo>
                  <a:pt x="109500" y="116578"/>
                </a:lnTo>
                <a:lnTo>
                  <a:pt x="104750" y="119784"/>
                </a:lnTo>
                <a:lnTo>
                  <a:pt x="99996" y="123509"/>
                </a:lnTo>
                <a:lnTo>
                  <a:pt x="95239" y="127580"/>
                </a:lnTo>
                <a:lnTo>
                  <a:pt x="87836" y="132104"/>
                </a:lnTo>
                <a:lnTo>
                  <a:pt x="81901" y="134908"/>
                </a:lnTo>
                <a:lnTo>
                  <a:pt x="74097" y="140949"/>
                </a:lnTo>
                <a:lnTo>
                  <a:pt x="69180" y="145454"/>
                </a:lnTo>
                <a:lnTo>
                  <a:pt x="65964" y="146973"/>
                </a:lnTo>
                <a:lnTo>
                  <a:pt x="58157" y="148660"/>
                </a:lnTo>
                <a:lnTo>
                  <a:pt x="50219" y="149975"/>
                </a:lnTo>
                <a:lnTo>
                  <a:pt x="45932" y="150003"/>
                </a:lnTo>
                <a:lnTo>
                  <a:pt x="49313" y="150009"/>
                </a:lnTo>
                <a:lnTo>
                  <a:pt x="55573" y="145100"/>
                </a:lnTo>
                <a:lnTo>
                  <a:pt x="62945" y="142734"/>
                </a:lnTo>
                <a:lnTo>
                  <a:pt x="70573" y="139368"/>
                </a:lnTo>
                <a:lnTo>
                  <a:pt x="74830" y="138153"/>
                </a:lnTo>
                <a:lnTo>
                  <a:pt x="79255" y="137343"/>
                </a:lnTo>
                <a:lnTo>
                  <a:pt x="83793" y="136803"/>
                </a:lnTo>
                <a:lnTo>
                  <a:pt x="88406" y="136443"/>
                </a:lnTo>
                <a:lnTo>
                  <a:pt x="93068" y="136203"/>
                </a:lnTo>
                <a:lnTo>
                  <a:pt x="97765" y="136043"/>
                </a:lnTo>
                <a:lnTo>
                  <a:pt x="121617" y="135786"/>
                </a:lnTo>
                <a:lnTo>
                  <a:pt x="151139" y="135731"/>
                </a:lnTo>
                <a:lnTo>
                  <a:pt x="157116" y="136522"/>
                </a:lnTo>
                <a:lnTo>
                  <a:pt x="162688" y="137843"/>
                </a:lnTo>
                <a:lnTo>
                  <a:pt x="167990" y="139517"/>
                </a:lnTo>
                <a:lnTo>
                  <a:pt x="173112" y="141427"/>
                </a:lnTo>
                <a:lnTo>
                  <a:pt x="178114" y="143495"/>
                </a:lnTo>
                <a:lnTo>
                  <a:pt x="183037" y="145666"/>
                </a:lnTo>
                <a:lnTo>
                  <a:pt x="192739" y="150196"/>
                </a:lnTo>
                <a:lnTo>
                  <a:pt x="226211" y="166690"/>
                </a:lnTo>
                <a:lnTo>
                  <a:pt x="230182" y="169861"/>
                </a:lnTo>
                <a:lnTo>
                  <a:pt x="236711" y="177618"/>
                </a:lnTo>
                <a:lnTo>
                  <a:pt x="242259" y="184241"/>
                </a:lnTo>
                <a:lnTo>
                  <a:pt x="247371" y="190624"/>
                </a:lnTo>
                <a:lnTo>
                  <a:pt x="252288" y="198752"/>
                </a:lnTo>
                <a:lnTo>
                  <a:pt x="255003" y="205540"/>
                </a:lnTo>
                <a:lnTo>
                  <a:pt x="256210" y="211996"/>
                </a:lnTo>
                <a:lnTo>
                  <a:pt x="256746" y="220157"/>
                </a:lnTo>
                <a:lnTo>
                  <a:pt x="256984" y="226960"/>
                </a:lnTo>
                <a:lnTo>
                  <a:pt x="257048" y="229885"/>
                </a:lnTo>
                <a:lnTo>
                  <a:pt x="256296" y="232629"/>
                </a:lnTo>
                <a:lnTo>
                  <a:pt x="251447" y="241076"/>
                </a:lnTo>
                <a:lnTo>
                  <a:pt x="247221" y="248957"/>
                </a:lnTo>
                <a:lnTo>
                  <a:pt x="240580" y="255634"/>
                </a:lnTo>
                <a:lnTo>
                  <a:pt x="236587" y="258526"/>
                </a:lnTo>
                <a:lnTo>
                  <a:pt x="231544" y="261248"/>
                </a:lnTo>
                <a:lnTo>
                  <a:pt x="225800" y="263856"/>
                </a:lnTo>
                <a:lnTo>
                  <a:pt x="219590" y="266389"/>
                </a:lnTo>
                <a:lnTo>
                  <a:pt x="213068" y="269665"/>
                </a:lnTo>
                <a:lnTo>
                  <a:pt x="206339" y="273436"/>
                </a:lnTo>
                <a:lnTo>
                  <a:pt x="199472" y="277538"/>
                </a:lnTo>
                <a:lnTo>
                  <a:pt x="193306" y="280272"/>
                </a:lnTo>
                <a:lnTo>
                  <a:pt x="187608" y="282095"/>
                </a:lnTo>
                <a:lnTo>
                  <a:pt x="182222" y="283311"/>
                </a:lnTo>
                <a:lnTo>
                  <a:pt x="176250" y="284121"/>
                </a:lnTo>
                <a:lnTo>
                  <a:pt x="169888" y="284661"/>
                </a:lnTo>
                <a:lnTo>
                  <a:pt x="163264" y="285021"/>
                </a:lnTo>
                <a:lnTo>
                  <a:pt x="157262" y="286055"/>
                </a:lnTo>
                <a:lnTo>
                  <a:pt x="151673" y="287538"/>
                </a:lnTo>
                <a:lnTo>
                  <a:pt x="146359" y="289320"/>
                </a:lnTo>
                <a:lnTo>
                  <a:pt x="141229" y="290508"/>
                </a:lnTo>
                <a:lnTo>
                  <a:pt x="136221" y="291301"/>
                </a:lnTo>
                <a:lnTo>
                  <a:pt x="131295" y="291829"/>
                </a:lnTo>
                <a:lnTo>
                  <a:pt x="126424" y="292181"/>
                </a:lnTo>
                <a:lnTo>
                  <a:pt x="121589" y="292416"/>
                </a:lnTo>
                <a:lnTo>
                  <a:pt x="111983" y="292676"/>
                </a:lnTo>
                <a:lnTo>
                  <a:pt x="102422" y="292792"/>
                </a:lnTo>
                <a:lnTo>
                  <a:pt x="97651" y="292029"/>
                </a:lnTo>
                <a:lnTo>
                  <a:pt x="92882" y="290727"/>
                </a:lnTo>
                <a:lnTo>
                  <a:pt x="88115" y="289065"/>
                </a:lnTo>
                <a:lnTo>
                  <a:pt x="80702" y="287219"/>
                </a:lnTo>
                <a:lnTo>
                  <a:pt x="74761" y="286398"/>
                </a:lnTo>
                <a:lnTo>
                  <a:pt x="66954" y="285936"/>
                </a:lnTo>
                <a:lnTo>
                  <a:pt x="62037" y="285828"/>
                </a:lnTo>
                <a:lnTo>
                  <a:pt x="59614" y="285005"/>
                </a:lnTo>
                <a:lnTo>
                  <a:pt x="52139" y="280098"/>
                </a:lnTo>
                <a:lnTo>
                  <a:pt x="51429" y="279598"/>
                </a:lnTo>
                <a:lnTo>
                  <a:pt x="48521" y="279042"/>
                </a:lnTo>
                <a:lnTo>
                  <a:pt x="46636" y="278894"/>
                </a:lnTo>
                <a:lnTo>
                  <a:pt x="45378" y="278001"/>
                </a:lnTo>
                <a:lnTo>
                  <a:pt x="44540" y="276613"/>
                </a:lnTo>
                <a:lnTo>
                  <a:pt x="42863" y="27145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655"/>
          <p:cNvSpPr/>
          <p:nvPr/>
        </p:nvSpPr>
        <p:spPr>
          <a:xfrm>
            <a:off x="5379243" y="1493043"/>
            <a:ext cx="250033" cy="178595"/>
          </a:xfrm>
          <a:custGeom>
            <a:avLst/>
            <a:gdLst/>
            <a:ahLst/>
            <a:cxnLst/>
            <a:rect l="0" t="0" r="0" b="0"/>
            <a:pathLst>
              <a:path w="250033" h="178595">
                <a:moveTo>
                  <a:pt x="0" y="0"/>
                </a:moveTo>
                <a:lnTo>
                  <a:pt x="6151" y="0"/>
                </a:lnTo>
                <a:lnTo>
                  <a:pt x="10642" y="3793"/>
                </a:lnTo>
                <a:lnTo>
                  <a:pt x="11857" y="5703"/>
                </a:lnTo>
                <a:lnTo>
                  <a:pt x="13208" y="9943"/>
                </a:lnTo>
                <a:lnTo>
                  <a:pt x="15156" y="12185"/>
                </a:lnTo>
                <a:lnTo>
                  <a:pt x="21552" y="16793"/>
                </a:lnTo>
                <a:lnTo>
                  <a:pt x="27571" y="21487"/>
                </a:lnTo>
                <a:lnTo>
                  <a:pt x="33685" y="27012"/>
                </a:lnTo>
                <a:lnTo>
                  <a:pt x="41694" y="34760"/>
                </a:lnTo>
                <a:lnTo>
                  <a:pt x="46052" y="38255"/>
                </a:lnTo>
                <a:lnTo>
                  <a:pt x="50545" y="41378"/>
                </a:lnTo>
                <a:lnTo>
                  <a:pt x="55128" y="44254"/>
                </a:lnTo>
                <a:lnTo>
                  <a:pt x="59771" y="47759"/>
                </a:lnTo>
                <a:lnTo>
                  <a:pt x="64454" y="51683"/>
                </a:lnTo>
                <a:lnTo>
                  <a:pt x="69163" y="55887"/>
                </a:lnTo>
                <a:lnTo>
                  <a:pt x="73890" y="59483"/>
                </a:lnTo>
                <a:lnTo>
                  <a:pt x="78629" y="62674"/>
                </a:lnTo>
                <a:lnTo>
                  <a:pt x="83375" y="65595"/>
                </a:lnTo>
                <a:lnTo>
                  <a:pt x="88128" y="69130"/>
                </a:lnTo>
                <a:lnTo>
                  <a:pt x="92883" y="73074"/>
                </a:lnTo>
                <a:lnTo>
                  <a:pt x="97641" y="77291"/>
                </a:lnTo>
                <a:lnTo>
                  <a:pt x="107161" y="86210"/>
                </a:lnTo>
                <a:lnTo>
                  <a:pt x="111922" y="90811"/>
                </a:lnTo>
                <a:lnTo>
                  <a:pt x="117477" y="95466"/>
                </a:lnTo>
                <a:lnTo>
                  <a:pt x="123562" y="100156"/>
                </a:lnTo>
                <a:lnTo>
                  <a:pt x="130000" y="104871"/>
                </a:lnTo>
                <a:lnTo>
                  <a:pt x="135879" y="109602"/>
                </a:lnTo>
                <a:lnTo>
                  <a:pt x="141386" y="114343"/>
                </a:lnTo>
                <a:lnTo>
                  <a:pt x="146645" y="119091"/>
                </a:lnTo>
                <a:lnTo>
                  <a:pt x="151739" y="123050"/>
                </a:lnTo>
                <a:lnTo>
                  <a:pt x="156722" y="126484"/>
                </a:lnTo>
                <a:lnTo>
                  <a:pt x="161631" y="129566"/>
                </a:lnTo>
                <a:lnTo>
                  <a:pt x="166492" y="133209"/>
                </a:lnTo>
                <a:lnTo>
                  <a:pt x="171319" y="137225"/>
                </a:lnTo>
                <a:lnTo>
                  <a:pt x="180123" y="145126"/>
                </a:lnTo>
                <a:lnTo>
                  <a:pt x="186682" y="151284"/>
                </a:lnTo>
                <a:lnTo>
                  <a:pt x="194837" y="159213"/>
                </a:lnTo>
                <a:lnTo>
                  <a:pt x="198154" y="160911"/>
                </a:lnTo>
                <a:lnTo>
                  <a:pt x="201953" y="162043"/>
                </a:lnTo>
                <a:lnTo>
                  <a:pt x="206073" y="162797"/>
                </a:lnTo>
                <a:lnTo>
                  <a:pt x="212767" y="165753"/>
                </a:lnTo>
                <a:lnTo>
                  <a:pt x="218388" y="169712"/>
                </a:lnTo>
                <a:lnTo>
                  <a:pt x="223532" y="174117"/>
                </a:lnTo>
                <a:lnTo>
                  <a:pt x="226016" y="175609"/>
                </a:lnTo>
                <a:lnTo>
                  <a:pt x="230891" y="177268"/>
                </a:lnTo>
                <a:lnTo>
                  <a:pt x="238099" y="178201"/>
                </a:lnTo>
                <a:lnTo>
                  <a:pt x="244817" y="178579"/>
                </a:lnTo>
                <a:lnTo>
                  <a:pt x="250032" y="1785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656"/>
          <p:cNvSpPr/>
          <p:nvPr/>
        </p:nvSpPr>
        <p:spPr>
          <a:xfrm>
            <a:off x="5422106" y="1493043"/>
            <a:ext cx="142876" cy="164308"/>
          </a:xfrm>
          <a:custGeom>
            <a:avLst/>
            <a:gdLst/>
            <a:ahLst/>
            <a:cxnLst/>
            <a:rect l="0" t="0" r="0" b="0"/>
            <a:pathLst>
              <a:path w="142876" h="164308">
                <a:moveTo>
                  <a:pt x="142875" y="0"/>
                </a:moveTo>
                <a:lnTo>
                  <a:pt x="142875" y="3793"/>
                </a:lnTo>
                <a:lnTo>
                  <a:pt x="142081" y="5703"/>
                </a:lnTo>
                <a:lnTo>
                  <a:pt x="139083" y="9943"/>
                </a:lnTo>
                <a:lnTo>
                  <a:pt x="137965" y="12185"/>
                </a:lnTo>
                <a:lnTo>
                  <a:pt x="136724" y="16793"/>
                </a:lnTo>
                <a:lnTo>
                  <a:pt x="135599" y="19927"/>
                </a:lnTo>
                <a:lnTo>
                  <a:pt x="134056" y="23603"/>
                </a:lnTo>
                <a:lnTo>
                  <a:pt x="132233" y="27642"/>
                </a:lnTo>
                <a:lnTo>
                  <a:pt x="129430" y="31922"/>
                </a:lnTo>
                <a:lnTo>
                  <a:pt x="125974" y="36362"/>
                </a:lnTo>
                <a:lnTo>
                  <a:pt x="122083" y="40910"/>
                </a:lnTo>
                <a:lnTo>
                  <a:pt x="117901" y="45530"/>
                </a:lnTo>
                <a:lnTo>
                  <a:pt x="109021" y="54896"/>
                </a:lnTo>
                <a:lnTo>
                  <a:pt x="80917" y="83355"/>
                </a:lnTo>
                <a:lnTo>
                  <a:pt x="76963" y="88114"/>
                </a:lnTo>
                <a:lnTo>
                  <a:pt x="73534" y="92874"/>
                </a:lnTo>
                <a:lnTo>
                  <a:pt x="70454" y="97635"/>
                </a:lnTo>
                <a:lnTo>
                  <a:pt x="66813" y="102396"/>
                </a:lnTo>
                <a:lnTo>
                  <a:pt x="62798" y="107158"/>
                </a:lnTo>
                <a:lnTo>
                  <a:pt x="58534" y="111920"/>
                </a:lnTo>
                <a:lnTo>
                  <a:pt x="49563" y="121444"/>
                </a:lnTo>
                <a:lnTo>
                  <a:pt x="27047" y="144365"/>
                </a:lnTo>
                <a:lnTo>
                  <a:pt x="8358" y="163092"/>
                </a:lnTo>
                <a:lnTo>
                  <a:pt x="7159" y="163497"/>
                </a:lnTo>
                <a:lnTo>
                  <a:pt x="3711" y="163947"/>
                </a:lnTo>
                <a:lnTo>
                  <a:pt x="0" y="16430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657"/>
          <p:cNvSpPr/>
          <p:nvPr/>
        </p:nvSpPr>
        <p:spPr>
          <a:xfrm>
            <a:off x="5750718" y="1535993"/>
            <a:ext cx="257176" cy="14201"/>
          </a:xfrm>
          <a:custGeom>
            <a:avLst/>
            <a:gdLst/>
            <a:ahLst/>
            <a:cxnLst/>
            <a:rect l="0" t="0" r="0" b="0"/>
            <a:pathLst>
              <a:path w="257176" h="14201">
                <a:moveTo>
                  <a:pt x="0" y="14200"/>
                </a:moveTo>
                <a:lnTo>
                  <a:pt x="36911" y="14200"/>
                </a:lnTo>
                <a:lnTo>
                  <a:pt x="41276" y="13407"/>
                </a:lnTo>
                <a:lnTo>
                  <a:pt x="46568" y="12084"/>
                </a:lnTo>
                <a:lnTo>
                  <a:pt x="52477" y="10408"/>
                </a:lnTo>
                <a:lnTo>
                  <a:pt x="58797" y="9291"/>
                </a:lnTo>
                <a:lnTo>
                  <a:pt x="65392" y="8546"/>
                </a:lnTo>
                <a:lnTo>
                  <a:pt x="72169" y="8050"/>
                </a:lnTo>
                <a:lnTo>
                  <a:pt x="79069" y="7718"/>
                </a:lnTo>
                <a:lnTo>
                  <a:pt x="93086" y="7351"/>
                </a:lnTo>
                <a:lnTo>
                  <a:pt x="139543" y="7082"/>
                </a:lnTo>
                <a:lnTo>
                  <a:pt x="147797" y="6280"/>
                </a:lnTo>
                <a:lnTo>
                  <a:pt x="155681" y="4951"/>
                </a:lnTo>
                <a:lnTo>
                  <a:pt x="163319" y="3272"/>
                </a:lnTo>
                <a:lnTo>
                  <a:pt x="170792" y="2152"/>
                </a:lnTo>
                <a:lnTo>
                  <a:pt x="178155" y="1406"/>
                </a:lnTo>
                <a:lnTo>
                  <a:pt x="185445" y="908"/>
                </a:lnTo>
                <a:lnTo>
                  <a:pt x="192687" y="576"/>
                </a:lnTo>
                <a:lnTo>
                  <a:pt x="207083" y="208"/>
                </a:lnTo>
                <a:lnTo>
                  <a:pt x="224783" y="0"/>
                </a:lnTo>
                <a:lnTo>
                  <a:pt x="230024" y="765"/>
                </a:lnTo>
                <a:lnTo>
                  <a:pt x="235106" y="2068"/>
                </a:lnTo>
                <a:lnTo>
                  <a:pt x="240081" y="3731"/>
                </a:lnTo>
                <a:lnTo>
                  <a:pt x="244192" y="4840"/>
                </a:lnTo>
                <a:lnTo>
                  <a:pt x="247726" y="5578"/>
                </a:lnTo>
                <a:lnTo>
                  <a:pt x="257175" y="70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658"/>
          <p:cNvSpPr/>
          <p:nvPr/>
        </p:nvSpPr>
        <p:spPr>
          <a:xfrm>
            <a:off x="5879306" y="1457325"/>
            <a:ext cx="92870" cy="221457"/>
          </a:xfrm>
          <a:custGeom>
            <a:avLst/>
            <a:gdLst/>
            <a:ahLst/>
            <a:cxnLst/>
            <a:rect l="0" t="0" r="0" b="0"/>
            <a:pathLst>
              <a:path w="92870" h="221457">
                <a:moveTo>
                  <a:pt x="0" y="0"/>
                </a:moveTo>
                <a:lnTo>
                  <a:pt x="0" y="3792"/>
                </a:lnTo>
                <a:lnTo>
                  <a:pt x="794" y="5703"/>
                </a:lnTo>
                <a:lnTo>
                  <a:pt x="2117" y="7770"/>
                </a:lnTo>
                <a:lnTo>
                  <a:pt x="3792" y="9943"/>
                </a:lnTo>
                <a:lnTo>
                  <a:pt x="4910" y="12185"/>
                </a:lnTo>
                <a:lnTo>
                  <a:pt x="6151" y="16792"/>
                </a:lnTo>
                <a:lnTo>
                  <a:pt x="8819" y="21486"/>
                </a:lnTo>
                <a:lnTo>
                  <a:pt x="10642" y="23849"/>
                </a:lnTo>
                <a:lnTo>
                  <a:pt x="11857" y="27012"/>
                </a:lnTo>
                <a:lnTo>
                  <a:pt x="12667" y="30708"/>
                </a:lnTo>
                <a:lnTo>
                  <a:pt x="13207" y="34759"/>
                </a:lnTo>
                <a:lnTo>
                  <a:pt x="13568" y="39048"/>
                </a:lnTo>
                <a:lnTo>
                  <a:pt x="13807" y="43494"/>
                </a:lnTo>
                <a:lnTo>
                  <a:pt x="13967" y="48046"/>
                </a:lnTo>
                <a:lnTo>
                  <a:pt x="14867" y="52668"/>
                </a:lnTo>
                <a:lnTo>
                  <a:pt x="16262" y="57337"/>
                </a:lnTo>
                <a:lnTo>
                  <a:pt x="17985" y="62037"/>
                </a:lnTo>
                <a:lnTo>
                  <a:pt x="19928" y="66758"/>
                </a:lnTo>
                <a:lnTo>
                  <a:pt x="22016" y="71493"/>
                </a:lnTo>
                <a:lnTo>
                  <a:pt x="24202" y="76237"/>
                </a:lnTo>
                <a:lnTo>
                  <a:pt x="25660" y="80987"/>
                </a:lnTo>
                <a:lnTo>
                  <a:pt x="26631" y="85741"/>
                </a:lnTo>
                <a:lnTo>
                  <a:pt x="27279" y="90498"/>
                </a:lnTo>
                <a:lnTo>
                  <a:pt x="28505" y="95257"/>
                </a:lnTo>
                <a:lnTo>
                  <a:pt x="30116" y="100017"/>
                </a:lnTo>
                <a:lnTo>
                  <a:pt x="31983" y="104778"/>
                </a:lnTo>
                <a:lnTo>
                  <a:pt x="34022" y="109539"/>
                </a:lnTo>
                <a:lnTo>
                  <a:pt x="38404" y="119063"/>
                </a:lnTo>
                <a:lnTo>
                  <a:pt x="40684" y="124619"/>
                </a:lnTo>
                <a:lnTo>
                  <a:pt x="42998" y="130704"/>
                </a:lnTo>
                <a:lnTo>
                  <a:pt x="45333" y="137142"/>
                </a:lnTo>
                <a:lnTo>
                  <a:pt x="47685" y="142228"/>
                </a:lnTo>
                <a:lnTo>
                  <a:pt x="50046" y="146412"/>
                </a:lnTo>
                <a:lnTo>
                  <a:pt x="52414" y="149996"/>
                </a:lnTo>
                <a:lnTo>
                  <a:pt x="53993" y="153972"/>
                </a:lnTo>
                <a:lnTo>
                  <a:pt x="55045" y="158210"/>
                </a:lnTo>
                <a:lnTo>
                  <a:pt x="55747" y="162623"/>
                </a:lnTo>
                <a:lnTo>
                  <a:pt x="57008" y="167153"/>
                </a:lnTo>
                <a:lnTo>
                  <a:pt x="58643" y="171760"/>
                </a:lnTo>
                <a:lnTo>
                  <a:pt x="60527" y="176419"/>
                </a:lnTo>
                <a:lnTo>
                  <a:pt x="62576" y="180319"/>
                </a:lnTo>
                <a:lnTo>
                  <a:pt x="64736" y="183713"/>
                </a:lnTo>
                <a:lnTo>
                  <a:pt x="66970" y="186769"/>
                </a:lnTo>
                <a:lnTo>
                  <a:pt x="69253" y="189600"/>
                </a:lnTo>
                <a:lnTo>
                  <a:pt x="71569" y="192281"/>
                </a:lnTo>
                <a:lnTo>
                  <a:pt x="73906" y="194862"/>
                </a:lnTo>
                <a:lnTo>
                  <a:pt x="78620" y="199847"/>
                </a:lnTo>
                <a:lnTo>
                  <a:pt x="80988" y="202287"/>
                </a:lnTo>
                <a:lnTo>
                  <a:pt x="82567" y="204708"/>
                </a:lnTo>
                <a:lnTo>
                  <a:pt x="84321" y="209514"/>
                </a:lnTo>
                <a:lnTo>
                  <a:pt x="87218" y="214296"/>
                </a:lnTo>
                <a:lnTo>
                  <a:pt x="92869"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659"/>
          <p:cNvSpPr/>
          <p:nvPr/>
        </p:nvSpPr>
        <p:spPr>
          <a:xfrm>
            <a:off x="6157912" y="1400203"/>
            <a:ext cx="164307" cy="235716"/>
          </a:xfrm>
          <a:custGeom>
            <a:avLst/>
            <a:gdLst/>
            <a:ahLst/>
            <a:cxnLst/>
            <a:rect l="0" t="0" r="0" b="0"/>
            <a:pathLst>
              <a:path w="164307" h="235716">
                <a:moveTo>
                  <a:pt x="0" y="35690"/>
                </a:moveTo>
                <a:lnTo>
                  <a:pt x="0" y="25048"/>
                </a:lnTo>
                <a:lnTo>
                  <a:pt x="794" y="23833"/>
                </a:lnTo>
                <a:lnTo>
                  <a:pt x="2117" y="23023"/>
                </a:lnTo>
                <a:lnTo>
                  <a:pt x="3792" y="22483"/>
                </a:lnTo>
                <a:lnTo>
                  <a:pt x="7771" y="19766"/>
                </a:lnTo>
                <a:lnTo>
                  <a:pt x="12185" y="15913"/>
                </a:lnTo>
                <a:lnTo>
                  <a:pt x="16793" y="11555"/>
                </a:lnTo>
                <a:lnTo>
                  <a:pt x="19927" y="10075"/>
                </a:lnTo>
                <a:lnTo>
                  <a:pt x="23603" y="9088"/>
                </a:lnTo>
                <a:lnTo>
                  <a:pt x="27642" y="8430"/>
                </a:lnTo>
                <a:lnTo>
                  <a:pt x="31921" y="7198"/>
                </a:lnTo>
                <a:lnTo>
                  <a:pt x="36362" y="5583"/>
                </a:lnTo>
                <a:lnTo>
                  <a:pt x="40910" y="3713"/>
                </a:lnTo>
                <a:lnTo>
                  <a:pt x="44736" y="2466"/>
                </a:lnTo>
                <a:lnTo>
                  <a:pt x="48080" y="1634"/>
                </a:lnTo>
                <a:lnTo>
                  <a:pt x="51104" y="1080"/>
                </a:lnTo>
                <a:lnTo>
                  <a:pt x="54707" y="710"/>
                </a:lnTo>
                <a:lnTo>
                  <a:pt x="58696" y="464"/>
                </a:lnTo>
                <a:lnTo>
                  <a:pt x="67362" y="190"/>
                </a:lnTo>
                <a:lnTo>
                  <a:pt x="86786" y="0"/>
                </a:lnTo>
                <a:lnTo>
                  <a:pt x="90401" y="784"/>
                </a:lnTo>
                <a:lnTo>
                  <a:pt x="94399" y="2101"/>
                </a:lnTo>
                <a:lnTo>
                  <a:pt x="98651" y="3772"/>
                </a:lnTo>
                <a:lnTo>
                  <a:pt x="102280" y="5680"/>
                </a:lnTo>
                <a:lnTo>
                  <a:pt x="105493" y="7746"/>
                </a:lnTo>
                <a:lnTo>
                  <a:pt x="108429" y="9917"/>
                </a:lnTo>
                <a:lnTo>
                  <a:pt x="111179" y="12158"/>
                </a:lnTo>
                <a:lnTo>
                  <a:pt x="113807" y="14446"/>
                </a:lnTo>
                <a:lnTo>
                  <a:pt x="116353" y="16765"/>
                </a:lnTo>
                <a:lnTo>
                  <a:pt x="118050" y="19105"/>
                </a:lnTo>
                <a:lnTo>
                  <a:pt x="121232" y="26190"/>
                </a:lnTo>
                <a:lnTo>
                  <a:pt x="124789" y="30939"/>
                </a:lnTo>
                <a:lnTo>
                  <a:pt x="125261" y="34110"/>
                </a:lnTo>
                <a:lnTo>
                  <a:pt x="124783" y="37812"/>
                </a:lnTo>
                <a:lnTo>
                  <a:pt x="123670" y="41867"/>
                </a:lnTo>
                <a:lnTo>
                  <a:pt x="122928" y="46158"/>
                </a:lnTo>
                <a:lnTo>
                  <a:pt x="122433" y="50606"/>
                </a:lnTo>
                <a:lnTo>
                  <a:pt x="122103" y="55159"/>
                </a:lnTo>
                <a:lnTo>
                  <a:pt x="121090" y="59782"/>
                </a:lnTo>
                <a:lnTo>
                  <a:pt x="119620" y="64452"/>
                </a:lnTo>
                <a:lnTo>
                  <a:pt x="117847" y="69152"/>
                </a:lnTo>
                <a:lnTo>
                  <a:pt x="115077" y="73873"/>
                </a:lnTo>
                <a:lnTo>
                  <a:pt x="111643" y="78608"/>
                </a:lnTo>
                <a:lnTo>
                  <a:pt x="107766" y="83352"/>
                </a:lnTo>
                <a:lnTo>
                  <a:pt x="104388" y="88896"/>
                </a:lnTo>
                <a:lnTo>
                  <a:pt x="101342" y="94973"/>
                </a:lnTo>
                <a:lnTo>
                  <a:pt x="98517" y="101406"/>
                </a:lnTo>
                <a:lnTo>
                  <a:pt x="95047" y="107282"/>
                </a:lnTo>
                <a:lnTo>
                  <a:pt x="91146" y="112787"/>
                </a:lnTo>
                <a:lnTo>
                  <a:pt x="86957" y="118044"/>
                </a:lnTo>
                <a:lnTo>
                  <a:pt x="82578" y="123137"/>
                </a:lnTo>
                <a:lnTo>
                  <a:pt x="78071" y="128119"/>
                </a:lnTo>
                <a:lnTo>
                  <a:pt x="73478" y="133028"/>
                </a:lnTo>
                <a:lnTo>
                  <a:pt x="69623" y="137888"/>
                </a:lnTo>
                <a:lnTo>
                  <a:pt x="66260" y="142716"/>
                </a:lnTo>
                <a:lnTo>
                  <a:pt x="63223" y="147522"/>
                </a:lnTo>
                <a:lnTo>
                  <a:pt x="59611" y="152314"/>
                </a:lnTo>
                <a:lnTo>
                  <a:pt x="55616" y="157095"/>
                </a:lnTo>
                <a:lnTo>
                  <a:pt x="51364" y="161871"/>
                </a:lnTo>
                <a:lnTo>
                  <a:pt x="47737" y="166642"/>
                </a:lnTo>
                <a:lnTo>
                  <a:pt x="44524" y="171410"/>
                </a:lnTo>
                <a:lnTo>
                  <a:pt x="41589" y="176176"/>
                </a:lnTo>
                <a:lnTo>
                  <a:pt x="38838" y="180941"/>
                </a:lnTo>
                <a:lnTo>
                  <a:pt x="33666" y="190469"/>
                </a:lnTo>
                <a:lnTo>
                  <a:pt x="31969" y="194439"/>
                </a:lnTo>
                <a:lnTo>
                  <a:pt x="30083" y="200966"/>
                </a:lnTo>
                <a:lnTo>
                  <a:pt x="29246" y="206513"/>
                </a:lnTo>
                <a:lnTo>
                  <a:pt x="28873" y="211624"/>
                </a:lnTo>
                <a:lnTo>
                  <a:pt x="28708" y="216541"/>
                </a:lnTo>
                <a:lnTo>
                  <a:pt x="29457" y="218964"/>
                </a:lnTo>
                <a:lnTo>
                  <a:pt x="33511" y="225372"/>
                </a:lnTo>
                <a:lnTo>
                  <a:pt x="35858" y="228417"/>
                </a:lnTo>
                <a:lnTo>
                  <a:pt x="39220" y="231942"/>
                </a:lnTo>
                <a:lnTo>
                  <a:pt x="42022" y="233200"/>
                </a:lnTo>
                <a:lnTo>
                  <a:pt x="45477" y="234039"/>
                </a:lnTo>
                <a:lnTo>
                  <a:pt x="49368" y="234597"/>
                </a:lnTo>
                <a:lnTo>
                  <a:pt x="52756" y="234970"/>
                </a:lnTo>
                <a:lnTo>
                  <a:pt x="55808" y="235218"/>
                </a:lnTo>
                <a:lnTo>
                  <a:pt x="58637" y="235384"/>
                </a:lnTo>
                <a:lnTo>
                  <a:pt x="66013" y="235568"/>
                </a:lnTo>
                <a:lnTo>
                  <a:pt x="140496" y="235715"/>
                </a:lnTo>
                <a:lnTo>
                  <a:pt x="145258" y="234921"/>
                </a:lnTo>
                <a:lnTo>
                  <a:pt x="150020" y="233599"/>
                </a:lnTo>
                <a:lnTo>
                  <a:pt x="164306" y="22857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660"/>
          <p:cNvSpPr/>
          <p:nvPr/>
        </p:nvSpPr>
        <p:spPr>
          <a:xfrm>
            <a:off x="6386512" y="1500187"/>
            <a:ext cx="185642" cy="307145"/>
          </a:xfrm>
          <a:custGeom>
            <a:avLst/>
            <a:gdLst/>
            <a:ahLst/>
            <a:cxnLst/>
            <a:rect l="0" t="0" r="0" b="0"/>
            <a:pathLst>
              <a:path w="185642" h="307145">
                <a:moveTo>
                  <a:pt x="0" y="0"/>
                </a:moveTo>
                <a:lnTo>
                  <a:pt x="3792" y="3792"/>
                </a:lnTo>
                <a:lnTo>
                  <a:pt x="4116" y="5703"/>
                </a:lnTo>
                <a:lnTo>
                  <a:pt x="3537" y="7771"/>
                </a:lnTo>
                <a:lnTo>
                  <a:pt x="2358" y="9943"/>
                </a:lnTo>
                <a:lnTo>
                  <a:pt x="1048" y="14473"/>
                </a:lnTo>
                <a:lnTo>
                  <a:pt x="311" y="23603"/>
                </a:lnTo>
                <a:lnTo>
                  <a:pt x="92" y="34246"/>
                </a:lnTo>
                <a:lnTo>
                  <a:pt x="18" y="48745"/>
                </a:lnTo>
                <a:lnTo>
                  <a:pt x="2125" y="57648"/>
                </a:lnTo>
                <a:lnTo>
                  <a:pt x="4913" y="66896"/>
                </a:lnTo>
                <a:lnTo>
                  <a:pt x="6152" y="76298"/>
                </a:lnTo>
                <a:lnTo>
                  <a:pt x="8820" y="83652"/>
                </a:lnTo>
                <a:lnTo>
                  <a:pt x="10642" y="86724"/>
                </a:lnTo>
                <a:lnTo>
                  <a:pt x="13445" y="89566"/>
                </a:lnTo>
                <a:lnTo>
                  <a:pt x="16901" y="92255"/>
                </a:lnTo>
                <a:lnTo>
                  <a:pt x="20793" y="94841"/>
                </a:lnTo>
                <a:lnTo>
                  <a:pt x="24180" y="97358"/>
                </a:lnTo>
                <a:lnTo>
                  <a:pt x="27233" y="99831"/>
                </a:lnTo>
                <a:lnTo>
                  <a:pt x="30061" y="102273"/>
                </a:lnTo>
                <a:lnTo>
                  <a:pt x="33535" y="103900"/>
                </a:lnTo>
                <a:lnTo>
                  <a:pt x="37438" y="104986"/>
                </a:lnTo>
                <a:lnTo>
                  <a:pt x="41627" y="105709"/>
                </a:lnTo>
                <a:lnTo>
                  <a:pt x="46008" y="106192"/>
                </a:lnTo>
                <a:lnTo>
                  <a:pt x="50516" y="106513"/>
                </a:lnTo>
                <a:lnTo>
                  <a:pt x="55108" y="106727"/>
                </a:lnTo>
                <a:lnTo>
                  <a:pt x="64445" y="106966"/>
                </a:lnTo>
                <a:lnTo>
                  <a:pt x="83374" y="107119"/>
                </a:lnTo>
                <a:lnTo>
                  <a:pt x="87332" y="106337"/>
                </a:lnTo>
                <a:lnTo>
                  <a:pt x="90765" y="105023"/>
                </a:lnTo>
                <a:lnTo>
                  <a:pt x="93848" y="103353"/>
                </a:lnTo>
                <a:lnTo>
                  <a:pt x="105771" y="97210"/>
                </a:lnTo>
                <a:lnTo>
                  <a:pt x="109407" y="95763"/>
                </a:lnTo>
                <a:lnTo>
                  <a:pt x="112626" y="94798"/>
                </a:lnTo>
                <a:lnTo>
                  <a:pt x="115565" y="94155"/>
                </a:lnTo>
                <a:lnTo>
                  <a:pt x="119112" y="92139"/>
                </a:lnTo>
                <a:lnTo>
                  <a:pt x="123065" y="89207"/>
                </a:lnTo>
                <a:lnTo>
                  <a:pt x="127287" y="85665"/>
                </a:lnTo>
                <a:lnTo>
                  <a:pt x="130895" y="82510"/>
                </a:lnTo>
                <a:lnTo>
                  <a:pt x="137022" y="76888"/>
                </a:lnTo>
                <a:lnTo>
                  <a:pt x="138973" y="74277"/>
                </a:lnTo>
                <a:lnTo>
                  <a:pt x="142513" y="66811"/>
                </a:lnTo>
                <a:lnTo>
                  <a:pt x="147442" y="59572"/>
                </a:lnTo>
                <a:lnTo>
                  <a:pt x="148874" y="54787"/>
                </a:lnTo>
                <a:lnTo>
                  <a:pt x="149679" y="47630"/>
                </a:lnTo>
                <a:lnTo>
                  <a:pt x="148999" y="45247"/>
                </a:lnTo>
                <a:lnTo>
                  <a:pt x="145042" y="38101"/>
                </a:lnTo>
                <a:lnTo>
                  <a:pt x="143839" y="33338"/>
                </a:lnTo>
                <a:lnTo>
                  <a:pt x="143160" y="26194"/>
                </a:lnTo>
                <a:lnTo>
                  <a:pt x="142272" y="23813"/>
                </a:lnTo>
                <a:lnTo>
                  <a:pt x="136749" y="15699"/>
                </a:lnTo>
                <a:lnTo>
                  <a:pt x="135758" y="14324"/>
                </a:lnTo>
                <a:lnTo>
                  <a:pt x="135734" y="20441"/>
                </a:lnTo>
                <a:lnTo>
                  <a:pt x="139524" y="28723"/>
                </a:lnTo>
                <a:lnTo>
                  <a:pt x="145675" y="41231"/>
                </a:lnTo>
                <a:lnTo>
                  <a:pt x="148088" y="50339"/>
                </a:lnTo>
                <a:lnTo>
                  <a:pt x="149954" y="59679"/>
                </a:lnTo>
                <a:lnTo>
                  <a:pt x="153430" y="69122"/>
                </a:lnTo>
                <a:lnTo>
                  <a:pt x="157621" y="80727"/>
                </a:lnTo>
                <a:lnTo>
                  <a:pt x="159849" y="87156"/>
                </a:lnTo>
                <a:lnTo>
                  <a:pt x="161335" y="93823"/>
                </a:lnTo>
                <a:lnTo>
                  <a:pt x="162326" y="100648"/>
                </a:lnTo>
                <a:lnTo>
                  <a:pt x="162986" y="107580"/>
                </a:lnTo>
                <a:lnTo>
                  <a:pt x="164220" y="114583"/>
                </a:lnTo>
                <a:lnTo>
                  <a:pt x="165836" y="121632"/>
                </a:lnTo>
                <a:lnTo>
                  <a:pt x="167708" y="128713"/>
                </a:lnTo>
                <a:lnTo>
                  <a:pt x="169749" y="135815"/>
                </a:lnTo>
                <a:lnTo>
                  <a:pt x="174134" y="150056"/>
                </a:lnTo>
                <a:lnTo>
                  <a:pt x="175620" y="157187"/>
                </a:lnTo>
                <a:lnTo>
                  <a:pt x="176612" y="164323"/>
                </a:lnTo>
                <a:lnTo>
                  <a:pt x="177273" y="171461"/>
                </a:lnTo>
                <a:lnTo>
                  <a:pt x="178507" y="178601"/>
                </a:lnTo>
                <a:lnTo>
                  <a:pt x="180123" y="185742"/>
                </a:lnTo>
                <a:lnTo>
                  <a:pt x="181995" y="192885"/>
                </a:lnTo>
                <a:lnTo>
                  <a:pt x="183242" y="199233"/>
                </a:lnTo>
                <a:lnTo>
                  <a:pt x="184074" y="205054"/>
                </a:lnTo>
                <a:lnTo>
                  <a:pt x="184629" y="210521"/>
                </a:lnTo>
                <a:lnTo>
                  <a:pt x="184999" y="216547"/>
                </a:lnTo>
                <a:lnTo>
                  <a:pt x="185409" y="229593"/>
                </a:lnTo>
                <a:lnTo>
                  <a:pt x="185641" y="246533"/>
                </a:lnTo>
                <a:lnTo>
                  <a:pt x="184879" y="251668"/>
                </a:lnTo>
                <a:lnTo>
                  <a:pt x="183578" y="256679"/>
                </a:lnTo>
                <a:lnTo>
                  <a:pt x="181917" y="261607"/>
                </a:lnTo>
                <a:lnTo>
                  <a:pt x="180015" y="266479"/>
                </a:lnTo>
                <a:lnTo>
                  <a:pt x="177954" y="271315"/>
                </a:lnTo>
                <a:lnTo>
                  <a:pt x="173548" y="280128"/>
                </a:lnTo>
                <a:lnTo>
                  <a:pt x="168943" y="286691"/>
                </a:lnTo>
                <a:lnTo>
                  <a:pt x="165810" y="289552"/>
                </a:lnTo>
                <a:lnTo>
                  <a:pt x="162134" y="292254"/>
                </a:lnTo>
                <a:lnTo>
                  <a:pt x="158095" y="294848"/>
                </a:lnTo>
                <a:lnTo>
                  <a:pt x="154610" y="297372"/>
                </a:lnTo>
                <a:lnTo>
                  <a:pt x="151492" y="299848"/>
                </a:lnTo>
                <a:lnTo>
                  <a:pt x="148620" y="302292"/>
                </a:lnTo>
                <a:lnTo>
                  <a:pt x="145117" y="303922"/>
                </a:lnTo>
                <a:lnTo>
                  <a:pt x="141195" y="305008"/>
                </a:lnTo>
                <a:lnTo>
                  <a:pt x="136992" y="305733"/>
                </a:lnTo>
                <a:lnTo>
                  <a:pt x="132604" y="306215"/>
                </a:lnTo>
                <a:lnTo>
                  <a:pt x="128090" y="306537"/>
                </a:lnTo>
                <a:lnTo>
                  <a:pt x="119635" y="306895"/>
                </a:lnTo>
                <a:lnTo>
                  <a:pt x="110413" y="307097"/>
                </a:lnTo>
                <a:lnTo>
                  <a:pt x="105164" y="307144"/>
                </a:lnTo>
                <a:lnTo>
                  <a:pt x="101860" y="306362"/>
                </a:lnTo>
                <a:lnTo>
                  <a:pt x="98069" y="305048"/>
                </a:lnTo>
                <a:lnTo>
                  <a:pt x="93954" y="303378"/>
                </a:lnTo>
                <a:lnTo>
                  <a:pt x="90417" y="301471"/>
                </a:lnTo>
                <a:lnTo>
                  <a:pt x="87266" y="299405"/>
                </a:lnTo>
                <a:lnTo>
                  <a:pt x="84371" y="297235"/>
                </a:lnTo>
                <a:lnTo>
                  <a:pt x="82441" y="294994"/>
                </a:lnTo>
                <a:lnTo>
                  <a:pt x="81155" y="292707"/>
                </a:lnTo>
                <a:lnTo>
                  <a:pt x="78581" y="2857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661"/>
          <p:cNvSpPr/>
          <p:nvPr/>
        </p:nvSpPr>
        <p:spPr>
          <a:xfrm>
            <a:off x="6686550" y="1535906"/>
            <a:ext cx="171451" cy="7145"/>
          </a:xfrm>
          <a:custGeom>
            <a:avLst/>
            <a:gdLst/>
            <a:ahLst/>
            <a:cxnLst/>
            <a:rect l="0" t="0" r="0" b="0"/>
            <a:pathLst>
              <a:path w="171451" h="7145">
                <a:moveTo>
                  <a:pt x="0" y="7144"/>
                </a:moveTo>
                <a:lnTo>
                  <a:pt x="3792" y="7144"/>
                </a:lnTo>
                <a:lnTo>
                  <a:pt x="4909" y="6350"/>
                </a:lnTo>
                <a:lnTo>
                  <a:pt x="5653" y="5027"/>
                </a:lnTo>
                <a:lnTo>
                  <a:pt x="6150" y="3351"/>
                </a:lnTo>
                <a:lnTo>
                  <a:pt x="7275" y="2234"/>
                </a:lnTo>
                <a:lnTo>
                  <a:pt x="8819" y="1489"/>
                </a:lnTo>
                <a:lnTo>
                  <a:pt x="10642" y="993"/>
                </a:lnTo>
                <a:lnTo>
                  <a:pt x="12651" y="662"/>
                </a:lnTo>
                <a:lnTo>
                  <a:pt x="14784" y="441"/>
                </a:lnTo>
                <a:lnTo>
                  <a:pt x="16999" y="294"/>
                </a:lnTo>
                <a:lnTo>
                  <a:pt x="23694" y="131"/>
                </a:lnTo>
                <a:lnTo>
                  <a:pt x="17145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662"/>
          <p:cNvSpPr/>
          <p:nvPr/>
        </p:nvSpPr>
        <p:spPr>
          <a:xfrm>
            <a:off x="6715125" y="1600200"/>
            <a:ext cx="200026" cy="14280"/>
          </a:xfrm>
          <a:custGeom>
            <a:avLst/>
            <a:gdLst/>
            <a:ahLst/>
            <a:cxnLst/>
            <a:rect l="0" t="0" r="0" b="0"/>
            <a:pathLst>
              <a:path w="200026" h="14280">
                <a:moveTo>
                  <a:pt x="0" y="7143"/>
                </a:moveTo>
                <a:lnTo>
                  <a:pt x="3792" y="10936"/>
                </a:lnTo>
                <a:lnTo>
                  <a:pt x="5703" y="12053"/>
                </a:lnTo>
                <a:lnTo>
                  <a:pt x="7770" y="12798"/>
                </a:lnTo>
                <a:lnTo>
                  <a:pt x="9942" y="13294"/>
                </a:lnTo>
                <a:lnTo>
                  <a:pt x="12978" y="13625"/>
                </a:lnTo>
                <a:lnTo>
                  <a:pt x="16590" y="13846"/>
                </a:lnTo>
                <a:lnTo>
                  <a:pt x="24835" y="14091"/>
                </a:lnTo>
                <a:lnTo>
                  <a:pt x="59326" y="14276"/>
                </a:lnTo>
                <a:lnTo>
                  <a:pt x="65744" y="14279"/>
                </a:lnTo>
                <a:lnTo>
                  <a:pt x="71611" y="13488"/>
                </a:lnTo>
                <a:lnTo>
                  <a:pt x="77110" y="12167"/>
                </a:lnTo>
                <a:lnTo>
                  <a:pt x="82362" y="10492"/>
                </a:lnTo>
                <a:lnTo>
                  <a:pt x="88245" y="9376"/>
                </a:lnTo>
                <a:lnTo>
                  <a:pt x="94549" y="8632"/>
                </a:lnTo>
                <a:lnTo>
                  <a:pt x="101133" y="8136"/>
                </a:lnTo>
                <a:lnTo>
                  <a:pt x="107109" y="7805"/>
                </a:lnTo>
                <a:lnTo>
                  <a:pt x="117983" y="7437"/>
                </a:lnTo>
                <a:lnTo>
                  <a:pt x="137899" y="7201"/>
                </a:lnTo>
                <a:lnTo>
                  <a:pt x="161897" y="7151"/>
                </a:lnTo>
                <a:lnTo>
                  <a:pt x="165875" y="6355"/>
                </a:lnTo>
                <a:lnTo>
                  <a:pt x="169320" y="5030"/>
                </a:lnTo>
                <a:lnTo>
                  <a:pt x="172411" y="3353"/>
                </a:lnTo>
                <a:lnTo>
                  <a:pt x="176059" y="2235"/>
                </a:lnTo>
                <a:lnTo>
                  <a:pt x="180079" y="1490"/>
                </a:lnTo>
                <a:lnTo>
                  <a:pt x="184346" y="993"/>
                </a:lnTo>
                <a:lnTo>
                  <a:pt x="187985" y="662"/>
                </a:lnTo>
                <a:lnTo>
                  <a:pt x="191204" y="441"/>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663"/>
          <p:cNvSpPr/>
          <p:nvPr/>
        </p:nvSpPr>
        <p:spPr>
          <a:xfrm>
            <a:off x="6993731" y="1443037"/>
            <a:ext cx="35720" cy="235745"/>
          </a:xfrm>
          <a:custGeom>
            <a:avLst/>
            <a:gdLst/>
            <a:ahLst/>
            <a:cxnLst/>
            <a:rect l="0" t="0" r="0" b="0"/>
            <a:pathLst>
              <a:path w="35720" h="235745">
                <a:moveTo>
                  <a:pt x="0" y="0"/>
                </a:moveTo>
                <a:lnTo>
                  <a:pt x="0" y="16793"/>
                </a:lnTo>
                <a:lnTo>
                  <a:pt x="794" y="19926"/>
                </a:lnTo>
                <a:lnTo>
                  <a:pt x="2117" y="23603"/>
                </a:lnTo>
                <a:lnTo>
                  <a:pt x="3793" y="27642"/>
                </a:lnTo>
                <a:lnTo>
                  <a:pt x="4910" y="31128"/>
                </a:lnTo>
                <a:lnTo>
                  <a:pt x="5654" y="34246"/>
                </a:lnTo>
                <a:lnTo>
                  <a:pt x="6482" y="41414"/>
                </a:lnTo>
                <a:lnTo>
                  <a:pt x="6702" y="46659"/>
                </a:lnTo>
                <a:lnTo>
                  <a:pt x="7013" y="63302"/>
                </a:lnTo>
                <a:lnTo>
                  <a:pt x="7118" y="86940"/>
                </a:lnTo>
                <a:lnTo>
                  <a:pt x="7920" y="92885"/>
                </a:lnTo>
                <a:lnTo>
                  <a:pt x="9249" y="98436"/>
                </a:lnTo>
                <a:lnTo>
                  <a:pt x="10928" y="103724"/>
                </a:lnTo>
                <a:lnTo>
                  <a:pt x="12048" y="108837"/>
                </a:lnTo>
                <a:lnTo>
                  <a:pt x="12794" y="113833"/>
                </a:lnTo>
                <a:lnTo>
                  <a:pt x="13292" y="118751"/>
                </a:lnTo>
                <a:lnTo>
                  <a:pt x="14417" y="124411"/>
                </a:lnTo>
                <a:lnTo>
                  <a:pt x="15962" y="130566"/>
                </a:lnTo>
                <a:lnTo>
                  <a:pt x="17785" y="137050"/>
                </a:lnTo>
                <a:lnTo>
                  <a:pt x="19000" y="142960"/>
                </a:lnTo>
                <a:lnTo>
                  <a:pt x="19810" y="148488"/>
                </a:lnTo>
                <a:lnTo>
                  <a:pt x="20350" y="153761"/>
                </a:lnTo>
                <a:lnTo>
                  <a:pt x="21504" y="158864"/>
                </a:lnTo>
                <a:lnTo>
                  <a:pt x="23067" y="163853"/>
                </a:lnTo>
                <a:lnTo>
                  <a:pt x="24903" y="168766"/>
                </a:lnTo>
                <a:lnTo>
                  <a:pt x="26127" y="173630"/>
                </a:lnTo>
                <a:lnTo>
                  <a:pt x="26943" y="178459"/>
                </a:lnTo>
                <a:lnTo>
                  <a:pt x="27487" y="183267"/>
                </a:lnTo>
                <a:lnTo>
                  <a:pt x="28643" y="187265"/>
                </a:lnTo>
                <a:lnTo>
                  <a:pt x="30208" y="190725"/>
                </a:lnTo>
                <a:lnTo>
                  <a:pt x="32045" y="193825"/>
                </a:lnTo>
                <a:lnTo>
                  <a:pt x="33269" y="197479"/>
                </a:lnTo>
                <a:lnTo>
                  <a:pt x="34086" y="201503"/>
                </a:lnTo>
                <a:lnTo>
                  <a:pt x="34630" y="205773"/>
                </a:lnTo>
                <a:lnTo>
                  <a:pt x="35235" y="212634"/>
                </a:lnTo>
                <a:lnTo>
                  <a:pt x="35504" y="218329"/>
                </a:lnTo>
                <a:lnTo>
                  <a:pt x="35690" y="227091"/>
                </a:lnTo>
                <a:lnTo>
                  <a:pt x="35719" y="2357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664"/>
          <p:cNvSpPr/>
          <p:nvPr/>
        </p:nvSpPr>
        <p:spPr>
          <a:xfrm>
            <a:off x="7129462" y="1457332"/>
            <a:ext cx="199928" cy="192758"/>
          </a:xfrm>
          <a:custGeom>
            <a:avLst/>
            <a:gdLst/>
            <a:ahLst/>
            <a:cxnLst/>
            <a:rect l="0" t="0" r="0" b="0"/>
            <a:pathLst>
              <a:path w="199928" h="192758">
                <a:moveTo>
                  <a:pt x="28575" y="7136"/>
                </a:moveTo>
                <a:lnTo>
                  <a:pt x="35693" y="18"/>
                </a:lnTo>
                <a:lnTo>
                  <a:pt x="31919" y="0"/>
                </a:lnTo>
                <a:lnTo>
                  <a:pt x="30804" y="791"/>
                </a:lnTo>
                <a:lnTo>
                  <a:pt x="30062" y="2113"/>
                </a:lnTo>
                <a:lnTo>
                  <a:pt x="29566" y="3787"/>
                </a:lnTo>
                <a:lnTo>
                  <a:pt x="26899" y="7764"/>
                </a:lnTo>
                <a:lnTo>
                  <a:pt x="25076" y="9936"/>
                </a:lnTo>
                <a:lnTo>
                  <a:pt x="23861" y="12972"/>
                </a:lnTo>
                <a:lnTo>
                  <a:pt x="23051" y="16583"/>
                </a:lnTo>
                <a:lnTo>
                  <a:pt x="22511" y="20578"/>
                </a:lnTo>
                <a:lnTo>
                  <a:pt x="21358" y="24035"/>
                </a:lnTo>
                <a:lnTo>
                  <a:pt x="17959" y="29993"/>
                </a:lnTo>
                <a:lnTo>
                  <a:pt x="16735" y="33486"/>
                </a:lnTo>
                <a:lnTo>
                  <a:pt x="15919" y="37403"/>
                </a:lnTo>
                <a:lnTo>
                  <a:pt x="15375" y="41602"/>
                </a:lnTo>
                <a:lnTo>
                  <a:pt x="14219" y="45194"/>
                </a:lnTo>
                <a:lnTo>
                  <a:pt x="12654" y="48383"/>
                </a:lnTo>
                <a:lnTo>
                  <a:pt x="10818" y="51303"/>
                </a:lnTo>
                <a:lnTo>
                  <a:pt x="9593" y="54837"/>
                </a:lnTo>
                <a:lnTo>
                  <a:pt x="8777" y="58780"/>
                </a:lnTo>
                <a:lnTo>
                  <a:pt x="8232" y="62997"/>
                </a:lnTo>
                <a:lnTo>
                  <a:pt x="7076" y="67396"/>
                </a:lnTo>
                <a:lnTo>
                  <a:pt x="5511" y="71915"/>
                </a:lnTo>
                <a:lnTo>
                  <a:pt x="3674" y="76516"/>
                </a:lnTo>
                <a:lnTo>
                  <a:pt x="2449" y="80377"/>
                </a:lnTo>
                <a:lnTo>
                  <a:pt x="1633" y="83745"/>
                </a:lnTo>
                <a:lnTo>
                  <a:pt x="1088" y="86784"/>
                </a:lnTo>
                <a:lnTo>
                  <a:pt x="1519" y="90397"/>
                </a:lnTo>
                <a:lnTo>
                  <a:pt x="2601" y="94393"/>
                </a:lnTo>
                <a:lnTo>
                  <a:pt x="4115" y="98645"/>
                </a:lnTo>
                <a:lnTo>
                  <a:pt x="5124" y="103067"/>
                </a:lnTo>
                <a:lnTo>
                  <a:pt x="5798" y="107603"/>
                </a:lnTo>
                <a:lnTo>
                  <a:pt x="6246" y="112214"/>
                </a:lnTo>
                <a:lnTo>
                  <a:pt x="6545" y="116082"/>
                </a:lnTo>
                <a:lnTo>
                  <a:pt x="6745" y="119454"/>
                </a:lnTo>
                <a:lnTo>
                  <a:pt x="6878" y="122496"/>
                </a:lnTo>
                <a:lnTo>
                  <a:pt x="7760" y="126112"/>
                </a:lnTo>
                <a:lnTo>
                  <a:pt x="9142" y="130109"/>
                </a:lnTo>
                <a:lnTo>
                  <a:pt x="10857" y="134362"/>
                </a:lnTo>
                <a:lnTo>
                  <a:pt x="12001" y="137991"/>
                </a:lnTo>
                <a:lnTo>
                  <a:pt x="12764" y="141204"/>
                </a:lnTo>
                <a:lnTo>
                  <a:pt x="13271" y="144140"/>
                </a:lnTo>
                <a:lnTo>
                  <a:pt x="15198" y="146891"/>
                </a:lnTo>
                <a:lnTo>
                  <a:pt x="18069" y="149518"/>
                </a:lnTo>
                <a:lnTo>
                  <a:pt x="21572" y="152064"/>
                </a:lnTo>
                <a:lnTo>
                  <a:pt x="24699" y="155348"/>
                </a:lnTo>
                <a:lnTo>
                  <a:pt x="27579" y="159126"/>
                </a:lnTo>
                <a:lnTo>
                  <a:pt x="30292" y="163231"/>
                </a:lnTo>
                <a:lnTo>
                  <a:pt x="32895" y="166762"/>
                </a:lnTo>
                <a:lnTo>
                  <a:pt x="35423" y="169910"/>
                </a:lnTo>
                <a:lnTo>
                  <a:pt x="37903" y="172802"/>
                </a:lnTo>
                <a:lnTo>
                  <a:pt x="41144" y="174730"/>
                </a:lnTo>
                <a:lnTo>
                  <a:pt x="44892" y="176015"/>
                </a:lnTo>
                <a:lnTo>
                  <a:pt x="48978" y="176872"/>
                </a:lnTo>
                <a:lnTo>
                  <a:pt x="52496" y="178237"/>
                </a:lnTo>
                <a:lnTo>
                  <a:pt x="58520" y="181871"/>
                </a:lnTo>
                <a:lnTo>
                  <a:pt x="62033" y="183951"/>
                </a:lnTo>
                <a:lnTo>
                  <a:pt x="65962" y="186132"/>
                </a:lnTo>
                <a:lnTo>
                  <a:pt x="70168" y="188379"/>
                </a:lnTo>
                <a:lnTo>
                  <a:pt x="74560" y="189877"/>
                </a:lnTo>
                <a:lnTo>
                  <a:pt x="79075" y="190876"/>
                </a:lnTo>
                <a:lnTo>
                  <a:pt x="83673" y="191542"/>
                </a:lnTo>
                <a:lnTo>
                  <a:pt x="88326" y="191986"/>
                </a:lnTo>
                <a:lnTo>
                  <a:pt x="93015" y="192282"/>
                </a:lnTo>
                <a:lnTo>
                  <a:pt x="102459" y="192611"/>
                </a:lnTo>
                <a:lnTo>
                  <a:pt x="111947" y="192757"/>
                </a:lnTo>
                <a:lnTo>
                  <a:pt x="115907" y="192002"/>
                </a:lnTo>
                <a:lnTo>
                  <a:pt x="119340" y="190705"/>
                </a:lnTo>
                <a:lnTo>
                  <a:pt x="122423" y="189047"/>
                </a:lnTo>
                <a:lnTo>
                  <a:pt x="126065" y="187941"/>
                </a:lnTo>
                <a:lnTo>
                  <a:pt x="130081" y="187204"/>
                </a:lnTo>
                <a:lnTo>
                  <a:pt x="134346" y="186713"/>
                </a:lnTo>
                <a:lnTo>
                  <a:pt x="137983" y="185591"/>
                </a:lnTo>
                <a:lnTo>
                  <a:pt x="144140" y="182229"/>
                </a:lnTo>
                <a:lnTo>
                  <a:pt x="149523" y="178089"/>
                </a:lnTo>
                <a:lnTo>
                  <a:pt x="154561" y="173602"/>
                </a:lnTo>
                <a:lnTo>
                  <a:pt x="159445" y="168963"/>
                </a:lnTo>
                <a:lnTo>
                  <a:pt x="187823" y="140778"/>
                </a:lnTo>
                <a:lnTo>
                  <a:pt x="189508" y="137506"/>
                </a:lnTo>
                <a:lnTo>
                  <a:pt x="190633" y="133737"/>
                </a:lnTo>
                <a:lnTo>
                  <a:pt x="191382" y="129637"/>
                </a:lnTo>
                <a:lnTo>
                  <a:pt x="192675" y="126109"/>
                </a:lnTo>
                <a:lnTo>
                  <a:pt x="194332" y="122964"/>
                </a:lnTo>
                <a:lnTo>
                  <a:pt x="196229" y="120074"/>
                </a:lnTo>
                <a:lnTo>
                  <a:pt x="197494" y="116559"/>
                </a:lnTo>
                <a:lnTo>
                  <a:pt x="198338" y="112629"/>
                </a:lnTo>
                <a:lnTo>
                  <a:pt x="198901" y="108421"/>
                </a:lnTo>
                <a:lnTo>
                  <a:pt x="199275" y="104822"/>
                </a:lnTo>
                <a:lnTo>
                  <a:pt x="199525" y="101629"/>
                </a:lnTo>
                <a:lnTo>
                  <a:pt x="199692" y="98706"/>
                </a:lnTo>
                <a:lnTo>
                  <a:pt x="199877" y="91226"/>
                </a:lnTo>
                <a:lnTo>
                  <a:pt x="199927" y="87008"/>
                </a:lnTo>
                <a:lnTo>
                  <a:pt x="199165" y="83403"/>
                </a:lnTo>
                <a:lnTo>
                  <a:pt x="197865" y="80206"/>
                </a:lnTo>
                <a:lnTo>
                  <a:pt x="195097" y="74537"/>
                </a:lnTo>
                <a:lnTo>
                  <a:pt x="193866" y="69371"/>
                </a:lnTo>
                <a:lnTo>
                  <a:pt x="192743" y="66089"/>
                </a:lnTo>
                <a:lnTo>
                  <a:pt x="191202" y="62313"/>
                </a:lnTo>
                <a:lnTo>
                  <a:pt x="189381" y="58208"/>
                </a:lnTo>
                <a:lnTo>
                  <a:pt x="186579" y="54678"/>
                </a:lnTo>
                <a:lnTo>
                  <a:pt x="183124" y="51531"/>
                </a:lnTo>
                <a:lnTo>
                  <a:pt x="179232" y="48639"/>
                </a:lnTo>
                <a:lnTo>
                  <a:pt x="175844" y="45917"/>
                </a:lnTo>
                <a:lnTo>
                  <a:pt x="169964" y="40776"/>
                </a:lnTo>
                <a:lnTo>
                  <a:pt x="166491" y="38294"/>
                </a:lnTo>
                <a:lnTo>
                  <a:pt x="162588" y="35846"/>
                </a:lnTo>
                <a:lnTo>
                  <a:pt x="158398" y="33420"/>
                </a:lnTo>
                <a:lnTo>
                  <a:pt x="154018" y="31802"/>
                </a:lnTo>
                <a:lnTo>
                  <a:pt x="149509" y="30724"/>
                </a:lnTo>
                <a:lnTo>
                  <a:pt x="144917" y="30005"/>
                </a:lnTo>
                <a:lnTo>
                  <a:pt x="140267" y="28732"/>
                </a:lnTo>
                <a:lnTo>
                  <a:pt x="135580" y="27090"/>
                </a:lnTo>
                <a:lnTo>
                  <a:pt x="130868" y="25201"/>
                </a:lnTo>
                <a:lnTo>
                  <a:pt x="126140" y="23942"/>
                </a:lnTo>
                <a:lnTo>
                  <a:pt x="121400" y="23103"/>
                </a:lnTo>
                <a:lnTo>
                  <a:pt x="116652" y="22543"/>
                </a:lnTo>
                <a:lnTo>
                  <a:pt x="111899" y="22170"/>
                </a:lnTo>
                <a:lnTo>
                  <a:pt x="107143" y="21921"/>
                </a:lnTo>
                <a:lnTo>
                  <a:pt x="97625" y="21645"/>
                </a:lnTo>
                <a:lnTo>
                  <a:pt x="88104" y="21522"/>
                </a:lnTo>
                <a:lnTo>
                  <a:pt x="82548" y="20695"/>
                </a:lnTo>
                <a:lnTo>
                  <a:pt x="76464" y="19351"/>
                </a:lnTo>
                <a:lnTo>
                  <a:pt x="70026" y="17660"/>
                </a:lnTo>
                <a:lnTo>
                  <a:pt x="64940" y="16534"/>
                </a:lnTo>
                <a:lnTo>
                  <a:pt x="60756" y="15782"/>
                </a:lnTo>
                <a:lnTo>
                  <a:pt x="57172" y="15282"/>
                </a:lnTo>
                <a:lnTo>
                  <a:pt x="53197" y="14948"/>
                </a:lnTo>
                <a:lnTo>
                  <a:pt x="48958" y="14725"/>
                </a:lnTo>
                <a:lnTo>
                  <a:pt x="40015" y="14478"/>
                </a:lnTo>
                <a:lnTo>
                  <a:pt x="0" y="1428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665"/>
          <p:cNvSpPr/>
          <p:nvPr/>
        </p:nvSpPr>
        <p:spPr>
          <a:xfrm>
            <a:off x="5172082" y="1828800"/>
            <a:ext cx="185598" cy="278595"/>
          </a:xfrm>
          <a:custGeom>
            <a:avLst/>
            <a:gdLst/>
            <a:ahLst/>
            <a:cxnLst/>
            <a:rect l="0" t="0" r="0" b="0"/>
            <a:pathLst>
              <a:path w="185598" h="278595">
                <a:moveTo>
                  <a:pt x="171443" y="0"/>
                </a:moveTo>
                <a:lnTo>
                  <a:pt x="164324" y="0"/>
                </a:lnTo>
                <a:lnTo>
                  <a:pt x="160514" y="3792"/>
                </a:lnTo>
                <a:lnTo>
                  <a:pt x="158600" y="4909"/>
                </a:lnTo>
                <a:lnTo>
                  <a:pt x="154358" y="6150"/>
                </a:lnTo>
                <a:lnTo>
                  <a:pt x="149826" y="8819"/>
                </a:lnTo>
                <a:lnTo>
                  <a:pt x="147507" y="10641"/>
                </a:lnTo>
                <a:lnTo>
                  <a:pt x="144373" y="11857"/>
                </a:lnTo>
                <a:lnTo>
                  <a:pt x="140696" y="12667"/>
                </a:lnTo>
                <a:lnTo>
                  <a:pt x="136657" y="13207"/>
                </a:lnTo>
                <a:lnTo>
                  <a:pt x="132377" y="13567"/>
                </a:lnTo>
                <a:lnTo>
                  <a:pt x="127937" y="13807"/>
                </a:lnTo>
                <a:lnTo>
                  <a:pt x="123389" y="13967"/>
                </a:lnTo>
                <a:lnTo>
                  <a:pt x="118769" y="14867"/>
                </a:lnTo>
                <a:lnTo>
                  <a:pt x="114102" y="16261"/>
                </a:lnTo>
                <a:lnTo>
                  <a:pt x="109403" y="17985"/>
                </a:lnTo>
                <a:lnTo>
                  <a:pt x="104683" y="19133"/>
                </a:lnTo>
                <a:lnTo>
                  <a:pt x="99949" y="19899"/>
                </a:lnTo>
                <a:lnTo>
                  <a:pt x="95205" y="20409"/>
                </a:lnTo>
                <a:lnTo>
                  <a:pt x="91249" y="21544"/>
                </a:lnTo>
                <a:lnTo>
                  <a:pt x="87817" y="23093"/>
                </a:lnTo>
                <a:lnTo>
                  <a:pt x="84736" y="24921"/>
                </a:lnTo>
                <a:lnTo>
                  <a:pt x="81095" y="26139"/>
                </a:lnTo>
                <a:lnTo>
                  <a:pt x="77080" y="26951"/>
                </a:lnTo>
                <a:lnTo>
                  <a:pt x="72815" y="27492"/>
                </a:lnTo>
                <a:lnTo>
                  <a:pt x="68384" y="27853"/>
                </a:lnTo>
                <a:lnTo>
                  <a:pt x="63844" y="28093"/>
                </a:lnTo>
                <a:lnTo>
                  <a:pt x="59229" y="28254"/>
                </a:lnTo>
                <a:lnTo>
                  <a:pt x="55358" y="29154"/>
                </a:lnTo>
                <a:lnTo>
                  <a:pt x="51984" y="30549"/>
                </a:lnTo>
                <a:lnTo>
                  <a:pt x="48941" y="32272"/>
                </a:lnTo>
                <a:lnTo>
                  <a:pt x="45325" y="33421"/>
                </a:lnTo>
                <a:lnTo>
                  <a:pt x="41327" y="34187"/>
                </a:lnTo>
                <a:lnTo>
                  <a:pt x="37074" y="34697"/>
                </a:lnTo>
                <a:lnTo>
                  <a:pt x="33444" y="35037"/>
                </a:lnTo>
                <a:lnTo>
                  <a:pt x="30231" y="35264"/>
                </a:lnTo>
                <a:lnTo>
                  <a:pt x="27295" y="35416"/>
                </a:lnTo>
                <a:lnTo>
                  <a:pt x="24544" y="36310"/>
                </a:lnTo>
                <a:lnTo>
                  <a:pt x="19372" y="39421"/>
                </a:lnTo>
                <a:lnTo>
                  <a:pt x="14492" y="42976"/>
                </a:lnTo>
                <a:lnTo>
                  <a:pt x="8825" y="48382"/>
                </a:lnTo>
                <a:lnTo>
                  <a:pt x="8262" y="48923"/>
                </a:lnTo>
                <a:lnTo>
                  <a:pt x="7887" y="50078"/>
                </a:lnTo>
                <a:lnTo>
                  <a:pt x="7284" y="57634"/>
                </a:lnTo>
                <a:lnTo>
                  <a:pt x="7149" y="65825"/>
                </a:lnTo>
                <a:lnTo>
                  <a:pt x="7136" y="112257"/>
                </a:lnTo>
                <a:lnTo>
                  <a:pt x="6343" y="116113"/>
                </a:lnTo>
                <a:lnTo>
                  <a:pt x="2226" y="125332"/>
                </a:lnTo>
                <a:lnTo>
                  <a:pt x="654" y="133091"/>
                </a:lnTo>
                <a:lnTo>
                  <a:pt x="189" y="140417"/>
                </a:lnTo>
                <a:lnTo>
                  <a:pt x="51" y="147614"/>
                </a:lnTo>
                <a:lnTo>
                  <a:pt x="0" y="159540"/>
                </a:lnTo>
                <a:lnTo>
                  <a:pt x="791" y="161129"/>
                </a:lnTo>
                <a:lnTo>
                  <a:pt x="2113" y="162188"/>
                </a:lnTo>
                <a:lnTo>
                  <a:pt x="3787" y="162894"/>
                </a:lnTo>
                <a:lnTo>
                  <a:pt x="4903" y="164158"/>
                </a:lnTo>
                <a:lnTo>
                  <a:pt x="5648" y="165795"/>
                </a:lnTo>
                <a:lnTo>
                  <a:pt x="7049" y="171119"/>
                </a:lnTo>
                <a:lnTo>
                  <a:pt x="10903" y="171351"/>
                </a:lnTo>
                <a:lnTo>
                  <a:pt x="12822" y="170590"/>
                </a:lnTo>
                <a:lnTo>
                  <a:pt x="17072" y="167628"/>
                </a:lnTo>
                <a:lnTo>
                  <a:pt x="21606" y="165782"/>
                </a:lnTo>
                <a:lnTo>
                  <a:pt x="27061" y="164168"/>
                </a:lnTo>
                <a:lnTo>
                  <a:pt x="30738" y="162627"/>
                </a:lnTo>
                <a:lnTo>
                  <a:pt x="34777" y="160805"/>
                </a:lnTo>
                <a:lnTo>
                  <a:pt x="43498" y="156665"/>
                </a:lnTo>
                <a:lnTo>
                  <a:pt x="48046" y="154449"/>
                </a:lnTo>
                <a:lnTo>
                  <a:pt x="52666" y="152972"/>
                </a:lnTo>
                <a:lnTo>
                  <a:pt x="57333" y="151988"/>
                </a:lnTo>
                <a:lnTo>
                  <a:pt x="62032" y="151331"/>
                </a:lnTo>
                <a:lnTo>
                  <a:pt x="66752" y="150100"/>
                </a:lnTo>
                <a:lnTo>
                  <a:pt x="71487" y="148485"/>
                </a:lnTo>
                <a:lnTo>
                  <a:pt x="76230" y="146615"/>
                </a:lnTo>
                <a:lnTo>
                  <a:pt x="81774" y="145368"/>
                </a:lnTo>
                <a:lnTo>
                  <a:pt x="87851" y="144537"/>
                </a:lnTo>
                <a:lnTo>
                  <a:pt x="94284" y="143983"/>
                </a:lnTo>
                <a:lnTo>
                  <a:pt x="100159" y="143613"/>
                </a:lnTo>
                <a:lnTo>
                  <a:pt x="110922" y="143203"/>
                </a:lnTo>
                <a:lnTo>
                  <a:pt x="125905" y="142972"/>
                </a:lnTo>
                <a:lnTo>
                  <a:pt x="130766" y="143733"/>
                </a:lnTo>
                <a:lnTo>
                  <a:pt x="135594" y="145034"/>
                </a:lnTo>
                <a:lnTo>
                  <a:pt x="140399" y="146696"/>
                </a:lnTo>
                <a:lnTo>
                  <a:pt x="144397" y="147803"/>
                </a:lnTo>
                <a:lnTo>
                  <a:pt x="147856" y="148542"/>
                </a:lnTo>
                <a:lnTo>
                  <a:pt x="150956" y="149034"/>
                </a:lnTo>
                <a:lnTo>
                  <a:pt x="154609" y="150156"/>
                </a:lnTo>
                <a:lnTo>
                  <a:pt x="158633" y="151697"/>
                </a:lnTo>
                <a:lnTo>
                  <a:pt x="162903" y="153519"/>
                </a:lnTo>
                <a:lnTo>
                  <a:pt x="166544" y="155527"/>
                </a:lnTo>
                <a:lnTo>
                  <a:pt x="169764" y="157659"/>
                </a:lnTo>
                <a:lnTo>
                  <a:pt x="172705" y="159875"/>
                </a:lnTo>
                <a:lnTo>
                  <a:pt x="178089" y="166570"/>
                </a:lnTo>
                <a:lnTo>
                  <a:pt x="182334" y="174043"/>
                </a:lnTo>
                <a:lnTo>
                  <a:pt x="184221" y="180011"/>
                </a:lnTo>
                <a:lnTo>
                  <a:pt x="185283" y="187833"/>
                </a:lnTo>
                <a:lnTo>
                  <a:pt x="185531" y="194871"/>
                </a:lnTo>
                <a:lnTo>
                  <a:pt x="185597" y="198970"/>
                </a:lnTo>
                <a:lnTo>
                  <a:pt x="184848" y="202496"/>
                </a:lnTo>
                <a:lnTo>
                  <a:pt x="181899" y="208532"/>
                </a:lnTo>
                <a:lnTo>
                  <a:pt x="177942" y="215976"/>
                </a:lnTo>
                <a:lnTo>
                  <a:pt x="168934" y="233691"/>
                </a:lnTo>
                <a:lnTo>
                  <a:pt x="165801" y="237550"/>
                </a:lnTo>
                <a:lnTo>
                  <a:pt x="162126" y="240916"/>
                </a:lnTo>
                <a:lnTo>
                  <a:pt x="158088" y="243955"/>
                </a:lnTo>
                <a:lnTo>
                  <a:pt x="153808" y="247568"/>
                </a:lnTo>
                <a:lnTo>
                  <a:pt x="149367" y="251564"/>
                </a:lnTo>
                <a:lnTo>
                  <a:pt x="144820" y="255815"/>
                </a:lnTo>
                <a:lnTo>
                  <a:pt x="140200" y="259443"/>
                </a:lnTo>
                <a:lnTo>
                  <a:pt x="135533" y="262656"/>
                </a:lnTo>
                <a:lnTo>
                  <a:pt x="130834" y="265591"/>
                </a:lnTo>
                <a:lnTo>
                  <a:pt x="126114" y="268342"/>
                </a:lnTo>
                <a:lnTo>
                  <a:pt x="121380" y="270970"/>
                </a:lnTo>
                <a:lnTo>
                  <a:pt x="116636" y="273515"/>
                </a:lnTo>
                <a:lnTo>
                  <a:pt x="112680" y="275212"/>
                </a:lnTo>
                <a:lnTo>
                  <a:pt x="109249" y="276343"/>
                </a:lnTo>
                <a:lnTo>
                  <a:pt x="106167" y="277097"/>
                </a:lnTo>
                <a:lnTo>
                  <a:pt x="102526" y="277600"/>
                </a:lnTo>
                <a:lnTo>
                  <a:pt x="98511" y="277935"/>
                </a:lnTo>
                <a:lnTo>
                  <a:pt x="90609" y="278308"/>
                </a:lnTo>
                <a:lnTo>
                  <a:pt x="84452" y="278473"/>
                </a:lnTo>
                <a:lnTo>
                  <a:pt x="69146" y="278594"/>
                </a:lnTo>
                <a:lnTo>
                  <a:pt x="66733" y="277804"/>
                </a:lnTo>
                <a:lnTo>
                  <a:pt x="61934" y="274810"/>
                </a:lnTo>
                <a:lnTo>
                  <a:pt x="57156" y="272950"/>
                </a:lnTo>
                <a:lnTo>
                  <a:pt x="54770" y="272454"/>
                </a:lnTo>
                <a:lnTo>
                  <a:pt x="53180" y="271330"/>
                </a:lnTo>
                <a:lnTo>
                  <a:pt x="52119" y="269786"/>
                </a:lnTo>
                <a:lnTo>
                  <a:pt x="50418" y="265398"/>
                </a:lnTo>
                <a:lnTo>
                  <a:pt x="49999"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666"/>
          <p:cNvSpPr/>
          <p:nvPr/>
        </p:nvSpPr>
        <p:spPr>
          <a:xfrm>
            <a:off x="5414962" y="1914525"/>
            <a:ext cx="200026" cy="185738"/>
          </a:xfrm>
          <a:custGeom>
            <a:avLst/>
            <a:gdLst/>
            <a:ahLst/>
            <a:cxnLst/>
            <a:rect l="0" t="0" r="0" b="0"/>
            <a:pathLst>
              <a:path w="200026" h="185738">
                <a:moveTo>
                  <a:pt x="0" y="0"/>
                </a:moveTo>
                <a:lnTo>
                  <a:pt x="0" y="13000"/>
                </a:lnTo>
                <a:lnTo>
                  <a:pt x="2117" y="17948"/>
                </a:lnTo>
                <a:lnTo>
                  <a:pt x="3792" y="21490"/>
                </a:lnTo>
                <a:lnTo>
                  <a:pt x="4910" y="24645"/>
                </a:lnTo>
                <a:lnTo>
                  <a:pt x="6151" y="30268"/>
                </a:lnTo>
                <a:lnTo>
                  <a:pt x="8819" y="35413"/>
                </a:lnTo>
                <a:lnTo>
                  <a:pt x="10642" y="37896"/>
                </a:lnTo>
                <a:lnTo>
                  <a:pt x="11857" y="41139"/>
                </a:lnTo>
                <a:lnTo>
                  <a:pt x="12667" y="44888"/>
                </a:lnTo>
                <a:lnTo>
                  <a:pt x="13207" y="48975"/>
                </a:lnTo>
                <a:lnTo>
                  <a:pt x="14361" y="52494"/>
                </a:lnTo>
                <a:lnTo>
                  <a:pt x="15924" y="55633"/>
                </a:lnTo>
                <a:lnTo>
                  <a:pt x="17760" y="58520"/>
                </a:lnTo>
                <a:lnTo>
                  <a:pt x="20572" y="62032"/>
                </a:lnTo>
                <a:lnTo>
                  <a:pt x="24033" y="65961"/>
                </a:lnTo>
                <a:lnTo>
                  <a:pt x="27929" y="70167"/>
                </a:lnTo>
                <a:lnTo>
                  <a:pt x="32112" y="73766"/>
                </a:lnTo>
                <a:lnTo>
                  <a:pt x="36490" y="76958"/>
                </a:lnTo>
                <a:lnTo>
                  <a:pt x="40995" y="79880"/>
                </a:lnTo>
                <a:lnTo>
                  <a:pt x="45586" y="83416"/>
                </a:lnTo>
                <a:lnTo>
                  <a:pt x="50235" y="87360"/>
                </a:lnTo>
                <a:lnTo>
                  <a:pt x="54921" y="91578"/>
                </a:lnTo>
                <a:lnTo>
                  <a:pt x="59633" y="95183"/>
                </a:lnTo>
                <a:lnTo>
                  <a:pt x="64361" y="98380"/>
                </a:lnTo>
                <a:lnTo>
                  <a:pt x="69101" y="101306"/>
                </a:lnTo>
                <a:lnTo>
                  <a:pt x="73849" y="104049"/>
                </a:lnTo>
                <a:lnTo>
                  <a:pt x="83357" y="109215"/>
                </a:lnTo>
                <a:lnTo>
                  <a:pt x="88115" y="112497"/>
                </a:lnTo>
                <a:lnTo>
                  <a:pt x="92875" y="116273"/>
                </a:lnTo>
                <a:lnTo>
                  <a:pt x="97635" y="120378"/>
                </a:lnTo>
                <a:lnTo>
                  <a:pt x="102397" y="123908"/>
                </a:lnTo>
                <a:lnTo>
                  <a:pt x="107158" y="127055"/>
                </a:lnTo>
                <a:lnTo>
                  <a:pt x="111920" y="129947"/>
                </a:lnTo>
                <a:lnTo>
                  <a:pt x="116682" y="132669"/>
                </a:lnTo>
                <a:lnTo>
                  <a:pt x="126207" y="137809"/>
                </a:lnTo>
                <a:lnTo>
                  <a:pt x="140494" y="145166"/>
                </a:lnTo>
                <a:lnTo>
                  <a:pt x="144463" y="147577"/>
                </a:lnTo>
                <a:lnTo>
                  <a:pt x="147902" y="149978"/>
                </a:lnTo>
                <a:lnTo>
                  <a:pt x="150989" y="152373"/>
                </a:lnTo>
                <a:lnTo>
                  <a:pt x="154634" y="154763"/>
                </a:lnTo>
                <a:lnTo>
                  <a:pt x="158652" y="157150"/>
                </a:lnTo>
                <a:lnTo>
                  <a:pt x="162918" y="159535"/>
                </a:lnTo>
                <a:lnTo>
                  <a:pt x="166556" y="161919"/>
                </a:lnTo>
                <a:lnTo>
                  <a:pt x="172714" y="166685"/>
                </a:lnTo>
                <a:lnTo>
                  <a:pt x="178098" y="171448"/>
                </a:lnTo>
                <a:lnTo>
                  <a:pt x="180644" y="173830"/>
                </a:lnTo>
                <a:lnTo>
                  <a:pt x="183136" y="175418"/>
                </a:lnTo>
                <a:lnTo>
                  <a:pt x="188021" y="177182"/>
                </a:lnTo>
                <a:lnTo>
                  <a:pt x="189641" y="178446"/>
                </a:lnTo>
                <a:lnTo>
                  <a:pt x="190721" y="180083"/>
                </a:lnTo>
                <a:lnTo>
                  <a:pt x="192455" y="184620"/>
                </a:lnTo>
                <a:lnTo>
                  <a:pt x="193391" y="184992"/>
                </a:lnTo>
                <a:lnTo>
                  <a:pt x="198479" y="185590"/>
                </a:lnTo>
                <a:lnTo>
                  <a:pt x="200025" y="1857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667"/>
          <p:cNvSpPr/>
          <p:nvPr/>
        </p:nvSpPr>
        <p:spPr>
          <a:xfrm>
            <a:off x="5422106" y="1943100"/>
            <a:ext cx="164307" cy="171451"/>
          </a:xfrm>
          <a:custGeom>
            <a:avLst/>
            <a:gdLst/>
            <a:ahLst/>
            <a:cxnLst/>
            <a:rect l="0" t="0" r="0" b="0"/>
            <a:pathLst>
              <a:path w="164307" h="171451">
                <a:moveTo>
                  <a:pt x="164306" y="0"/>
                </a:moveTo>
                <a:lnTo>
                  <a:pt x="160514" y="0"/>
                </a:lnTo>
                <a:lnTo>
                  <a:pt x="159396" y="793"/>
                </a:lnTo>
                <a:lnTo>
                  <a:pt x="158652" y="2116"/>
                </a:lnTo>
                <a:lnTo>
                  <a:pt x="157456" y="6150"/>
                </a:lnTo>
                <a:lnTo>
                  <a:pt x="153457" y="10641"/>
                </a:lnTo>
                <a:lnTo>
                  <a:pt x="150723" y="12650"/>
                </a:lnTo>
                <a:lnTo>
                  <a:pt x="147313" y="14783"/>
                </a:lnTo>
                <a:lnTo>
                  <a:pt x="143453" y="16999"/>
                </a:lnTo>
                <a:lnTo>
                  <a:pt x="140085" y="20064"/>
                </a:lnTo>
                <a:lnTo>
                  <a:pt x="137046" y="23695"/>
                </a:lnTo>
                <a:lnTo>
                  <a:pt x="134227" y="27702"/>
                </a:lnTo>
                <a:lnTo>
                  <a:pt x="130760" y="31962"/>
                </a:lnTo>
                <a:lnTo>
                  <a:pt x="126861" y="36389"/>
                </a:lnTo>
                <a:lnTo>
                  <a:pt x="122674" y="40928"/>
                </a:lnTo>
                <a:lnTo>
                  <a:pt x="118294" y="44748"/>
                </a:lnTo>
                <a:lnTo>
                  <a:pt x="113788" y="48088"/>
                </a:lnTo>
                <a:lnTo>
                  <a:pt x="109196" y="51108"/>
                </a:lnTo>
                <a:lnTo>
                  <a:pt x="104547" y="54710"/>
                </a:lnTo>
                <a:lnTo>
                  <a:pt x="99861" y="58698"/>
                </a:lnTo>
                <a:lnTo>
                  <a:pt x="95149" y="62944"/>
                </a:lnTo>
                <a:lnTo>
                  <a:pt x="85680" y="71896"/>
                </a:lnTo>
                <a:lnTo>
                  <a:pt x="66666" y="90578"/>
                </a:lnTo>
                <a:lnTo>
                  <a:pt x="62700" y="95310"/>
                </a:lnTo>
                <a:lnTo>
                  <a:pt x="59263" y="100052"/>
                </a:lnTo>
                <a:lnTo>
                  <a:pt x="56177" y="104801"/>
                </a:lnTo>
                <a:lnTo>
                  <a:pt x="52532" y="109555"/>
                </a:lnTo>
                <a:lnTo>
                  <a:pt x="48515" y="114312"/>
                </a:lnTo>
                <a:lnTo>
                  <a:pt x="40612" y="123036"/>
                </a:lnTo>
                <a:lnTo>
                  <a:pt x="34454" y="129560"/>
                </a:lnTo>
                <a:lnTo>
                  <a:pt x="12997" y="151283"/>
                </a:lnTo>
                <a:lnTo>
                  <a:pt x="11046" y="154036"/>
                </a:lnTo>
                <a:lnTo>
                  <a:pt x="8878" y="159212"/>
                </a:lnTo>
                <a:lnTo>
                  <a:pt x="5798" y="164159"/>
                </a:lnTo>
                <a:lnTo>
                  <a:pt x="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668"/>
          <p:cNvSpPr/>
          <p:nvPr/>
        </p:nvSpPr>
        <p:spPr>
          <a:xfrm>
            <a:off x="6029325" y="1957681"/>
            <a:ext cx="178594" cy="6851"/>
          </a:xfrm>
          <a:custGeom>
            <a:avLst/>
            <a:gdLst/>
            <a:ahLst/>
            <a:cxnLst/>
            <a:rect l="0" t="0" r="0" b="0"/>
            <a:pathLst>
              <a:path w="178594" h="6851">
                <a:moveTo>
                  <a:pt x="0" y="6850"/>
                </a:moveTo>
                <a:lnTo>
                  <a:pt x="69093" y="6850"/>
                </a:lnTo>
                <a:lnTo>
                  <a:pt x="74638" y="6056"/>
                </a:lnTo>
                <a:lnTo>
                  <a:pt x="80714" y="4733"/>
                </a:lnTo>
                <a:lnTo>
                  <a:pt x="87147" y="3058"/>
                </a:lnTo>
                <a:lnTo>
                  <a:pt x="93023" y="1940"/>
                </a:lnTo>
                <a:lnTo>
                  <a:pt x="98528" y="1195"/>
                </a:lnTo>
                <a:lnTo>
                  <a:pt x="103785" y="699"/>
                </a:lnTo>
                <a:lnTo>
                  <a:pt x="109671" y="368"/>
                </a:lnTo>
                <a:lnTo>
                  <a:pt x="122561" y="0"/>
                </a:lnTo>
                <a:lnTo>
                  <a:pt x="128539" y="696"/>
                </a:lnTo>
                <a:lnTo>
                  <a:pt x="134111" y="1954"/>
                </a:lnTo>
                <a:lnTo>
                  <a:pt x="139413" y="3585"/>
                </a:lnTo>
                <a:lnTo>
                  <a:pt x="144536" y="4674"/>
                </a:lnTo>
                <a:lnTo>
                  <a:pt x="149538" y="5399"/>
                </a:lnTo>
                <a:lnTo>
                  <a:pt x="154461" y="5883"/>
                </a:lnTo>
                <a:lnTo>
                  <a:pt x="158536" y="6205"/>
                </a:lnTo>
                <a:lnTo>
                  <a:pt x="162047" y="6420"/>
                </a:lnTo>
                <a:lnTo>
                  <a:pt x="168064" y="6659"/>
                </a:lnTo>
                <a:lnTo>
                  <a:pt x="178593" y="68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669"/>
          <p:cNvSpPr/>
          <p:nvPr/>
        </p:nvSpPr>
        <p:spPr>
          <a:xfrm>
            <a:off x="6086475" y="1900237"/>
            <a:ext cx="42863" cy="200026"/>
          </a:xfrm>
          <a:custGeom>
            <a:avLst/>
            <a:gdLst/>
            <a:ahLst/>
            <a:cxnLst/>
            <a:rect l="0" t="0" r="0" b="0"/>
            <a:pathLst>
              <a:path w="42863" h="200026">
                <a:moveTo>
                  <a:pt x="0" y="0"/>
                </a:moveTo>
                <a:lnTo>
                  <a:pt x="0" y="17000"/>
                </a:lnTo>
                <a:lnTo>
                  <a:pt x="794" y="20064"/>
                </a:lnTo>
                <a:lnTo>
                  <a:pt x="2116" y="23695"/>
                </a:lnTo>
                <a:lnTo>
                  <a:pt x="3792" y="27703"/>
                </a:lnTo>
                <a:lnTo>
                  <a:pt x="4909" y="31962"/>
                </a:lnTo>
                <a:lnTo>
                  <a:pt x="5654" y="36390"/>
                </a:lnTo>
                <a:lnTo>
                  <a:pt x="6150" y="40928"/>
                </a:lnTo>
                <a:lnTo>
                  <a:pt x="6481" y="45542"/>
                </a:lnTo>
                <a:lnTo>
                  <a:pt x="6702" y="50205"/>
                </a:lnTo>
                <a:lnTo>
                  <a:pt x="6947" y="59620"/>
                </a:lnTo>
                <a:lnTo>
                  <a:pt x="7135" y="97635"/>
                </a:lnTo>
                <a:lnTo>
                  <a:pt x="7932" y="103190"/>
                </a:lnTo>
                <a:lnTo>
                  <a:pt x="9257" y="109274"/>
                </a:lnTo>
                <a:lnTo>
                  <a:pt x="10934" y="115712"/>
                </a:lnTo>
                <a:lnTo>
                  <a:pt x="12051" y="121592"/>
                </a:lnTo>
                <a:lnTo>
                  <a:pt x="12797" y="127098"/>
                </a:lnTo>
                <a:lnTo>
                  <a:pt x="13293" y="132357"/>
                </a:lnTo>
                <a:lnTo>
                  <a:pt x="13625" y="137451"/>
                </a:lnTo>
                <a:lnTo>
                  <a:pt x="13845" y="142434"/>
                </a:lnTo>
                <a:lnTo>
                  <a:pt x="13993" y="147343"/>
                </a:lnTo>
                <a:lnTo>
                  <a:pt x="14885" y="151410"/>
                </a:lnTo>
                <a:lnTo>
                  <a:pt x="16273" y="154915"/>
                </a:lnTo>
                <a:lnTo>
                  <a:pt x="17992" y="158045"/>
                </a:lnTo>
                <a:lnTo>
                  <a:pt x="19139" y="161720"/>
                </a:lnTo>
                <a:lnTo>
                  <a:pt x="19903" y="165757"/>
                </a:lnTo>
                <a:lnTo>
                  <a:pt x="20412" y="170036"/>
                </a:lnTo>
                <a:lnTo>
                  <a:pt x="21545" y="173682"/>
                </a:lnTo>
                <a:lnTo>
                  <a:pt x="23095" y="176907"/>
                </a:lnTo>
                <a:lnTo>
                  <a:pt x="24921" y="179851"/>
                </a:lnTo>
                <a:lnTo>
                  <a:pt x="26139" y="182607"/>
                </a:lnTo>
                <a:lnTo>
                  <a:pt x="26951" y="185238"/>
                </a:lnTo>
                <a:lnTo>
                  <a:pt x="27492" y="187785"/>
                </a:lnTo>
                <a:lnTo>
                  <a:pt x="28647" y="189484"/>
                </a:lnTo>
                <a:lnTo>
                  <a:pt x="30210" y="190617"/>
                </a:lnTo>
                <a:lnTo>
                  <a:pt x="32046" y="191371"/>
                </a:lnTo>
                <a:lnTo>
                  <a:pt x="33270" y="192668"/>
                </a:lnTo>
                <a:lnTo>
                  <a:pt x="34086" y="194327"/>
                </a:lnTo>
                <a:lnTo>
                  <a:pt x="34630" y="196226"/>
                </a:lnTo>
                <a:lnTo>
                  <a:pt x="35787" y="197493"/>
                </a:lnTo>
                <a:lnTo>
                  <a:pt x="37351" y="198337"/>
                </a:lnTo>
                <a:lnTo>
                  <a:pt x="42862"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670"/>
          <p:cNvSpPr/>
          <p:nvPr/>
        </p:nvSpPr>
        <p:spPr>
          <a:xfrm>
            <a:off x="6229350" y="1843087"/>
            <a:ext cx="206803" cy="235745"/>
          </a:xfrm>
          <a:custGeom>
            <a:avLst/>
            <a:gdLst/>
            <a:ahLst/>
            <a:cxnLst/>
            <a:rect l="0" t="0" r="0" b="0"/>
            <a:pathLst>
              <a:path w="206803" h="235745">
                <a:moveTo>
                  <a:pt x="0" y="14288"/>
                </a:moveTo>
                <a:lnTo>
                  <a:pt x="0" y="10495"/>
                </a:lnTo>
                <a:lnTo>
                  <a:pt x="794" y="9378"/>
                </a:lnTo>
                <a:lnTo>
                  <a:pt x="2116" y="8633"/>
                </a:lnTo>
                <a:lnTo>
                  <a:pt x="3792" y="8137"/>
                </a:lnTo>
                <a:lnTo>
                  <a:pt x="7771" y="5468"/>
                </a:lnTo>
                <a:lnTo>
                  <a:pt x="9942" y="3646"/>
                </a:lnTo>
                <a:lnTo>
                  <a:pt x="12184" y="2430"/>
                </a:lnTo>
                <a:lnTo>
                  <a:pt x="16792" y="1080"/>
                </a:lnTo>
                <a:lnTo>
                  <a:pt x="19926" y="720"/>
                </a:lnTo>
                <a:lnTo>
                  <a:pt x="23603" y="480"/>
                </a:lnTo>
                <a:lnTo>
                  <a:pt x="27641" y="320"/>
                </a:lnTo>
                <a:lnTo>
                  <a:pt x="36362" y="142"/>
                </a:lnTo>
                <a:lnTo>
                  <a:pt x="176908" y="0"/>
                </a:lnTo>
                <a:lnTo>
                  <a:pt x="181439" y="794"/>
                </a:lnTo>
                <a:lnTo>
                  <a:pt x="186047" y="2117"/>
                </a:lnTo>
                <a:lnTo>
                  <a:pt x="190706" y="3792"/>
                </a:lnTo>
                <a:lnTo>
                  <a:pt x="193812" y="5703"/>
                </a:lnTo>
                <a:lnTo>
                  <a:pt x="195883" y="7771"/>
                </a:lnTo>
                <a:lnTo>
                  <a:pt x="200914" y="14474"/>
                </a:lnTo>
                <a:lnTo>
                  <a:pt x="202999" y="16793"/>
                </a:lnTo>
                <a:lnTo>
                  <a:pt x="204389" y="19133"/>
                </a:lnTo>
                <a:lnTo>
                  <a:pt x="205933" y="23849"/>
                </a:lnTo>
                <a:lnTo>
                  <a:pt x="206619" y="30708"/>
                </a:lnTo>
                <a:lnTo>
                  <a:pt x="206802" y="34760"/>
                </a:lnTo>
                <a:lnTo>
                  <a:pt x="206130" y="39048"/>
                </a:lnTo>
                <a:lnTo>
                  <a:pt x="204889" y="43494"/>
                </a:lnTo>
                <a:lnTo>
                  <a:pt x="203268" y="48046"/>
                </a:lnTo>
                <a:lnTo>
                  <a:pt x="202187" y="52668"/>
                </a:lnTo>
                <a:lnTo>
                  <a:pt x="201466" y="57337"/>
                </a:lnTo>
                <a:lnTo>
                  <a:pt x="200986" y="62037"/>
                </a:lnTo>
                <a:lnTo>
                  <a:pt x="199871" y="66758"/>
                </a:lnTo>
                <a:lnTo>
                  <a:pt x="198335" y="71493"/>
                </a:lnTo>
                <a:lnTo>
                  <a:pt x="196517" y="76237"/>
                </a:lnTo>
                <a:lnTo>
                  <a:pt x="192380" y="87858"/>
                </a:lnTo>
                <a:lnTo>
                  <a:pt x="190166" y="94291"/>
                </a:lnTo>
                <a:lnTo>
                  <a:pt x="188690" y="100167"/>
                </a:lnTo>
                <a:lnTo>
                  <a:pt x="187705" y="105672"/>
                </a:lnTo>
                <a:lnTo>
                  <a:pt x="187049" y="110929"/>
                </a:lnTo>
                <a:lnTo>
                  <a:pt x="185818" y="116021"/>
                </a:lnTo>
                <a:lnTo>
                  <a:pt x="184203" y="121004"/>
                </a:lnTo>
                <a:lnTo>
                  <a:pt x="182333" y="125913"/>
                </a:lnTo>
                <a:lnTo>
                  <a:pt x="181087" y="131567"/>
                </a:lnTo>
                <a:lnTo>
                  <a:pt x="180256" y="137718"/>
                </a:lnTo>
                <a:lnTo>
                  <a:pt x="179702" y="144199"/>
                </a:lnTo>
                <a:lnTo>
                  <a:pt x="178538" y="150108"/>
                </a:lnTo>
                <a:lnTo>
                  <a:pt x="176969" y="155634"/>
                </a:lnTo>
                <a:lnTo>
                  <a:pt x="175130" y="160906"/>
                </a:lnTo>
                <a:lnTo>
                  <a:pt x="173903" y="166008"/>
                </a:lnTo>
                <a:lnTo>
                  <a:pt x="173085" y="170997"/>
                </a:lnTo>
                <a:lnTo>
                  <a:pt x="172540" y="175911"/>
                </a:lnTo>
                <a:lnTo>
                  <a:pt x="172176" y="179980"/>
                </a:lnTo>
                <a:lnTo>
                  <a:pt x="171773" y="186618"/>
                </a:lnTo>
                <a:lnTo>
                  <a:pt x="171593" y="194331"/>
                </a:lnTo>
                <a:lnTo>
                  <a:pt x="171458" y="216360"/>
                </a:lnTo>
                <a:lnTo>
                  <a:pt x="172249" y="218853"/>
                </a:lnTo>
                <a:lnTo>
                  <a:pt x="176361" y="225359"/>
                </a:lnTo>
                <a:lnTo>
                  <a:pt x="178726" y="228433"/>
                </a:lnTo>
                <a:lnTo>
                  <a:pt x="185737" y="2357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671"/>
          <p:cNvSpPr/>
          <p:nvPr/>
        </p:nvSpPr>
        <p:spPr>
          <a:xfrm>
            <a:off x="6515100" y="1935956"/>
            <a:ext cx="196736" cy="349597"/>
          </a:xfrm>
          <a:custGeom>
            <a:avLst/>
            <a:gdLst/>
            <a:ahLst/>
            <a:cxnLst/>
            <a:rect l="0" t="0" r="0" b="0"/>
            <a:pathLst>
              <a:path w="196736" h="349597">
                <a:moveTo>
                  <a:pt x="0" y="0"/>
                </a:moveTo>
                <a:lnTo>
                  <a:pt x="3792" y="3792"/>
                </a:lnTo>
                <a:lnTo>
                  <a:pt x="4909" y="6497"/>
                </a:lnTo>
                <a:lnTo>
                  <a:pt x="7275" y="17094"/>
                </a:lnTo>
                <a:lnTo>
                  <a:pt x="11857" y="26408"/>
                </a:lnTo>
                <a:lnTo>
                  <a:pt x="13207" y="34491"/>
                </a:lnTo>
                <a:lnTo>
                  <a:pt x="15924" y="43375"/>
                </a:lnTo>
                <a:lnTo>
                  <a:pt x="17759" y="47967"/>
                </a:lnTo>
                <a:lnTo>
                  <a:pt x="18983" y="53409"/>
                </a:lnTo>
                <a:lnTo>
                  <a:pt x="19799" y="59418"/>
                </a:lnTo>
                <a:lnTo>
                  <a:pt x="20706" y="70858"/>
                </a:lnTo>
                <a:lnTo>
                  <a:pt x="21108" y="78588"/>
                </a:lnTo>
                <a:lnTo>
                  <a:pt x="22804" y="82554"/>
                </a:lnTo>
                <a:lnTo>
                  <a:pt x="28920" y="91195"/>
                </a:lnTo>
                <a:lnTo>
                  <a:pt x="34814" y="98210"/>
                </a:lnTo>
                <a:lnTo>
                  <a:pt x="40079" y="103974"/>
                </a:lnTo>
                <a:lnTo>
                  <a:pt x="47505" y="111681"/>
                </a:lnTo>
                <a:lnTo>
                  <a:pt x="52334" y="116576"/>
                </a:lnTo>
                <a:lnTo>
                  <a:pt x="55527" y="118198"/>
                </a:lnTo>
                <a:lnTo>
                  <a:pt x="59243" y="119280"/>
                </a:lnTo>
                <a:lnTo>
                  <a:pt x="63308" y="120001"/>
                </a:lnTo>
                <a:lnTo>
                  <a:pt x="67605" y="120482"/>
                </a:lnTo>
                <a:lnTo>
                  <a:pt x="72057" y="120802"/>
                </a:lnTo>
                <a:lnTo>
                  <a:pt x="76613" y="121016"/>
                </a:lnTo>
                <a:lnTo>
                  <a:pt x="81238" y="120365"/>
                </a:lnTo>
                <a:lnTo>
                  <a:pt x="85908" y="119137"/>
                </a:lnTo>
                <a:lnTo>
                  <a:pt x="90609" y="117525"/>
                </a:lnTo>
                <a:lnTo>
                  <a:pt x="94537" y="116450"/>
                </a:lnTo>
                <a:lnTo>
                  <a:pt x="97950" y="115733"/>
                </a:lnTo>
                <a:lnTo>
                  <a:pt x="101019" y="115255"/>
                </a:lnTo>
                <a:lnTo>
                  <a:pt x="104652" y="114143"/>
                </a:lnTo>
                <a:lnTo>
                  <a:pt x="108662" y="112608"/>
                </a:lnTo>
                <a:lnTo>
                  <a:pt x="112923" y="110790"/>
                </a:lnTo>
                <a:lnTo>
                  <a:pt x="121890" y="106655"/>
                </a:lnTo>
                <a:lnTo>
                  <a:pt x="126503" y="104440"/>
                </a:lnTo>
                <a:lnTo>
                  <a:pt x="130373" y="101377"/>
                </a:lnTo>
                <a:lnTo>
                  <a:pt x="133746" y="97747"/>
                </a:lnTo>
                <a:lnTo>
                  <a:pt x="139611" y="90274"/>
                </a:lnTo>
                <a:lnTo>
                  <a:pt x="144864" y="84307"/>
                </a:lnTo>
                <a:lnTo>
                  <a:pt x="149845" y="76893"/>
                </a:lnTo>
                <a:lnTo>
                  <a:pt x="154703" y="69099"/>
                </a:lnTo>
                <a:lnTo>
                  <a:pt x="159508" y="62990"/>
                </a:lnTo>
                <a:lnTo>
                  <a:pt x="161107" y="59456"/>
                </a:lnTo>
                <a:lnTo>
                  <a:pt x="162885" y="51295"/>
                </a:lnTo>
                <a:lnTo>
                  <a:pt x="163885" y="41569"/>
                </a:lnTo>
                <a:lnTo>
                  <a:pt x="164119" y="34085"/>
                </a:lnTo>
                <a:lnTo>
                  <a:pt x="164181" y="29867"/>
                </a:lnTo>
                <a:lnTo>
                  <a:pt x="163429" y="26262"/>
                </a:lnTo>
                <a:lnTo>
                  <a:pt x="160477" y="20138"/>
                </a:lnTo>
                <a:lnTo>
                  <a:pt x="154352" y="12229"/>
                </a:lnTo>
                <a:lnTo>
                  <a:pt x="152907" y="9740"/>
                </a:lnTo>
                <a:lnTo>
                  <a:pt x="151303" y="4858"/>
                </a:lnTo>
                <a:lnTo>
                  <a:pt x="150080" y="3239"/>
                </a:lnTo>
                <a:lnTo>
                  <a:pt x="148473" y="2159"/>
                </a:lnTo>
                <a:lnTo>
                  <a:pt x="142971" y="37"/>
                </a:lnTo>
                <a:lnTo>
                  <a:pt x="142903" y="3803"/>
                </a:lnTo>
                <a:lnTo>
                  <a:pt x="146675" y="13738"/>
                </a:lnTo>
                <a:lnTo>
                  <a:pt x="152820" y="22944"/>
                </a:lnTo>
                <a:lnTo>
                  <a:pt x="157349" y="32422"/>
                </a:lnTo>
                <a:lnTo>
                  <a:pt x="159668" y="38283"/>
                </a:lnTo>
                <a:lnTo>
                  <a:pt x="164361" y="49029"/>
                </a:lnTo>
                <a:lnTo>
                  <a:pt x="169093" y="59891"/>
                </a:lnTo>
                <a:lnTo>
                  <a:pt x="171466" y="66121"/>
                </a:lnTo>
                <a:lnTo>
                  <a:pt x="173842" y="72655"/>
                </a:lnTo>
                <a:lnTo>
                  <a:pt x="175425" y="79393"/>
                </a:lnTo>
                <a:lnTo>
                  <a:pt x="176482" y="86266"/>
                </a:lnTo>
                <a:lnTo>
                  <a:pt x="177186" y="93230"/>
                </a:lnTo>
                <a:lnTo>
                  <a:pt x="178448" y="101047"/>
                </a:lnTo>
                <a:lnTo>
                  <a:pt x="180085" y="109433"/>
                </a:lnTo>
                <a:lnTo>
                  <a:pt x="181969" y="118199"/>
                </a:lnTo>
                <a:lnTo>
                  <a:pt x="184019" y="126424"/>
                </a:lnTo>
                <a:lnTo>
                  <a:pt x="186179" y="134289"/>
                </a:lnTo>
                <a:lnTo>
                  <a:pt x="188413" y="141914"/>
                </a:lnTo>
                <a:lnTo>
                  <a:pt x="189903" y="149377"/>
                </a:lnTo>
                <a:lnTo>
                  <a:pt x="190895" y="156735"/>
                </a:lnTo>
                <a:lnTo>
                  <a:pt x="191557" y="164021"/>
                </a:lnTo>
                <a:lnTo>
                  <a:pt x="192792" y="171260"/>
                </a:lnTo>
                <a:lnTo>
                  <a:pt x="194409" y="178467"/>
                </a:lnTo>
                <a:lnTo>
                  <a:pt x="196281" y="185653"/>
                </a:lnTo>
                <a:lnTo>
                  <a:pt x="196735" y="192825"/>
                </a:lnTo>
                <a:lnTo>
                  <a:pt x="196244" y="199987"/>
                </a:lnTo>
                <a:lnTo>
                  <a:pt x="195123" y="207144"/>
                </a:lnTo>
                <a:lnTo>
                  <a:pt x="194375" y="214296"/>
                </a:lnTo>
                <a:lnTo>
                  <a:pt x="193878" y="221445"/>
                </a:lnTo>
                <a:lnTo>
                  <a:pt x="193545" y="228592"/>
                </a:lnTo>
                <a:lnTo>
                  <a:pt x="192530" y="235739"/>
                </a:lnTo>
                <a:lnTo>
                  <a:pt x="191059" y="242884"/>
                </a:lnTo>
                <a:lnTo>
                  <a:pt x="189286" y="250029"/>
                </a:lnTo>
                <a:lnTo>
                  <a:pt x="186515" y="257173"/>
                </a:lnTo>
                <a:lnTo>
                  <a:pt x="183081" y="264318"/>
                </a:lnTo>
                <a:lnTo>
                  <a:pt x="179204" y="271462"/>
                </a:lnTo>
                <a:lnTo>
                  <a:pt x="175031" y="277812"/>
                </a:lnTo>
                <a:lnTo>
                  <a:pt x="170663" y="283633"/>
                </a:lnTo>
                <a:lnTo>
                  <a:pt x="166162" y="289101"/>
                </a:lnTo>
                <a:lnTo>
                  <a:pt x="161575" y="294334"/>
                </a:lnTo>
                <a:lnTo>
                  <a:pt x="156929" y="299410"/>
                </a:lnTo>
                <a:lnTo>
                  <a:pt x="152244" y="304382"/>
                </a:lnTo>
                <a:lnTo>
                  <a:pt x="147533" y="308490"/>
                </a:lnTo>
                <a:lnTo>
                  <a:pt x="142806" y="312022"/>
                </a:lnTo>
                <a:lnTo>
                  <a:pt x="138066" y="315171"/>
                </a:lnTo>
                <a:lnTo>
                  <a:pt x="133318" y="318858"/>
                </a:lnTo>
                <a:lnTo>
                  <a:pt x="128567" y="322903"/>
                </a:lnTo>
                <a:lnTo>
                  <a:pt x="123811" y="327187"/>
                </a:lnTo>
                <a:lnTo>
                  <a:pt x="119053" y="330837"/>
                </a:lnTo>
                <a:lnTo>
                  <a:pt x="114294" y="334064"/>
                </a:lnTo>
                <a:lnTo>
                  <a:pt x="109533" y="337010"/>
                </a:lnTo>
                <a:lnTo>
                  <a:pt x="104771" y="339767"/>
                </a:lnTo>
                <a:lnTo>
                  <a:pt x="95249" y="344947"/>
                </a:lnTo>
                <a:lnTo>
                  <a:pt x="90486" y="346646"/>
                </a:lnTo>
                <a:lnTo>
                  <a:pt x="85724" y="347778"/>
                </a:lnTo>
                <a:lnTo>
                  <a:pt x="80961" y="348533"/>
                </a:lnTo>
                <a:lnTo>
                  <a:pt x="76200" y="349037"/>
                </a:lnTo>
                <a:lnTo>
                  <a:pt x="71437" y="349372"/>
                </a:lnTo>
                <a:lnTo>
                  <a:pt x="66675" y="349596"/>
                </a:lnTo>
                <a:lnTo>
                  <a:pt x="62706" y="348952"/>
                </a:lnTo>
                <a:lnTo>
                  <a:pt x="59266" y="347728"/>
                </a:lnTo>
                <a:lnTo>
                  <a:pt x="53328" y="344252"/>
                </a:lnTo>
                <a:lnTo>
                  <a:pt x="48043" y="340061"/>
                </a:lnTo>
                <a:lnTo>
                  <a:pt x="44729" y="338626"/>
                </a:lnTo>
                <a:lnTo>
                  <a:pt x="40931" y="337669"/>
                </a:lnTo>
                <a:lnTo>
                  <a:pt x="36812" y="337032"/>
                </a:lnTo>
                <a:lnTo>
                  <a:pt x="34066" y="335813"/>
                </a:lnTo>
                <a:lnTo>
                  <a:pt x="32236" y="334206"/>
                </a:lnTo>
                <a:lnTo>
                  <a:pt x="28575" y="3286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672"/>
          <p:cNvSpPr/>
          <p:nvPr/>
        </p:nvSpPr>
        <p:spPr>
          <a:xfrm>
            <a:off x="6800850" y="1935956"/>
            <a:ext cx="214313" cy="14288"/>
          </a:xfrm>
          <a:custGeom>
            <a:avLst/>
            <a:gdLst/>
            <a:ahLst/>
            <a:cxnLst/>
            <a:rect l="0" t="0" r="0" b="0"/>
            <a:pathLst>
              <a:path w="214313" h="14288">
                <a:moveTo>
                  <a:pt x="0" y="14287"/>
                </a:moveTo>
                <a:lnTo>
                  <a:pt x="6150" y="14287"/>
                </a:lnTo>
                <a:lnTo>
                  <a:pt x="7275" y="13494"/>
                </a:lnTo>
                <a:lnTo>
                  <a:pt x="8819" y="12171"/>
                </a:lnTo>
                <a:lnTo>
                  <a:pt x="10642" y="10495"/>
                </a:lnTo>
                <a:lnTo>
                  <a:pt x="12651" y="9378"/>
                </a:lnTo>
                <a:lnTo>
                  <a:pt x="14784" y="8633"/>
                </a:lnTo>
                <a:lnTo>
                  <a:pt x="16999" y="8136"/>
                </a:lnTo>
                <a:lnTo>
                  <a:pt x="19270" y="7806"/>
                </a:lnTo>
                <a:lnTo>
                  <a:pt x="23910" y="7438"/>
                </a:lnTo>
                <a:lnTo>
                  <a:pt x="30735" y="7274"/>
                </a:lnTo>
                <a:lnTo>
                  <a:pt x="100441" y="7144"/>
                </a:lnTo>
                <a:lnTo>
                  <a:pt x="107443" y="6350"/>
                </a:lnTo>
                <a:lnTo>
                  <a:pt x="114490" y="5027"/>
                </a:lnTo>
                <a:lnTo>
                  <a:pt x="121570" y="3351"/>
                </a:lnTo>
                <a:lnTo>
                  <a:pt x="128671" y="2234"/>
                </a:lnTo>
                <a:lnTo>
                  <a:pt x="135787" y="1489"/>
                </a:lnTo>
                <a:lnTo>
                  <a:pt x="142912" y="993"/>
                </a:lnTo>
                <a:lnTo>
                  <a:pt x="150044" y="662"/>
                </a:lnTo>
                <a:lnTo>
                  <a:pt x="164317" y="294"/>
                </a:lnTo>
                <a:lnTo>
                  <a:pt x="201864" y="7"/>
                </a:lnTo>
                <a:lnTo>
                  <a:pt x="21431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673"/>
          <p:cNvSpPr/>
          <p:nvPr/>
        </p:nvSpPr>
        <p:spPr>
          <a:xfrm>
            <a:off x="6858000" y="2021681"/>
            <a:ext cx="200026" cy="7145"/>
          </a:xfrm>
          <a:custGeom>
            <a:avLst/>
            <a:gdLst/>
            <a:ahLst/>
            <a:cxnLst/>
            <a:rect l="0" t="0" r="0" b="0"/>
            <a:pathLst>
              <a:path w="200026" h="7145">
                <a:moveTo>
                  <a:pt x="0" y="7144"/>
                </a:moveTo>
                <a:lnTo>
                  <a:pt x="26735" y="7144"/>
                </a:lnTo>
                <a:lnTo>
                  <a:pt x="31317" y="6350"/>
                </a:lnTo>
                <a:lnTo>
                  <a:pt x="35959" y="5027"/>
                </a:lnTo>
                <a:lnTo>
                  <a:pt x="40641" y="3351"/>
                </a:lnTo>
                <a:lnTo>
                  <a:pt x="46144" y="2234"/>
                </a:lnTo>
                <a:lnTo>
                  <a:pt x="52194" y="1489"/>
                </a:lnTo>
                <a:lnTo>
                  <a:pt x="58608" y="993"/>
                </a:lnTo>
                <a:lnTo>
                  <a:pt x="65266" y="662"/>
                </a:lnTo>
                <a:lnTo>
                  <a:pt x="79013" y="294"/>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674"/>
          <p:cNvSpPr/>
          <p:nvPr/>
        </p:nvSpPr>
        <p:spPr>
          <a:xfrm>
            <a:off x="7186612" y="1843087"/>
            <a:ext cx="57151" cy="271464"/>
          </a:xfrm>
          <a:custGeom>
            <a:avLst/>
            <a:gdLst/>
            <a:ahLst/>
            <a:cxnLst/>
            <a:rect l="0" t="0" r="0" b="0"/>
            <a:pathLst>
              <a:path w="57151" h="271464">
                <a:moveTo>
                  <a:pt x="0" y="0"/>
                </a:moveTo>
                <a:lnTo>
                  <a:pt x="0" y="33854"/>
                </a:lnTo>
                <a:lnTo>
                  <a:pt x="794" y="38444"/>
                </a:lnTo>
                <a:lnTo>
                  <a:pt x="2117" y="43092"/>
                </a:lnTo>
                <a:lnTo>
                  <a:pt x="3793" y="47778"/>
                </a:lnTo>
                <a:lnTo>
                  <a:pt x="4910" y="52489"/>
                </a:lnTo>
                <a:lnTo>
                  <a:pt x="5654" y="57218"/>
                </a:lnTo>
                <a:lnTo>
                  <a:pt x="6151" y="61958"/>
                </a:lnTo>
                <a:lnTo>
                  <a:pt x="7276" y="66705"/>
                </a:lnTo>
                <a:lnTo>
                  <a:pt x="8820" y="71458"/>
                </a:lnTo>
                <a:lnTo>
                  <a:pt x="10643" y="76213"/>
                </a:lnTo>
                <a:lnTo>
                  <a:pt x="11857" y="81765"/>
                </a:lnTo>
                <a:lnTo>
                  <a:pt x="12667" y="87848"/>
                </a:lnTo>
                <a:lnTo>
                  <a:pt x="13208" y="94284"/>
                </a:lnTo>
                <a:lnTo>
                  <a:pt x="13567" y="100162"/>
                </a:lnTo>
                <a:lnTo>
                  <a:pt x="13967" y="110927"/>
                </a:lnTo>
                <a:lnTo>
                  <a:pt x="14868" y="116814"/>
                </a:lnTo>
                <a:lnTo>
                  <a:pt x="16263" y="123120"/>
                </a:lnTo>
                <a:lnTo>
                  <a:pt x="17985" y="129705"/>
                </a:lnTo>
                <a:lnTo>
                  <a:pt x="19134" y="136476"/>
                </a:lnTo>
                <a:lnTo>
                  <a:pt x="19900" y="143372"/>
                </a:lnTo>
                <a:lnTo>
                  <a:pt x="20410" y="150350"/>
                </a:lnTo>
                <a:lnTo>
                  <a:pt x="21544" y="156589"/>
                </a:lnTo>
                <a:lnTo>
                  <a:pt x="23094" y="162337"/>
                </a:lnTo>
                <a:lnTo>
                  <a:pt x="24921" y="167756"/>
                </a:lnTo>
                <a:lnTo>
                  <a:pt x="26933" y="172956"/>
                </a:lnTo>
                <a:lnTo>
                  <a:pt x="29068" y="178010"/>
                </a:lnTo>
                <a:lnTo>
                  <a:pt x="31285" y="182967"/>
                </a:lnTo>
                <a:lnTo>
                  <a:pt x="32763" y="187859"/>
                </a:lnTo>
                <a:lnTo>
                  <a:pt x="33748" y="192708"/>
                </a:lnTo>
                <a:lnTo>
                  <a:pt x="34405" y="197529"/>
                </a:lnTo>
                <a:lnTo>
                  <a:pt x="35637" y="202329"/>
                </a:lnTo>
                <a:lnTo>
                  <a:pt x="37252" y="207118"/>
                </a:lnTo>
                <a:lnTo>
                  <a:pt x="39122" y="211897"/>
                </a:lnTo>
                <a:lnTo>
                  <a:pt x="41163" y="216671"/>
                </a:lnTo>
                <a:lnTo>
                  <a:pt x="45547" y="226209"/>
                </a:lnTo>
                <a:lnTo>
                  <a:pt x="47033" y="230181"/>
                </a:lnTo>
                <a:lnTo>
                  <a:pt x="48685" y="236711"/>
                </a:lnTo>
                <a:lnTo>
                  <a:pt x="49615" y="244850"/>
                </a:lnTo>
                <a:lnTo>
                  <a:pt x="50539" y="247371"/>
                </a:lnTo>
                <a:lnTo>
                  <a:pt x="51949" y="249845"/>
                </a:lnTo>
                <a:lnTo>
                  <a:pt x="53683" y="252288"/>
                </a:lnTo>
                <a:lnTo>
                  <a:pt x="54839" y="254711"/>
                </a:lnTo>
                <a:lnTo>
                  <a:pt x="56123" y="259519"/>
                </a:lnTo>
                <a:lnTo>
                  <a:pt x="56845" y="266689"/>
                </a:lnTo>
                <a:lnTo>
                  <a:pt x="57150" y="2714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675"/>
          <p:cNvSpPr/>
          <p:nvPr/>
        </p:nvSpPr>
        <p:spPr>
          <a:xfrm>
            <a:off x="7336755" y="1828836"/>
            <a:ext cx="212738" cy="235672"/>
          </a:xfrm>
          <a:custGeom>
            <a:avLst/>
            <a:gdLst/>
            <a:ahLst/>
            <a:cxnLst/>
            <a:rect l="0" t="0" r="0" b="0"/>
            <a:pathLst>
              <a:path w="212738" h="235672">
                <a:moveTo>
                  <a:pt x="92745" y="35682"/>
                </a:moveTo>
                <a:lnTo>
                  <a:pt x="92745" y="22682"/>
                </a:lnTo>
                <a:lnTo>
                  <a:pt x="90628" y="19850"/>
                </a:lnTo>
                <a:lnTo>
                  <a:pt x="88952" y="17984"/>
                </a:lnTo>
                <a:lnTo>
                  <a:pt x="87835" y="15946"/>
                </a:lnTo>
                <a:lnTo>
                  <a:pt x="85469" y="9285"/>
                </a:lnTo>
                <a:lnTo>
                  <a:pt x="82103" y="4636"/>
                </a:lnTo>
                <a:lnTo>
                  <a:pt x="80094" y="3078"/>
                </a:lnTo>
                <a:lnTo>
                  <a:pt x="77961" y="2040"/>
                </a:lnTo>
                <a:lnTo>
                  <a:pt x="73474" y="887"/>
                </a:lnTo>
                <a:lnTo>
                  <a:pt x="68834" y="374"/>
                </a:lnTo>
                <a:lnTo>
                  <a:pt x="64126" y="146"/>
                </a:lnTo>
                <a:lnTo>
                  <a:pt x="59388" y="45"/>
                </a:lnTo>
                <a:lnTo>
                  <a:pt x="54635" y="0"/>
                </a:lnTo>
                <a:lnTo>
                  <a:pt x="51464" y="781"/>
                </a:lnTo>
                <a:lnTo>
                  <a:pt x="47761" y="2096"/>
                </a:lnTo>
                <a:lnTo>
                  <a:pt x="43706" y="3766"/>
                </a:lnTo>
                <a:lnTo>
                  <a:pt x="37083" y="7739"/>
                </a:lnTo>
                <a:lnTo>
                  <a:pt x="34205" y="9910"/>
                </a:lnTo>
                <a:lnTo>
                  <a:pt x="28892" y="12322"/>
                </a:lnTo>
                <a:lnTo>
                  <a:pt x="26364" y="12965"/>
                </a:lnTo>
                <a:lnTo>
                  <a:pt x="21438" y="15796"/>
                </a:lnTo>
                <a:lnTo>
                  <a:pt x="16603" y="19700"/>
                </a:lnTo>
                <a:lnTo>
                  <a:pt x="11808" y="24081"/>
                </a:lnTo>
                <a:lnTo>
                  <a:pt x="4646" y="31010"/>
                </a:lnTo>
                <a:lnTo>
                  <a:pt x="3056" y="33361"/>
                </a:lnTo>
                <a:lnTo>
                  <a:pt x="1290" y="38090"/>
                </a:lnTo>
                <a:lnTo>
                  <a:pt x="294" y="45215"/>
                </a:lnTo>
                <a:lnTo>
                  <a:pt x="0" y="52353"/>
                </a:lnTo>
                <a:lnTo>
                  <a:pt x="752" y="54734"/>
                </a:lnTo>
                <a:lnTo>
                  <a:pt x="3705" y="59496"/>
                </a:lnTo>
                <a:lnTo>
                  <a:pt x="9830" y="66639"/>
                </a:lnTo>
                <a:lnTo>
                  <a:pt x="12068" y="68226"/>
                </a:lnTo>
                <a:lnTo>
                  <a:pt x="16672" y="69990"/>
                </a:lnTo>
                <a:lnTo>
                  <a:pt x="21364" y="72891"/>
                </a:lnTo>
                <a:lnTo>
                  <a:pt x="26888" y="76825"/>
                </a:lnTo>
                <a:lnTo>
                  <a:pt x="30585" y="78986"/>
                </a:lnTo>
                <a:lnTo>
                  <a:pt x="34635" y="81220"/>
                </a:lnTo>
                <a:lnTo>
                  <a:pt x="43371" y="85819"/>
                </a:lnTo>
                <a:lnTo>
                  <a:pt x="47922" y="88157"/>
                </a:lnTo>
                <a:lnTo>
                  <a:pt x="53338" y="90509"/>
                </a:lnTo>
                <a:lnTo>
                  <a:pt x="59329" y="92871"/>
                </a:lnTo>
                <a:lnTo>
                  <a:pt x="65705" y="95239"/>
                </a:lnTo>
                <a:lnTo>
                  <a:pt x="72337" y="96818"/>
                </a:lnTo>
                <a:lnTo>
                  <a:pt x="79140" y="97871"/>
                </a:lnTo>
                <a:lnTo>
                  <a:pt x="86056" y="98573"/>
                </a:lnTo>
                <a:lnTo>
                  <a:pt x="93048" y="99834"/>
                </a:lnTo>
                <a:lnTo>
                  <a:pt x="100091" y="101469"/>
                </a:lnTo>
                <a:lnTo>
                  <a:pt x="107167" y="103353"/>
                </a:lnTo>
                <a:lnTo>
                  <a:pt x="121380" y="107562"/>
                </a:lnTo>
                <a:lnTo>
                  <a:pt x="128504" y="109796"/>
                </a:lnTo>
                <a:lnTo>
                  <a:pt x="135633" y="112872"/>
                </a:lnTo>
                <a:lnTo>
                  <a:pt x="142768" y="116511"/>
                </a:lnTo>
                <a:lnTo>
                  <a:pt x="156252" y="123994"/>
                </a:lnTo>
                <a:lnTo>
                  <a:pt x="172769" y="132669"/>
                </a:lnTo>
                <a:lnTo>
                  <a:pt x="182815" y="137789"/>
                </a:lnTo>
                <a:lnTo>
                  <a:pt x="186923" y="140266"/>
                </a:lnTo>
                <a:lnTo>
                  <a:pt x="190455" y="142711"/>
                </a:lnTo>
                <a:lnTo>
                  <a:pt x="193603" y="145135"/>
                </a:lnTo>
                <a:lnTo>
                  <a:pt x="199219" y="152061"/>
                </a:lnTo>
                <a:lnTo>
                  <a:pt x="201827" y="156131"/>
                </a:lnTo>
                <a:lnTo>
                  <a:pt x="206842" y="162769"/>
                </a:lnTo>
                <a:lnTo>
                  <a:pt x="209291" y="165651"/>
                </a:lnTo>
                <a:lnTo>
                  <a:pt x="212012" y="170969"/>
                </a:lnTo>
                <a:lnTo>
                  <a:pt x="212737" y="173498"/>
                </a:lnTo>
                <a:lnTo>
                  <a:pt x="212428" y="176772"/>
                </a:lnTo>
                <a:lnTo>
                  <a:pt x="211426" y="180542"/>
                </a:lnTo>
                <a:lnTo>
                  <a:pt x="209966" y="184643"/>
                </a:lnTo>
                <a:lnTo>
                  <a:pt x="206227" y="191316"/>
                </a:lnTo>
                <a:lnTo>
                  <a:pt x="201918" y="196928"/>
                </a:lnTo>
                <a:lnTo>
                  <a:pt x="197358" y="202068"/>
                </a:lnTo>
                <a:lnTo>
                  <a:pt x="194237" y="204550"/>
                </a:lnTo>
                <a:lnTo>
                  <a:pt x="190568" y="206998"/>
                </a:lnTo>
                <a:lnTo>
                  <a:pt x="186536" y="209424"/>
                </a:lnTo>
                <a:lnTo>
                  <a:pt x="179938" y="214236"/>
                </a:lnTo>
                <a:lnTo>
                  <a:pt x="173566" y="219021"/>
                </a:lnTo>
                <a:lnTo>
                  <a:pt x="169644" y="221408"/>
                </a:lnTo>
                <a:lnTo>
                  <a:pt x="165442" y="223793"/>
                </a:lnTo>
                <a:lnTo>
                  <a:pt x="160260" y="226177"/>
                </a:lnTo>
                <a:lnTo>
                  <a:pt x="154424" y="228560"/>
                </a:lnTo>
                <a:lnTo>
                  <a:pt x="148151" y="230942"/>
                </a:lnTo>
                <a:lnTo>
                  <a:pt x="142383" y="232531"/>
                </a:lnTo>
                <a:lnTo>
                  <a:pt x="136949" y="233590"/>
                </a:lnTo>
                <a:lnTo>
                  <a:pt x="131740" y="234295"/>
                </a:lnTo>
                <a:lnTo>
                  <a:pt x="126678" y="234766"/>
                </a:lnTo>
                <a:lnTo>
                  <a:pt x="121717" y="235080"/>
                </a:lnTo>
                <a:lnTo>
                  <a:pt x="116822" y="235289"/>
                </a:lnTo>
                <a:lnTo>
                  <a:pt x="105034" y="235521"/>
                </a:lnTo>
                <a:lnTo>
                  <a:pt x="81854" y="235671"/>
                </a:lnTo>
                <a:lnTo>
                  <a:pt x="77548" y="234889"/>
                </a:lnTo>
                <a:lnTo>
                  <a:pt x="73881" y="233574"/>
                </a:lnTo>
                <a:lnTo>
                  <a:pt x="67693" y="229997"/>
                </a:lnTo>
                <a:lnTo>
                  <a:pt x="62295" y="225761"/>
                </a:lnTo>
                <a:lnTo>
                  <a:pt x="57251" y="223349"/>
                </a:lnTo>
                <a:lnTo>
                  <a:pt x="54795" y="222706"/>
                </a:lnTo>
                <a:lnTo>
                  <a:pt x="52364" y="220690"/>
                </a:lnTo>
                <a:lnTo>
                  <a:pt x="47545" y="214216"/>
                </a:lnTo>
                <a:lnTo>
                  <a:pt x="42758" y="208164"/>
                </a:lnTo>
                <a:lnTo>
                  <a:pt x="40371" y="205439"/>
                </a:lnTo>
                <a:lnTo>
                  <a:pt x="39572" y="202828"/>
                </a:lnTo>
                <a:lnTo>
                  <a:pt x="39834" y="200294"/>
                </a:lnTo>
                <a:lnTo>
                  <a:pt x="41448" y="195362"/>
                </a:lnTo>
                <a:lnTo>
                  <a:pt x="42165" y="190524"/>
                </a:lnTo>
                <a:lnTo>
                  <a:pt x="44600" y="183611"/>
                </a:lnTo>
                <a:lnTo>
                  <a:pt x="46361" y="179545"/>
                </a:lnTo>
                <a:lnTo>
                  <a:pt x="50434" y="170794"/>
                </a:lnTo>
                <a:lnTo>
                  <a:pt x="52631" y="166238"/>
                </a:lnTo>
                <a:lnTo>
                  <a:pt x="55684" y="162407"/>
                </a:lnTo>
                <a:lnTo>
                  <a:pt x="59306" y="159059"/>
                </a:lnTo>
                <a:lnTo>
                  <a:pt x="63309" y="156034"/>
                </a:lnTo>
                <a:lnTo>
                  <a:pt x="67565" y="152429"/>
                </a:lnTo>
                <a:lnTo>
                  <a:pt x="71989" y="148439"/>
                </a:lnTo>
                <a:lnTo>
                  <a:pt x="76526" y="144191"/>
                </a:lnTo>
                <a:lnTo>
                  <a:pt x="80345" y="139771"/>
                </a:lnTo>
                <a:lnTo>
                  <a:pt x="83685" y="135237"/>
                </a:lnTo>
                <a:lnTo>
                  <a:pt x="86705" y="130627"/>
                </a:lnTo>
                <a:lnTo>
                  <a:pt x="90305" y="125966"/>
                </a:lnTo>
                <a:lnTo>
                  <a:pt x="94293" y="121272"/>
                </a:lnTo>
                <a:lnTo>
                  <a:pt x="102164" y="112616"/>
                </a:lnTo>
                <a:lnTo>
                  <a:pt x="108308" y="106123"/>
                </a:lnTo>
                <a:lnTo>
                  <a:pt x="111057" y="102486"/>
                </a:lnTo>
                <a:lnTo>
                  <a:pt x="113685" y="98475"/>
                </a:lnTo>
                <a:lnTo>
                  <a:pt x="116229" y="94213"/>
                </a:lnTo>
                <a:lnTo>
                  <a:pt x="118720" y="89784"/>
                </a:lnTo>
                <a:lnTo>
                  <a:pt x="123603" y="80630"/>
                </a:lnTo>
                <a:lnTo>
                  <a:pt x="126303" y="73386"/>
                </a:lnTo>
                <a:lnTo>
                  <a:pt x="127503" y="67521"/>
                </a:lnTo>
                <a:lnTo>
                  <a:pt x="128037" y="62268"/>
                </a:lnTo>
                <a:lnTo>
                  <a:pt x="128274" y="55171"/>
                </a:lnTo>
                <a:lnTo>
                  <a:pt x="128337" y="51056"/>
                </a:lnTo>
                <a:lnTo>
                  <a:pt x="127585" y="47519"/>
                </a:lnTo>
                <a:lnTo>
                  <a:pt x="124633" y="41472"/>
                </a:lnTo>
                <a:lnTo>
                  <a:pt x="120676" y="36139"/>
                </a:lnTo>
                <a:lnTo>
                  <a:pt x="116271" y="31123"/>
                </a:lnTo>
                <a:lnTo>
                  <a:pt x="111667" y="26247"/>
                </a:lnTo>
                <a:lnTo>
                  <a:pt x="108534" y="23836"/>
                </a:lnTo>
                <a:lnTo>
                  <a:pt x="104858" y="21435"/>
                </a:lnTo>
                <a:lnTo>
                  <a:pt x="100822" y="19040"/>
                </a:lnTo>
                <a:lnTo>
                  <a:pt x="94217" y="16380"/>
                </a:lnTo>
                <a:lnTo>
                  <a:pt x="88636" y="15197"/>
                </a:lnTo>
                <a:lnTo>
                  <a:pt x="83510" y="14672"/>
                </a:lnTo>
                <a:lnTo>
                  <a:pt x="80238" y="15325"/>
                </a:lnTo>
                <a:lnTo>
                  <a:pt x="76470" y="16555"/>
                </a:lnTo>
                <a:lnTo>
                  <a:pt x="72369" y="18168"/>
                </a:lnTo>
                <a:lnTo>
                  <a:pt x="68048" y="19244"/>
                </a:lnTo>
                <a:lnTo>
                  <a:pt x="63581" y="19961"/>
                </a:lnTo>
                <a:lnTo>
                  <a:pt x="59014" y="20439"/>
                </a:lnTo>
                <a:lnTo>
                  <a:pt x="54383" y="21551"/>
                </a:lnTo>
                <a:lnTo>
                  <a:pt x="49708" y="23087"/>
                </a:lnTo>
                <a:lnTo>
                  <a:pt x="45003" y="24904"/>
                </a:lnTo>
                <a:lnTo>
                  <a:pt x="41073" y="26909"/>
                </a:lnTo>
                <a:lnTo>
                  <a:pt x="37659" y="29040"/>
                </a:lnTo>
                <a:lnTo>
                  <a:pt x="28451" y="3568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676"/>
          <p:cNvSpPr/>
          <p:nvPr/>
        </p:nvSpPr>
        <p:spPr>
          <a:xfrm>
            <a:off x="4893471" y="1171575"/>
            <a:ext cx="200023" cy="550069"/>
          </a:xfrm>
          <a:custGeom>
            <a:avLst/>
            <a:gdLst/>
            <a:ahLst/>
            <a:cxnLst/>
            <a:rect l="0" t="0" r="0" b="0"/>
            <a:pathLst>
              <a:path w="200023" h="550069">
                <a:moveTo>
                  <a:pt x="200022" y="0"/>
                </a:moveTo>
                <a:lnTo>
                  <a:pt x="183023" y="0"/>
                </a:lnTo>
                <a:lnTo>
                  <a:pt x="180751" y="793"/>
                </a:lnTo>
                <a:lnTo>
                  <a:pt x="176112" y="3792"/>
                </a:lnTo>
                <a:lnTo>
                  <a:pt x="171404" y="5654"/>
                </a:lnTo>
                <a:lnTo>
                  <a:pt x="169037" y="6150"/>
                </a:lnTo>
                <a:lnTo>
                  <a:pt x="164291" y="8819"/>
                </a:lnTo>
                <a:lnTo>
                  <a:pt x="158742" y="12650"/>
                </a:lnTo>
                <a:lnTo>
                  <a:pt x="155039" y="14783"/>
                </a:lnTo>
                <a:lnTo>
                  <a:pt x="150983" y="16999"/>
                </a:lnTo>
                <a:lnTo>
                  <a:pt x="147486" y="19270"/>
                </a:lnTo>
                <a:lnTo>
                  <a:pt x="141483" y="23910"/>
                </a:lnTo>
                <a:lnTo>
                  <a:pt x="137978" y="27052"/>
                </a:lnTo>
                <a:lnTo>
                  <a:pt x="129849" y="34777"/>
                </a:lnTo>
                <a:lnTo>
                  <a:pt x="125459" y="38266"/>
                </a:lnTo>
                <a:lnTo>
                  <a:pt x="120945" y="41385"/>
                </a:lnTo>
                <a:lnTo>
                  <a:pt x="116348" y="44259"/>
                </a:lnTo>
                <a:lnTo>
                  <a:pt x="112489" y="46968"/>
                </a:lnTo>
                <a:lnTo>
                  <a:pt x="109123" y="49568"/>
                </a:lnTo>
                <a:lnTo>
                  <a:pt x="106085" y="52095"/>
                </a:lnTo>
                <a:lnTo>
                  <a:pt x="102473" y="54574"/>
                </a:lnTo>
                <a:lnTo>
                  <a:pt x="98477" y="57020"/>
                </a:lnTo>
                <a:lnTo>
                  <a:pt x="94226" y="59444"/>
                </a:lnTo>
                <a:lnTo>
                  <a:pt x="90598" y="62648"/>
                </a:lnTo>
                <a:lnTo>
                  <a:pt x="84449" y="70441"/>
                </a:lnTo>
                <a:lnTo>
                  <a:pt x="79071" y="77080"/>
                </a:lnTo>
                <a:lnTo>
                  <a:pt x="73241" y="83470"/>
                </a:lnTo>
                <a:lnTo>
                  <a:pt x="65358" y="91602"/>
                </a:lnTo>
                <a:lnTo>
                  <a:pt x="61828" y="95993"/>
                </a:lnTo>
                <a:lnTo>
                  <a:pt x="53066" y="108963"/>
                </a:lnTo>
                <a:lnTo>
                  <a:pt x="47925" y="115368"/>
                </a:lnTo>
                <a:lnTo>
                  <a:pt x="42995" y="122976"/>
                </a:lnTo>
                <a:lnTo>
                  <a:pt x="38157" y="131650"/>
                </a:lnTo>
                <a:lnTo>
                  <a:pt x="30971" y="145458"/>
                </a:lnTo>
                <a:lnTo>
                  <a:pt x="11905" y="183364"/>
                </a:lnTo>
                <a:lnTo>
                  <a:pt x="9258" y="192884"/>
                </a:lnTo>
                <a:lnTo>
                  <a:pt x="5652" y="209286"/>
                </a:lnTo>
                <a:lnTo>
                  <a:pt x="2510" y="221603"/>
                </a:lnTo>
                <a:lnTo>
                  <a:pt x="742" y="237463"/>
                </a:lnTo>
                <a:lnTo>
                  <a:pt x="218" y="252216"/>
                </a:lnTo>
                <a:lnTo>
                  <a:pt x="10" y="291392"/>
                </a:lnTo>
                <a:lnTo>
                  <a:pt x="0" y="311647"/>
                </a:lnTo>
                <a:lnTo>
                  <a:pt x="2115" y="321336"/>
                </a:lnTo>
                <a:lnTo>
                  <a:pt x="7768" y="335717"/>
                </a:lnTo>
                <a:lnTo>
                  <a:pt x="12182" y="346057"/>
                </a:lnTo>
                <a:lnTo>
                  <a:pt x="16790" y="358590"/>
                </a:lnTo>
                <a:lnTo>
                  <a:pt x="21484" y="369982"/>
                </a:lnTo>
                <a:lnTo>
                  <a:pt x="26215" y="380336"/>
                </a:lnTo>
                <a:lnTo>
                  <a:pt x="35721" y="399919"/>
                </a:lnTo>
                <a:lnTo>
                  <a:pt x="41275" y="409516"/>
                </a:lnTo>
                <a:lnTo>
                  <a:pt x="44978" y="414298"/>
                </a:lnTo>
                <a:lnTo>
                  <a:pt x="49034" y="419074"/>
                </a:lnTo>
                <a:lnTo>
                  <a:pt x="52532" y="423845"/>
                </a:lnTo>
                <a:lnTo>
                  <a:pt x="58536" y="433379"/>
                </a:lnTo>
                <a:lnTo>
                  <a:pt x="63850" y="442909"/>
                </a:lnTo>
                <a:lnTo>
                  <a:pt x="66378" y="447672"/>
                </a:lnTo>
                <a:lnTo>
                  <a:pt x="69652" y="451642"/>
                </a:lnTo>
                <a:lnTo>
                  <a:pt x="73421" y="455082"/>
                </a:lnTo>
                <a:lnTo>
                  <a:pt x="77521" y="458169"/>
                </a:lnTo>
                <a:lnTo>
                  <a:pt x="81049" y="461815"/>
                </a:lnTo>
                <a:lnTo>
                  <a:pt x="90599" y="474530"/>
                </a:lnTo>
                <a:lnTo>
                  <a:pt x="94530" y="479072"/>
                </a:lnTo>
                <a:lnTo>
                  <a:pt x="102337" y="487558"/>
                </a:lnTo>
                <a:lnTo>
                  <a:pt x="111194" y="496798"/>
                </a:lnTo>
                <a:lnTo>
                  <a:pt x="144951" y="530714"/>
                </a:lnTo>
                <a:lnTo>
                  <a:pt x="148227" y="532403"/>
                </a:lnTo>
                <a:lnTo>
                  <a:pt x="151998" y="533529"/>
                </a:lnTo>
                <a:lnTo>
                  <a:pt x="156100" y="534279"/>
                </a:lnTo>
                <a:lnTo>
                  <a:pt x="159628" y="535574"/>
                </a:lnTo>
                <a:lnTo>
                  <a:pt x="165665" y="539128"/>
                </a:lnTo>
                <a:lnTo>
                  <a:pt x="170994" y="543354"/>
                </a:lnTo>
                <a:lnTo>
                  <a:pt x="173527" y="545592"/>
                </a:lnTo>
                <a:lnTo>
                  <a:pt x="176009" y="547084"/>
                </a:lnTo>
                <a:lnTo>
                  <a:pt x="180883" y="548742"/>
                </a:lnTo>
                <a:lnTo>
                  <a:pt x="185695" y="549479"/>
                </a:lnTo>
                <a:lnTo>
                  <a:pt x="190479" y="549806"/>
                </a:lnTo>
                <a:lnTo>
                  <a:pt x="200022" y="5500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677"/>
          <p:cNvSpPr/>
          <p:nvPr/>
        </p:nvSpPr>
        <p:spPr>
          <a:xfrm>
            <a:off x="7272337" y="1200150"/>
            <a:ext cx="278178" cy="464331"/>
          </a:xfrm>
          <a:custGeom>
            <a:avLst/>
            <a:gdLst/>
            <a:ahLst/>
            <a:cxnLst/>
            <a:rect l="0" t="0" r="0" b="0"/>
            <a:pathLst>
              <a:path w="278178" h="464331">
                <a:moveTo>
                  <a:pt x="0" y="0"/>
                </a:moveTo>
                <a:lnTo>
                  <a:pt x="0" y="3792"/>
                </a:lnTo>
                <a:lnTo>
                  <a:pt x="794" y="4909"/>
                </a:lnTo>
                <a:lnTo>
                  <a:pt x="2117" y="5654"/>
                </a:lnTo>
                <a:lnTo>
                  <a:pt x="6151" y="6849"/>
                </a:lnTo>
                <a:lnTo>
                  <a:pt x="10643" y="10848"/>
                </a:lnTo>
                <a:lnTo>
                  <a:pt x="12651" y="11995"/>
                </a:lnTo>
                <a:lnTo>
                  <a:pt x="20065" y="14402"/>
                </a:lnTo>
                <a:lnTo>
                  <a:pt x="27704" y="17777"/>
                </a:lnTo>
                <a:lnTo>
                  <a:pt x="40929" y="24141"/>
                </a:lnTo>
                <a:lnTo>
                  <a:pt x="45542" y="27206"/>
                </a:lnTo>
                <a:lnTo>
                  <a:pt x="50205" y="30837"/>
                </a:lnTo>
                <a:lnTo>
                  <a:pt x="54902" y="34846"/>
                </a:lnTo>
                <a:lnTo>
                  <a:pt x="60413" y="38312"/>
                </a:lnTo>
                <a:lnTo>
                  <a:pt x="66470" y="41416"/>
                </a:lnTo>
                <a:lnTo>
                  <a:pt x="72888" y="44279"/>
                </a:lnTo>
                <a:lnTo>
                  <a:pt x="79549" y="47775"/>
                </a:lnTo>
                <a:lnTo>
                  <a:pt x="86369" y="51694"/>
                </a:lnTo>
                <a:lnTo>
                  <a:pt x="93299" y="55894"/>
                </a:lnTo>
                <a:lnTo>
                  <a:pt x="107347" y="64794"/>
                </a:lnTo>
                <a:lnTo>
                  <a:pt x="157174" y="97660"/>
                </a:lnTo>
                <a:lnTo>
                  <a:pt x="164314" y="103206"/>
                </a:lnTo>
                <a:lnTo>
                  <a:pt x="171455" y="109285"/>
                </a:lnTo>
                <a:lnTo>
                  <a:pt x="178597" y="115719"/>
                </a:lnTo>
                <a:lnTo>
                  <a:pt x="185740" y="121596"/>
                </a:lnTo>
                <a:lnTo>
                  <a:pt x="192883" y="127101"/>
                </a:lnTo>
                <a:lnTo>
                  <a:pt x="200026" y="132359"/>
                </a:lnTo>
                <a:lnTo>
                  <a:pt x="206376" y="138246"/>
                </a:lnTo>
                <a:lnTo>
                  <a:pt x="212196" y="144551"/>
                </a:lnTo>
                <a:lnTo>
                  <a:pt x="217664" y="151136"/>
                </a:lnTo>
                <a:lnTo>
                  <a:pt x="222896" y="157907"/>
                </a:lnTo>
                <a:lnTo>
                  <a:pt x="227973" y="164803"/>
                </a:lnTo>
                <a:lnTo>
                  <a:pt x="237846" y="178814"/>
                </a:lnTo>
                <a:lnTo>
                  <a:pt x="247526" y="192979"/>
                </a:lnTo>
                <a:lnTo>
                  <a:pt x="255004" y="207212"/>
                </a:lnTo>
                <a:lnTo>
                  <a:pt x="260972" y="221475"/>
                </a:lnTo>
                <a:lnTo>
                  <a:pt x="266271" y="235752"/>
                </a:lnTo>
                <a:lnTo>
                  <a:pt x="273717" y="257177"/>
                </a:lnTo>
                <a:lnTo>
                  <a:pt x="276433" y="271463"/>
                </a:lnTo>
                <a:lnTo>
                  <a:pt x="277641" y="285750"/>
                </a:lnTo>
                <a:lnTo>
                  <a:pt x="278177" y="300037"/>
                </a:lnTo>
                <a:lnTo>
                  <a:pt x="276299" y="314325"/>
                </a:lnTo>
                <a:lnTo>
                  <a:pt x="272818" y="327818"/>
                </a:lnTo>
                <a:lnTo>
                  <a:pt x="268625" y="339107"/>
                </a:lnTo>
                <a:lnTo>
                  <a:pt x="262000" y="351533"/>
                </a:lnTo>
                <a:lnTo>
                  <a:pt x="253763" y="364199"/>
                </a:lnTo>
                <a:lnTo>
                  <a:pt x="249344" y="369799"/>
                </a:lnTo>
                <a:lnTo>
                  <a:pt x="244811" y="375120"/>
                </a:lnTo>
                <a:lnTo>
                  <a:pt x="240201" y="381049"/>
                </a:lnTo>
                <a:lnTo>
                  <a:pt x="235541" y="387382"/>
                </a:lnTo>
                <a:lnTo>
                  <a:pt x="230846" y="393986"/>
                </a:lnTo>
                <a:lnTo>
                  <a:pt x="226129" y="399976"/>
                </a:lnTo>
                <a:lnTo>
                  <a:pt x="221396" y="405557"/>
                </a:lnTo>
                <a:lnTo>
                  <a:pt x="216654" y="410865"/>
                </a:lnTo>
                <a:lnTo>
                  <a:pt x="209268" y="420996"/>
                </a:lnTo>
                <a:lnTo>
                  <a:pt x="206187" y="425920"/>
                </a:lnTo>
                <a:lnTo>
                  <a:pt x="198531" y="433508"/>
                </a:lnTo>
                <a:lnTo>
                  <a:pt x="194266" y="436643"/>
                </a:lnTo>
                <a:lnTo>
                  <a:pt x="187412" y="444359"/>
                </a:lnTo>
                <a:lnTo>
                  <a:pt x="184472" y="448639"/>
                </a:lnTo>
                <a:lnTo>
                  <a:pt x="176973" y="455512"/>
                </a:lnTo>
                <a:lnTo>
                  <a:pt x="169142" y="460418"/>
                </a:lnTo>
                <a:lnTo>
                  <a:pt x="163016" y="462599"/>
                </a:lnTo>
                <a:lnTo>
                  <a:pt x="155104" y="463826"/>
                </a:lnTo>
                <a:lnTo>
                  <a:pt x="146672" y="464298"/>
                </a:lnTo>
                <a:lnTo>
                  <a:pt x="144001" y="464330"/>
                </a:lnTo>
                <a:lnTo>
                  <a:pt x="136823" y="458191"/>
                </a:lnTo>
                <a:lnTo>
                  <a:pt x="136459" y="457067"/>
                </a:lnTo>
                <a:lnTo>
                  <a:pt x="135731" y="450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678"/>
          <p:cNvSpPr/>
          <p:nvPr/>
        </p:nvSpPr>
        <p:spPr>
          <a:xfrm>
            <a:off x="4507708" y="1350171"/>
            <a:ext cx="257047" cy="328279"/>
          </a:xfrm>
          <a:custGeom>
            <a:avLst/>
            <a:gdLst/>
            <a:ahLst/>
            <a:cxnLst/>
            <a:rect l="0" t="0" r="0" b="0"/>
            <a:pathLst>
              <a:path w="257047" h="328279">
                <a:moveTo>
                  <a:pt x="150017" y="7141"/>
                </a:moveTo>
                <a:lnTo>
                  <a:pt x="150017" y="990"/>
                </a:lnTo>
                <a:lnTo>
                  <a:pt x="149223" y="659"/>
                </a:lnTo>
                <a:lnTo>
                  <a:pt x="142741" y="55"/>
                </a:lnTo>
                <a:lnTo>
                  <a:pt x="122314" y="0"/>
                </a:lnTo>
                <a:lnTo>
                  <a:pt x="118054" y="793"/>
                </a:lnTo>
                <a:lnTo>
                  <a:pt x="113627" y="2115"/>
                </a:lnTo>
                <a:lnTo>
                  <a:pt x="109088" y="3790"/>
                </a:lnTo>
                <a:lnTo>
                  <a:pt x="104475" y="4907"/>
                </a:lnTo>
                <a:lnTo>
                  <a:pt x="99811" y="5652"/>
                </a:lnTo>
                <a:lnTo>
                  <a:pt x="95115" y="6148"/>
                </a:lnTo>
                <a:lnTo>
                  <a:pt x="90397" y="6479"/>
                </a:lnTo>
                <a:lnTo>
                  <a:pt x="85664" y="6700"/>
                </a:lnTo>
                <a:lnTo>
                  <a:pt x="80921" y="6847"/>
                </a:lnTo>
                <a:lnTo>
                  <a:pt x="76172" y="7739"/>
                </a:lnTo>
                <a:lnTo>
                  <a:pt x="71418" y="9127"/>
                </a:lnTo>
                <a:lnTo>
                  <a:pt x="66661" y="10846"/>
                </a:lnTo>
                <a:lnTo>
                  <a:pt x="61902" y="11992"/>
                </a:lnTo>
                <a:lnTo>
                  <a:pt x="57142" y="12757"/>
                </a:lnTo>
                <a:lnTo>
                  <a:pt x="52382" y="13266"/>
                </a:lnTo>
                <a:lnTo>
                  <a:pt x="44975" y="13832"/>
                </a:lnTo>
                <a:lnTo>
                  <a:pt x="39038" y="14084"/>
                </a:lnTo>
                <a:lnTo>
                  <a:pt x="33753" y="14195"/>
                </a:lnTo>
                <a:lnTo>
                  <a:pt x="6" y="14285"/>
                </a:lnTo>
                <a:lnTo>
                  <a:pt x="0" y="18077"/>
                </a:lnTo>
                <a:lnTo>
                  <a:pt x="793" y="19194"/>
                </a:lnTo>
                <a:lnTo>
                  <a:pt x="2115" y="19939"/>
                </a:lnTo>
                <a:lnTo>
                  <a:pt x="3791" y="20435"/>
                </a:lnTo>
                <a:lnTo>
                  <a:pt x="4908" y="21560"/>
                </a:lnTo>
                <a:lnTo>
                  <a:pt x="5652" y="23104"/>
                </a:lnTo>
                <a:lnTo>
                  <a:pt x="6480" y="26936"/>
                </a:lnTo>
                <a:lnTo>
                  <a:pt x="6848" y="31284"/>
                </a:lnTo>
                <a:lnTo>
                  <a:pt x="7739" y="33555"/>
                </a:lnTo>
                <a:lnTo>
                  <a:pt x="11993" y="40544"/>
                </a:lnTo>
                <a:lnTo>
                  <a:pt x="13266" y="45270"/>
                </a:lnTo>
                <a:lnTo>
                  <a:pt x="13833" y="52133"/>
                </a:lnTo>
                <a:lnTo>
                  <a:pt x="14084" y="59681"/>
                </a:lnTo>
                <a:lnTo>
                  <a:pt x="14246" y="70995"/>
                </a:lnTo>
                <a:lnTo>
                  <a:pt x="14277" y="84665"/>
                </a:lnTo>
                <a:lnTo>
                  <a:pt x="12165" y="93455"/>
                </a:lnTo>
                <a:lnTo>
                  <a:pt x="9374" y="101859"/>
                </a:lnTo>
                <a:lnTo>
                  <a:pt x="7803" y="111053"/>
                </a:lnTo>
                <a:lnTo>
                  <a:pt x="7272" y="121270"/>
                </a:lnTo>
                <a:lnTo>
                  <a:pt x="7167" y="130932"/>
                </a:lnTo>
                <a:lnTo>
                  <a:pt x="7142" y="148986"/>
                </a:lnTo>
                <a:lnTo>
                  <a:pt x="7936" y="148536"/>
                </a:lnTo>
                <a:lnTo>
                  <a:pt x="10934" y="145918"/>
                </a:lnTo>
                <a:lnTo>
                  <a:pt x="12845" y="144903"/>
                </a:lnTo>
                <a:lnTo>
                  <a:pt x="19326" y="142680"/>
                </a:lnTo>
                <a:lnTo>
                  <a:pt x="23934" y="139347"/>
                </a:lnTo>
                <a:lnTo>
                  <a:pt x="27067" y="138141"/>
                </a:lnTo>
                <a:lnTo>
                  <a:pt x="39857" y="135650"/>
                </a:lnTo>
                <a:lnTo>
                  <a:pt x="45620" y="134088"/>
                </a:lnTo>
                <a:lnTo>
                  <a:pt x="51845" y="132254"/>
                </a:lnTo>
                <a:lnTo>
                  <a:pt x="57581" y="130237"/>
                </a:lnTo>
                <a:lnTo>
                  <a:pt x="62993" y="128099"/>
                </a:lnTo>
                <a:lnTo>
                  <a:pt x="68188" y="125880"/>
                </a:lnTo>
                <a:lnTo>
                  <a:pt x="74033" y="124400"/>
                </a:lnTo>
                <a:lnTo>
                  <a:pt x="80311" y="123414"/>
                </a:lnTo>
                <a:lnTo>
                  <a:pt x="86877" y="122756"/>
                </a:lnTo>
                <a:lnTo>
                  <a:pt x="92842" y="122318"/>
                </a:lnTo>
                <a:lnTo>
                  <a:pt x="98407" y="122026"/>
                </a:lnTo>
                <a:lnTo>
                  <a:pt x="103704" y="121831"/>
                </a:lnTo>
                <a:lnTo>
                  <a:pt x="122536" y="121556"/>
                </a:lnTo>
                <a:lnTo>
                  <a:pt x="158249" y="121451"/>
                </a:lnTo>
                <a:lnTo>
                  <a:pt x="165030" y="122242"/>
                </a:lnTo>
                <a:lnTo>
                  <a:pt x="171932" y="123562"/>
                </a:lnTo>
                <a:lnTo>
                  <a:pt x="178914" y="125236"/>
                </a:lnTo>
                <a:lnTo>
                  <a:pt x="185157" y="127146"/>
                </a:lnTo>
                <a:lnTo>
                  <a:pt x="190906" y="129213"/>
                </a:lnTo>
                <a:lnTo>
                  <a:pt x="196326" y="131385"/>
                </a:lnTo>
                <a:lnTo>
                  <a:pt x="201527" y="133627"/>
                </a:lnTo>
                <a:lnTo>
                  <a:pt x="211539" y="138234"/>
                </a:lnTo>
                <a:lnTo>
                  <a:pt x="216432" y="141367"/>
                </a:lnTo>
                <a:lnTo>
                  <a:pt x="221281" y="145044"/>
                </a:lnTo>
                <a:lnTo>
                  <a:pt x="226101" y="149083"/>
                </a:lnTo>
                <a:lnTo>
                  <a:pt x="233573" y="155687"/>
                </a:lnTo>
                <a:lnTo>
                  <a:pt x="239540" y="162061"/>
                </a:lnTo>
                <a:lnTo>
                  <a:pt x="244838" y="170186"/>
                </a:lnTo>
                <a:lnTo>
                  <a:pt x="249839" y="179089"/>
                </a:lnTo>
                <a:lnTo>
                  <a:pt x="252283" y="183685"/>
                </a:lnTo>
                <a:lnTo>
                  <a:pt x="255000" y="193026"/>
                </a:lnTo>
                <a:lnTo>
                  <a:pt x="256207" y="203263"/>
                </a:lnTo>
                <a:lnTo>
                  <a:pt x="256529" y="209326"/>
                </a:lnTo>
                <a:lnTo>
                  <a:pt x="256887" y="221620"/>
                </a:lnTo>
                <a:lnTo>
                  <a:pt x="257046" y="232375"/>
                </a:lnTo>
                <a:lnTo>
                  <a:pt x="255000" y="242447"/>
                </a:lnTo>
                <a:lnTo>
                  <a:pt x="251444" y="252215"/>
                </a:lnTo>
                <a:lnTo>
                  <a:pt x="247218" y="261848"/>
                </a:lnTo>
                <a:lnTo>
                  <a:pt x="242695" y="271421"/>
                </a:lnTo>
                <a:lnTo>
                  <a:pt x="237245" y="280968"/>
                </a:lnTo>
                <a:lnTo>
                  <a:pt x="229530" y="290502"/>
                </a:lnTo>
                <a:lnTo>
                  <a:pt x="225251" y="294473"/>
                </a:lnTo>
                <a:lnTo>
                  <a:pt x="220810" y="297915"/>
                </a:lnTo>
                <a:lnTo>
                  <a:pt x="216262" y="301003"/>
                </a:lnTo>
                <a:lnTo>
                  <a:pt x="211643" y="303855"/>
                </a:lnTo>
                <a:lnTo>
                  <a:pt x="206976" y="306550"/>
                </a:lnTo>
                <a:lnTo>
                  <a:pt x="202277" y="309141"/>
                </a:lnTo>
                <a:lnTo>
                  <a:pt x="196763" y="311662"/>
                </a:lnTo>
                <a:lnTo>
                  <a:pt x="190706" y="314136"/>
                </a:lnTo>
                <a:lnTo>
                  <a:pt x="184287" y="316579"/>
                </a:lnTo>
                <a:lnTo>
                  <a:pt x="179213" y="318208"/>
                </a:lnTo>
                <a:lnTo>
                  <a:pt x="166693" y="321294"/>
                </a:lnTo>
                <a:lnTo>
                  <a:pt x="155047" y="324829"/>
                </a:lnTo>
                <a:lnTo>
                  <a:pt x="149401" y="326090"/>
                </a:lnTo>
                <a:lnTo>
                  <a:pt x="144051" y="326930"/>
                </a:lnTo>
                <a:lnTo>
                  <a:pt x="138895" y="327490"/>
                </a:lnTo>
                <a:lnTo>
                  <a:pt x="133871" y="327863"/>
                </a:lnTo>
                <a:lnTo>
                  <a:pt x="128934" y="328112"/>
                </a:lnTo>
                <a:lnTo>
                  <a:pt x="124055" y="328278"/>
                </a:lnTo>
                <a:lnTo>
                  <a:pt x="119215" y="327595"/>
                </a:lnTo>
                <a:lnTo>
                  <a:pt x="114401" y="326346"/>
                </a:lnTo>
                <a:lnTo>
                  <a:pt x="109604" y="324719"/>
                </a:lnTo>
                <a:lnTo>
                  <a:pt x="104818" y="323635"/>
                </a:lnTo>
                <a:lnTo>
                  <a:pt x="100041" y="322912"/>
                </a:lnTo>
                <a:lnTo>
                  <a:pt x="95268" y="322430"/>
                </a:lnTo>
                <a:lnTo>
                  <a:pt x="90499" y="321315"/>
                </a:lnTo>
                <a:lnTo>
                  <a:pt x="85732" y="319778"/>
                </a:lnTo>
                <a:lnTo>
                  <a:pt x="80966" y="317959"/>
                </a:lnTo>
                <a:lnTo>
                  <a:pt x="73555" y="315939"/>
                </a:lnTo>
                <a:lnTo>
                  <a:pt x="67615" y="315041"/>
                </a:lnTo>
                <a:lnTo>
                  <a:pt x="59808" y="314535"/>
                </a:lnTo>
                <a:lnTo>
                  <a:pt x="54891" y="314417"/>
                </a:lnTo>
                <a:lnTo>
                  <a:pt x="52468" y="313592"/>
                </a:lnTo>
                <a:lnTo>
                  <a:pt x="45266" y="309431"/>
                </a:lnTo>
                <a:lnTo>
                  <a:pt x="38105" y="307052"/>
                </a:lnTo>
                <a:lnTo>
                  <a:pt x="30956" y="302467"/>
                </a:lnTo>
                <a:lnTo>
                  <a:pt x="26193" y="301116"/>
                </a:lnTo>
                <a:lnTo>
                  <a:pt x="21429" y="300515"/>
                </a:lnTo>
                <a:lnTo>
                  <a:pt x="14285" y="30003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679"/>
          <p:cNvSpPr/>
          <p:nvPr/>
        </p:nvSpPr>
        <p:spPr>
          <a:xfrm>
            <a:off x="4186237" y="1550193"/>
            <a:ext cx="221457" cy="7145"/>
          </a:xfrm>
          <a:custGeom>
            <a:avLst/>
            <a:gdLst/>
            <a:ahLst/>
            <a:cxnLst/>
            <a:rect l="0" t="0" r="0" b="0"/>
            <a:pathLst>
              <a:path w="221457" h="7145">
                <a:moveTo>
                  <a:pt x="0" y="7144"/>
                </a:moveTo>
                <a:lnTo>
                  <a:pt x="3792" y="3352"/>
                </a:lnTo>
                <a:lnTo>
                  <a:pt x="5703" y="2235"/>
                </a:lnTo>
                <a:lnTo>
                  <a:pt x="7771" y="1490"/>
                </a:lnTo>
                <a:lnTo>
                  <a:pt x="9943" y="993"/>
                </a:lnTo>
                <a:lnTo>
                  <a:pt x="12979" y="662"/>
                </a:lnTo>
                <a:lnTo>
                  <a:pt x="16590" y="442"/>
                </a:lnTo>
                <a:lnTo>
                  <a:pt x="24836" y="196"/>
                </a:lnTo>
                <a:lnTo>
                  <a:pt x="61953" y="8"/>
                </a:lnTo>
                <a:lnTo>
                  <a:pt x="140407" y="0"/>
                </a:lnTo>
                <a:lnTo>
                  <a:pt x="145198" y="794"/>
                </a:lnTo>
                <a:lnTo>
                  <a:pt x="149980" y="2117"/>
                </a:lnTo>
                <a:lnTo>
                  <a:pt x="154755" y="3793"/>
                </a:lnTo>
                <a:lnTo>
                  <a:pt x="159527" y="4910"/>
                </a:lnTo>
                <a:lnTo>
                  <a:pt x="164295" y="5655"/>
                </a:lnTo>
                <a:lnTo>
                  <a:pt x="169061" y="6151"/>
                </a:lnTo>
                <a:lnTo>
                  <a:pt x="173032" y="6482"/>
                </a:lnTo>
                <a:lnTo>
                  <a:pt x="176474" y="6703"/>
                </a:lnTo>
                <a:lnTo>
                  <a:pt x="179562" y="6850"/>
                </a:lnTo>
                <a:lnTo>
                  <a:pt x="187226" y="7013"/>
                </a:lnTo>
                <a:lnTo>
                  <a:pt x="221456"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680"/>
          <p:cNvSpPr/>
          <p:nvPr/>
        </p:nvSpPr>
        <p:spPr>
          <a:xfrm>
            <a:off x="5043488" y="1785945"/>
            <a:ext cx="171450" cy="414331"/>
          </a:xfrm>
          <a:custGeom>
            <a:avLst/>
            <a:gdLst/>
            <a:ahLst/>
            <a:cxnLst/>
            <a:rect l="0" t="0" r="0" b="0"/>
            <a:pathLst>
              <a:path w="171450" h="414331">
                <a:moveTo>
                  <a:pt x="114299" y="7136"/>
                </a:moveTo>
                <a:lnTo>
                  <a:pt x="114299" y="985"/>
                </a:lnTo>
                <a:lnTo>
                  <a:pt x="113505" y="654"/>
                </a:lnTo>
                <a:lnTo>
                  <a:pt x="108148" y="79"/>
                </a:lnTo>
                <a:lnTo>
                  <a:pt x="103657" y="18"/>
                </a:lnTo>
                <a:lnTo>
                  <a:pt x="101092" y="0"/>
                </a:lnTo>
                <a:lnTo>
                  <a:pt x="96540" y="3787"/>
                </a:lnTo>
                <a:lnTo>
                  <a:pt x="94522" y="4903"/>
                </a:lnTo>
                <a:lnTo>
                  <a:pt x="90163" y="6144"/>
                </a:lnTo>
                <a:lnTo>
                  <a:pt x="85581" y="8811"/>
                </a:lnTo>
                <a:lnTo>
                  <a:pt x="80898" y="12643"/>
                </a:lnTo>
                <a:lnTo>
                  <a:pt x="76171" y="16992"/>
                </a:lnTo>
                <a:lnTo>
                  <a:pt x="69047" y="23903"/>
                </a:lnTo>
                <a:lnTo>
                  <a:pt x="40480" y="52380"/>
                </a:lnTo>
                <a:lnTo>
                  <a:pt x="35718" y="59259"/>
                </a:lnTo>
                <a:lnTo>
                  <a:pt x="30955" y="66814"/>
                </a:lnTo>
                <a:lnTo>
                  <a:pt x="26193" y="72818"/>
                </a:lnTo>
                <a:lnTo>
                  <a:pt x="21430" y="80249"/>
                </a:lnTo>
                <a:lnTo>
                  <a:pt x="16668" y="88843"/>
                </a:lnTo>
                <a:lnTo>
                  <a:pt x="11905" y="97954"/>
                </a:lnTo>
                <a:lnTo>
                  <a:pt x="9260" y="107295"/>
                </a:lnTo>
                <a:lnTo>
                  <a:pt x="7290" y="117532"/>
                </a:lnTo>
                <a:lnTo>
                  <a:pt x="3769" y="130020"/>
                </a:lnTo>
                <a:lnTo>
                  <a:pt x="1674" y="141390"/>
                </a:lnTo>
                <a:lnTo>
                  <a:pt x="744" y="151736"/>
                </a:lnTo>
                <a:lnTo>
                  <a:pt x="330" y="161626"/>
                </a:lnTo>
                <a:lnTo>
                  <a:pt x="64" y="185819"/>
                </a:lnTo>
                <a:lnTo>
                  <a:pt x="0" y="251114"/>
                </a:lnTo>
                <a:lnTo>
                  <a:pt x="2116" y="262679"/>
                </a:lnTo>
                <a:lnTo>
                  <a:pt x="5703" y="273111"/>
                </a:lnTo>
                <a:lnTo>
                  <a:pt x="9942" y="283038"/>
                </a:lnTo>
                <a:lnTo>
                  <a:pt x="14472" y="292743"/>
                </a:lnTo>
                <a:lnTo>
                  <a:pt x="23848" y="311907"/>
                </a:lnTo>
                <a:lnTo>
                  <a:pt x="27011" y="316679"/>
                </a:lnTo>
                <a:lnTo>
                  <a:pt x="30707" y="321448"/>
                </a:lnTo>
                <a:lnTo>
                  <a:pt x="34759" y="326215"/>
                </a:lnTo>
                <a:lnTo>
                  <a:pt x="38253" y="330980"/>
                </a:lnTo>
                <a:lnTo>
                  <a:pt x="41377" y="335745"/>
                </a:lnTo>
                <a:lnTo>
                  <a:pt x="44253" y="340508"/>
                </a:lnTo>
                <a:lnTo>
                  <a:pt x="47758" y="345272"/>
                </a:lnTo>
                <a:lnTo>
                  <a:pt x="51682" y="350035"/>
                </a:lnTo>
                <a:lnTo>
                  <a:pt x="55886" y="354797"/>
                </a:lnTo>
                <a:lnTo>
                  <a:pt x="59482" y="359560"/>
                </a:lnTo>
                <a:lnTo>
                  <a:pt x="62673" y="364323"/>
                </a:lnTo>
                <a:lnTo>
                  <a:pt x="65594" y="369085"/>
                </a:lnTo>
                <a:lnTo>
                  <a:pt x="68336" y="373054"/>
                </a:lnTo>
                <a:lnTo>
                  <a:pt x="73498" y="379581"/>
                </a:lnTo>
                <a:lnTo>
                  <a:pt x="76780" y="382432"/>
                </a:lnTo>
                <a:lnTo>
                  <a:pt x="80555" y="385127"/>
                </a:lnTo>
                <a:lnTo>
                  <a:pt x="84659" y="387718"/>
                </a:lnTo>
                <a:lnTo>
                  <a:pt x="88189" y="390238"/>
                </a:lnTo>
                <a:lnTo>
                  <a:pt x="91336" y="392713"/>
                </a:lnTo>
                <a:lnTo>
                  <a:pt x="94228" y="395155"/>
                </a:lnTo>
                <a:lnTo>
                  <a:pt x="97743" y="397578"/>
                </a:lnTo>
                <a:lnTo>
                  <a:pt x="101675" y="399987"/>
                </a:lnTo>
                <a:lnTo>
                  <a:pt x="105882" y="402386"/>
                </a:lnTo>
                <a:lnTo>
                  <a:pt x="110275" y="403986"/>
                </a:lnTo>
                <a:lnTo>
                  <a:pt x="114792" y="405053"/>
                </a:lnTo>
                <a:lnTo>
                  <a:pt x="119390" y="405764"/>
                </a:lnTo>
                <a:lnTo>
                  <a:pt x="123249" y="406238"/>
                </a:lnTo>
                <a:lnTo>
                  <a:pt x="126616" y="406554"/>
                </a:lnTo>
                <a:lnTo>
                  <a:pt x="129654" y="406764"/>
                </a:lnTo>
                <a:lnTo>
                  <a:pt x="132473" y="406905"/>
                </a:lnTo>
                <a:lnTo>
                  <a:pt x="137722" y="407061"/>
                </a:lnTo>
                <a:lnTo>
                  <a:pt x="145140" y="407149"/>
                </a:lnTo>
                <a:lnTo>
                  <a:pt x="147560" y="407955"/>
                </a:lnTo>
                <a:lnTo>
                  <a:pt x="152365" y="410967"/>
                </a:lnTo>
                <a:lnTo>
                  <a:pt x="155551" y="412088"/>
                </a:lnTo>
                <a:lnTo>
                  <a:pt x="159263" y="412835"/>
                </a:lnTo>
                <a:lnTo>
                  <a:pt x="171449" y="41433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681"/>
          <p:cNvSpPr/>
          <p:nvPr/>
        </p:nvSpPr>
        <p:spPr>
          <a:xfrm>
            <a:off x="7486650" y="1721643"/>
            <a:ext cx="238836" cy="435770"/>
          </a:xfrm>
          <a:custGeom>
            <a:avLst/>
            <a:gdLst/>
            <a:ahLst/>
            <a:cxnLst/>
            <a:rect l="0" t="0" r="0" b="0"/>
            <a:pathLst>
              <a:path w="238836" h="435770">
                <a:moveTo>
                  <a:pt x="7143" y="0"/>
                </a:moveTo>
                <a:lnTo>
                  <a:pt x="17786" y="0"/>
                </a:lnTo>
                <a:lnTo>
                  <a:pt x="19795" y="794"/>
                </a:lnTo>
                <a:lnTo>
                  <a:pt x="24144" y="3793"/>
                </a:lnTo>
                <a:lnTo>
                  <a:pt x="27208" y="4910"/>
                </a:lnTo>
                <a:lnTo>
                  <a:pt x="30838" y="5655"/>
                </a:lnTo>
                <a:lnTo>
                  <a:pt x="34846" y="6151"/>
                </a:lnTo>
                <a:lnTo>
                  <a:pt x="38312" y="7276"/>
                </a:lnTo>
                <a:lnTo>
                  <a:pt x="44280" y="10642"/>
                </a:lnTo>
                <a:lnTo>
                  <a:pt x="48569" y="12651"/>
                </a:lnTo>
                <a:lnTo>
                  <a:pt x="53810" y="14784"/>
                </a:lnTo>
                <a:lnTo>
                  <a:pt x="59687" y="17000"/>
                </a:lnTo>
                <a:lnTo>
                  <a:pt x="65191" y="19271"/>
                </a:lnTo>
                <a:lnTo>
                  <a:pt x="70448" y="21579"/>
                </a:lnTo>
                <a:lnTo>
                  <a:pt x="75540" y="23911"/>
                </a:lnTo>
                <a:lnTo>
                  <a:pt x="80522" y="27053"/>
                </a:lnTo>
                <a:lnTo>
                  <a:pt x="85431" y="30736"/>
                </a:lnTo>
                <a:lnTo>
                  <a:pt x="90292" y="34778"/>
                </a:lnTo>
                <a:lnTo>
                  <a:pt x="95913" y="38267"/>
                </a:lnTo>
                <a:lnTo>
                  <a:pt x="102042" y="41386"/>
                </a:lnTo>
                <a:lnTo>
                  <a:pt x="108509" y="44260"/>
                </a:lnTo>
                <a:lnTo>
                  <a:pt x="115202" y="47763"/>
                </a:lnTo>
                <a:lnTo>
                  <a:pt x="122045" y="51686"/>
                </a:lnTo>
                <a:lnTo>
                  <a:pt x="128989" y="55888"/>
                </a:lnTo>
                <a:lnTo>
                  <a:pt x="135204" y="60278"/>
                </a:lnTo>
                <a:lnTo>
                  <a:pt x="140936" y="64792"/>
                </a:lnTo>
                <a:lnTo>
                  <a:pt x="146344" y="69388"/>
                </a:lnTo>
                <a:lnTo>
                  <a:pt x="152332" y="74040"/>
                </a:lnTo>
                <a:lnTo>
                  <a:pt x="158705" y="78729"/>
                </a:lnTo>
                <a:lnTo>
                  <a:pt x="165334" y="83442"/>
                </a:lnTo>
                <a:lnTo>
                  <a:pt x="171341" y="88172"/>
                </a:lnTo>
                <a:lnTo>
                  <a:pt x="176934" y="92913"/>
                </a:lnTo>
                <a:lnTo>
                  <a:pt x="182250" y="97661"/>
                </a:lnTo>
                <a:lnTo>
                  <a:pt x="192389" y="107170"/>
                </a:lnTo>
                <a:lnTo>
                  <a:pt x="197316" y="111928"/>
                </a:lnTo>
                <a:lnTo>
                  <a:pt x="202187" y="117481"/>
                </a:lnTo>
                <a:lnTo>
                  <a:pt x="207023" y="123565"/>
                </a:lnTo>
                <a:lnTo>
                  <a:pt x="211834" y="130002"/>
                </a:lnTo>
                <a:lnTo>
                  <a:pt x="219295" y="143504"/>
                </a:lnTo>
                <a:lnTo>
                  <a:pt x="225259" y="156648"/>
                </a:lnTo>
                <a:lnTo>
                  <a:pt x="230554" y="167782"/>
                </a:lnTo>
                <a:lnTo>
                  <a:pt x="235554" y="180139"/>
                </a:lnTo>
                <a:lnTo>
                  <a:pt x="237998" y="186768"/>
                </a:lnTo>
                <a:lnTo>
                  <a:pt x="238835" y="193568"/>
                </a:lnTo>
                <a:lnTo>
                  <a:pt x="238597" y="200483"/>
                </a:lnTo>
                <a:lnTo>
                  <a:pt x="237646" y="207474"/>
                </a:lnTo>
                <a:lnTo>
                  <a:pt x="236218" y="214516"/>
                </a:lnTo>
                <a:lnTo>
                  <a:pt x="234473" y="221592"/>
                </a:lnTo>
                <a:lnTo>
                  <a:pt x="232515" y="228691"/>
                </a:lnTo>
                <a:lnTo>
                  <a:pt x="229623" y="235804"/>
                </a:lnTo>
                <a:lnTo>
                  <a:pt x="226107" y="242928"/>
                </a:lnTo>
                <a:lnTo>
                  <a:pt x="222174" y="250058"/>
                </a:lnTo>
                <a:lnTo>
                  <a:pt x="217966" y="256399"/>
                </a:lnTo>
                <a:lnTo>
                  <a:pt x="213573" y="262214"/>
                </a:lnTo>
                <a:lnTo>
                  <a:pt x="209057" y="267678"/>
                </a:lnTo>
                <a:lnTo>
                  <a:pt x="203665" y="273702"/>
                </a:lnTo>
                <a:lnTo>
                  <a:pt x="191324" y="286746"/>
                </a:lnTo>
                <a:lnTo>
                  <a:pt x="185493" y="293558"/>
                </a:lnTo>
                <a:lnTo>
                  <a:pt x="180018" y="300480"/>
                </a:lnTo>
                <a:lnTo>
                  <a:pt x="174781" y="307476"/>
                </a:lnTo>
                <a:lnTo>
                  <a:pt x="169702" y="313728"/>
                </a:lnTo>
                <a:lnTo>
                  <a:pt x="164727" y="319483"/>
                </a:lnTo>
                <a:lnTo>
                  <a:pt x="159825" y="324908"/>
                </a:lnTo>
                <a:lnTo>
                  <a:pt x="148026" y="337285"/>
                </a:lnTo>
                <a:lnTo>
                  <a:pt x="95339" y="390428"/>
                </a:lnTo>
                <a:lnTo>
                  <a:pt x="89754" y="395223"/>
                </a:lnTo>
                <a:lnTo>
                  <a:pt x="83647" y="400007"/>
                </a:lnTo>
                <a:lnTo>
                  <a:pt x="77197" y="404784"/>
                </a:lnTo>
                <a:lnTo>
                  <a:pt x="71308" y="408762"/>
                </a:lnTo>
                <a:lnTo>
                  <a:pt x="65795" y="412208"/>
                </a:lnTo>
                <a:lnTo>
                  <a:pt x="60532" y="415299"/>
                </a:lnTo>
                <a:lnTo>
                  <a:pt x="55436" y="418154"/>
                </a:lnTo>
                <a:lnTo>
                  <a:pt x="45540" y="423442"/>
                </a:lnTo>
                <a:lnTo>
                  <a:pt x="41472" y="425964"/>
                </a:lnTo>
                <a:lnTo>
                  <a:pt x="34837" y="430882"/>
                </a:lnTo>
                <a:lnTo>
                  <a:pt x="31162" y="432511"/>
                </a:lnTo>
                <a:lnTo>
                  <a:pt x="27124" y="433597"/>
                </a:lnTo>
                <a:lnTo>
                  <a:pt x="16823" y="435340"/>
                </a:lnTo>
                <a:lnTo>
                  <a:pt x="9878" y="435684"/>
                </a:lnTo>
                <a:lnTo>
                  <a:pt x="2474" y="435762"/>
                </a:lnTo>
                <a:lnTo>
                  <a:pt x="0" y="4357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682"/>
          <p:cNvSpPr/>
          <p:nvPr/>
        </p:nvSpPr>
        <p:spPr>
          <a:xfrm>
            <a:off x="4607718" y="1950244"/>
            <a:ext cx="335625" cy="263995"/>
          </a:xfrm>
          <a:custGeom>
            <a:avLst/>
            <a:gdLst/>
            <a:ahLst/>
            <a:cxnLst/>
            <a:rect l="0" t="0" r="0" b="0"/>
            <a:pathLst>
              <a:path w="335625" h="263995">
                <a:moveTo>
                  <a:pt x="0" y="21431"/>
                </a:moveTo>
                <a:lnTo>
                  <a:pt x="0" y="17638"/>
                </a:lnTo>
                <a:lnTo>
                  <a:pt x="794" y="16521"/>
                </a:lnTo>
                <a:lnTo>
                  <a:pt x="2117" y="15776"/>
                </a:lnTo>
                <a:lnTo>
                  <a:pt x="5703" y="14949"/>
                </a:lnTo>
                <a:lnTo>
                  <a:pt x="12979" y="14483"/>
                </a:lnTo>
                <a:lnTo>
                  <a:pt x="20585" y="14374"/>
                </a:lnTo>
                <a:lnTo>
                  <a:pt x="24042" y="13551"/>
                </a:lnTo>
                <a:lnTo>
                  <a:pt x="30000" y="10520"/>
                </a:lnTo>
                <a:lnTo>
                  <a:pt x="39527" y="8644"/>
                </a:lnTo>
                <a:lnTo>
                  <a:pt x="45402" y="8144"/>
                </a:lnTo>
                <a:lnTo>
                  <a:pt x="50906" y="7810"/>
                </a:lnTo>
                <a:lnTo>
                  <a:pt x="61254" y="7439"/>
                </a:lnTo>
                <a:lnTo>
                  <a:pt x="67029" y="6547"/>
                </a:lnTo>
                <a:lnTo>
                  <a:pt x="73262" y="5158"/>
                </a:lnTo>
                <a:lnTo>
                  <a:pt x="79798" y="3438"/>
                </a:lnTo>
                <a:lnTo>
                  <a:pt x="85742" y="2292"/>
                </a:lnTo>
                <a:lnTo>
                  <a:pt x="91293" y="1528"/>
                </a:lnTo>
                <a:lnTo>
                  <a:pt x="96581" y="1018"/>
                </a:lnTo>
                <a:lnTo>
                  <a:pt x="102487" y="679"/>
                </a:lnTo>
                <a:lnTo>
                  <a:pt x="115400" y="301"/>
                </a:lnTo>
                <a:lnTo>
                  <a:pt x="144510" y="39"/>
                </a:lnTo>
                <a:lnTo>
                  <a:pt x="199907" y="0"/>
                </a:lnTo>
                <a:lnTo>
                  <a:pt x="203122" y="793"/>
                </a:lnTo>
                <a:lnTo>
                  <a:pt x="211438" y="4909"/>
                </a:lnTo>
                <a:lnTo>
                  <a:pt x="218929" y="7275"/>
                </a:lnTo>
                <a:lnTo>
                  <a:pt x="223773" y="10641"/>
                </a:lnTo>
                <a:lnTo>
                  <a:pt x="225382" y="12650"/>
                </a:lnTo>
                <a:lnTo>
                  <a:pt x="226455" y="14783"/>
                </a:lnTo>
                <a:lnTo>
                  <a:pt x="227170" y="16999"/>
                </a:lnTo>
                <a:lnTo>
                  <a:pt x="226853" y="19270"/>
                </a:lnTo>
                <a:lnTo>
                  <a:pt x="225848" y="21578"/>
                </a:lnTo>
                <a:lnTo>
                  <a:pt x="224384" y="23910"/>
                </a:lnTo>
                <a:lnTo>
                  <a:pt x="222758" y="28618"/>
                </a:lnTo>
                <a:lnTo>
                  <a:pt x="222324" y="30985"/>
                </a:lnTo>
                <a:lnTo>
                  <a:pt x="220447" y="33356"/>
                </a:lnTo>
                <a:lnTo>
                  <a:pt x="211015" y="41280"/>
                </a:lnTo>
                <a:lnTo>
                  <a:pt x="205439" y="49038"/>
                </a:lnTo>
                <a:lnTo>
                  <a:pt x="198198" y="55661"/>
                </a:lnTo>
                <a:lnTo>
                  <a:pt x="190482" y="61250"/>
                </a:lnTo>
                <a:lnTo>
                  <a:pt x="184406" y="66380"/>
                </a:lnTo>
                <a:lnTo>
                  <a:pt x="180882" y="68066"/>
                </a:lnTo>
                <a:lnTo>
                  <a:pt x="172732" y="69939"/>
                </a:lnTo>
                <a:lnTo>
                  <a:pt x="165934" y="72888"/>
                </a:lnTo>
                <a:lnTo>
                  <a:pt x="157645" y="79010"/>
                </a:lnTo>
                <a:lnTo>
                  <a:pt x="155104" y="81248"/>
                </a:lnTo>
                <a:lnTo>
                  <a:pt x="152615" y="82740"/>
                </a:lnTo>
                <a:lnTo>
                  <a:pt x="145320" y="85634"/>
                </a:lnTo>
                <a:lnTo>
                  <a:pt x="137151" y="91759"/>
                </a:lnTo>
                <a:lnTo>
                  <a:pt x="134246" y="92375"/>
                </a:lnTo>
                <a:lnTo>
                  <a:pt x="132360" y="92540"/>
                </a:lnTo>
                <a:lnTo>
                  <a:pt x="131103" y="93443"/>
                </a:lnTo>
                <a:lnTo>
                  <a:pt x="130264" y="94839"/>
                </a:lnTo>
                <a:lnTo>
                  <a:pt x="128596" y="99985"/>
                </a:lnTo>
                <a:lnTo>
                  <a:pt x="128590" y="96211"/>
                </a:lnTo>
                <a:lnTo>
                  <a:pt x="129383" y="95097"/>
                </a:lnTo>
                <a:lnTo>
                  <a:pt x="130705" y="94354"/>
                </a:lnTo>
                <a:lnTo>
                  <a:pt x="134291" y="93528"/>
                </a:lnTo>
                <a:lnTo>
                  <a:pt x="138531" y="93161"/>
                </a:lnTo>
                <a:lnTo>
                  <a:pt x="145178" y="90882"/>
                </a:lnTo>
                <a:lnTo>
                  <a:pt x="153423" y="88017"/>
                </a:lnTo>
                <a:lnTo>
                  <a:pt x="162380" y="86743"/>
                </a:lnTo>
                <a:lnTo>
                  <a:pt x="171653" y="84060"/>
                </a:lnTo>
                <a:lnTo>
                  <a:pt x="176348" y="82234"/>
                </a:lnTo>
                <a:lnTo>
                  <a:pt x="181859" y="81016"/>
                </a:lnTo>
                <a:lnTo>
                  <a:pt x="187914" y="80204"/>
                </a:lnTo>
                <a:lnTo>
                  <a:pt x="194333" y="79663"/>
                </a:lnTo>
                <a:lnTo>
                  <a:pt x="200993" y="79302"/>
                </a:lnTo>
                <a:lnTo>
                  <a:pt x="214743" y="78901"/>
                </a:lnTo>
                <a:lnTo>
                  <a:pt x="244434" y="78623"/>
                </a:lnTo>
                <a:lnTo>
                  <a:pt x="251062" y="78609"/>
                </a:lnTo>
                <a:lnTo>
                  <a:pt x="257862" y="79393"/>
                </a:lnTo>
                <a:lnTo>
                  <a:pt x="264777" y="80710"/>
                </a:lnTo>
                <a:lnTo>
                  <a:pt x="271769" y="82381"/>
                </a:lnTo>
                <a:lnTo>
                  <a:pt x="278017" y="83496"/>
                </a:lnTo>
                <a:lnTo>
                  <a:pt x="283769" y="84238"/>
                </a:lnTo>
                <a:lnTo>
                  <a:pt x="289192" y="84734"/>
                </a:lnTo>
                <a:lnTo>
                  <a:pt x="297334" y="87401"/>
                </a:lnTo>
                <a:lnTo>
                  <a:pt x="304392" y="92026"/>
                </a:lnTo>
                <a:lnTo>
                  <a:pt x="312821" y="99373"/>
                </a:lnTo>
                <a:lnTo>
                  <a:pt x="319742" y="105813"/>
                </a:lnTo>
                <a:lnTo>
                  <a:pt x="325464" y="112115"/>
                </a:lnTo>
                <a:lnTo>
                  <a:pt x="330653" y="120208"/>
                </a:lnTo>
                <a:lnTo>
                  <a:pt x="332354" y="124588"/>
                </a:lnTo>
                <a:lnTo>
                  <a:pt x="333488" y="129096"/>
                </a:lnTo>
                <a:lnTo>
                  <a:pt x="334244" y="133689"/>
                </a:lnTo>
                <a:lnTo>
                  <a:pt x="334748" y="138338"/>
                </a:lnTo>
                <a:lnTo>
                  <a:pt x="335084" y="143025"/>
                </a:lnTo>
                <a:lnTo>
                  <a:pt x="335309" y="147737"/>
                </a:lnTo>
                <a:lnTo>
                  <a:pt x="335557" y="157207"/>
                </a:lnTo>
                <a:lnTo>
                  <a:pt x="335624" y="161954"/>
                </a:lnTo>
                <a:lnTo>
                  <a:pt x="334874" y="166707"/>
                </a:lnTo>
                <a:lnTo>
                  <a:pt x="333581" y="171463"/>
                </a:lnTo>
                <a:lnTo>
                  <a:pt x="331925" y="176221"/>
                </a:lnTo>
                <a:lnTo>
                  <a:pt x="330027" y="180980"/>
                </a:lnTo>
                <a:lnTo>
                  <a:pt x="327968" y="185741"/>
                </a:lnTo>
                <a:lnTo>
                  <a:pt x="325802" y="190502"/>
                </a:lnTo>
                <a:lnTo>
                  <a:pt x="321977" y="195263"/>
                </a:lnTo>
                <a:lnTo>
                  <a:pt x="317045" y="200026"/>
                </a:lnTo>
                <a:lnTo>
                  <a:pt x="311376" y="204788"/>
                </a:lnTo>
                <a:lnTo>
                  <a:pt x="306009" y="209550"/>
                </a:lnTo>
                <a:lnTo>
                  <a:pt x="295812" y="219075"/>
                </a:lnTo>
                <a:lnTo>
                  <a:pt x="290077" y="223837"/>
                </a:lnTo>
                <a:lnTo>
                  <a:pt x="283872" y="228599"/>
                </a:lnTo>
                <a:lnTo>
                  <a:pt x="277355" y="233362"/>
                </a:lnTo>
                <a:lnTo>
                  <a:pt x="271422" y="237331"/>
                </a:lnTo>
                <a:lnTo>
                  <a:pt x="265879" y="240770"/>
                </a:lnTo>
                <a:lnTo>
                  <a:pt x="255487" y="245915"/>
                </a:lnTo>
                <a:lnTo>
                  <a:pt x="245577" y="248201"/>
                </a:lnTo>
                <a:lnTo>
                  <a:pt x="239919" y="249605"/>
                </a:lnTo>
                <a:lnTo>
                  <a:pt x="233764" y="251334"/>
                </a:lnTo>
                <a:lnTo>
                  <a:pt x="227281" y="253281"/>
                </a:lnTo>
                <a:lnTo>
                  <a:pt x="221370" y="254579"/>
                </a:lnTo>
                <a:lnTo>
                  <a:pt x="215843" y="255444"/>
                </a:lnTo>
                <a:lnTo>
                  <a:pt x="205468" y="257199"/>
                </a:lnTo>
                <a:lnTo>
                  <a:pt x="195565" y="260625"/>
                </a:lnTo>
                <a:lnTo>
                  <a:pt x="185872" y="262677"/>
                </a:lnTo>
                <a:lnTo>
                  <a:pt x="176272" y="263589"/>
                </a:lnTo>
                <a:lnTo>
                  <a:pt x="166714" y="263994"/>
                </a:lnTo>
                <a:lnTo>
                  <a:pt x="162737" y="263308"/>
                </a:lnTo>
                <a:lnTo>
                  <a:pt x="152553" y="259344"/>
                </a:lnTo>
                <a:lnTo>
                  <a:pt x="144266" y="258139"/>
                </a:lnTo>
                <a:lnTo>
                  <a:pt x="134468" y="257460"/>
                </a:lnTo>
                <a:lnTo>
                  <a:pt x="130330" y="257259"/>
                </a:lnTo>
                <a:lnTo>
                  <a:pt x="127246" y="255095"/>
                </a:lnTo>
                <a:lnTo>
                  <a:pt x="119837" y="248359"/>
                </a:lnTo>
                <a:lnTo>
                  <a:pt x="115394" y="243968"/>
                </a:lnTo>
                <a:lnTo>
                  <a:pt x="114236" y="243607"/>
                </a:lnTo>
                <a:lnTo>
                  <a:pt x="107157"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683"/>
          <p:cNvSpPr/>
          <p:nvPr/>
        </p:nvSpPr>
        <p:spPr>
          <a:xfrm>
            <a:off x="7622381" y="1407318"/>
            <a:ext cx="542174" cy="1028693"/>
          </a:xfrm>
          <a:custGeom>
            <a:avLst/>
            <a:gdLst/>
            <a:ahLst/>
            <a:cxnLst/>
            <a:rect l="0" t="0" r="0" b="0"/>
            <a:pathLst>
              <a:path w="542174" h="1028693">
                <a:moveTo>
                  <a:pt x="0" y="0"/>
                </a:moveTo>
                <a:lnTo>
                  <a:pt x="0" y="6850"/>
                </a:lnTo>
                <a:lnTo>
                  <a:pt x="3793" y="10849"/>
                </a:lnTo>
                <a:lnTo>
                  <a:pt x="5703" y="11995"/>
                </a:lnTo>
                <a:lnTo>
                  <a:pt x="12185" y="14402"/>
                </a:lnTo>
                <a:lnTo>
                  <a:pt x="19132" y="18996"/>
                </a:lnTo>
                <a:lnTo>
                  <a:pt x="34759" y="24903"/>
                </a:lnTo>
                <a:lnTo>
                  <a:pt x="48046" y="31280"/>
                </a:lnTo>
                <a:lnTo>
                  <a:pt x="62038" y="38196"/>
                </a:lnTo>
                <a:lnTo>
                  <a:pt x="73609" y="45022"/>
                </a:lnTo>
                <a:lnTo>
                  <a:pt x="86690" y="52554"/>
                </a:lnTo>
                <a:lnTo>
                  <a:pt x="100442" y="58547"/>
                </a:lnTo>
                <a:lnTo>
                  <a:pt x="114490" y="63856"/>
                </a:lnTo>
                <a:lnTo>
                  <a:pt x="135788" y="71308"/>
                </a:lnTo>
                <a:lnTo>
                  <a:pt x="164318" y="80937"/>
                </a:lnTo>
                <a:lnTo>
                  <a:pt x="180715" y="87831"/>
                </a:lnTo>
                <a:lnTo>
                  <a:pt x="198587" y="96186"/>
                </a:lnTo>
                <a:lnTo>
                  <a:pt x="217112" y="105191"/>
                </a:lnTo>
                <a:lnTo>
                  <a:pt x="233813" y="114485"/>
                </a:lnTo>
                <a:lnTo>
                  <a:pt x="249173" y="123907"/>
                </a:lnTo>
                <a:lnTo>
                  <a:pt x="263937" y="133387"/>
                </a:lnTo>
                <a:lnTo>
                  <a:pt x="280553" y="142892"/>
                </a:lnTo>
                <a:lnTo>
                  <a:pt x="289429" y="147649"/>
                </a:lnTo>
                <a:lnTo>
                  <a:pt x="305641" y="157168"/>
                </a:lnTo>
                <a:lnTo>
                  <a:pt x="321579" y="166690"/>
                </a:lnTo>
                <a:lnTo>
                  <a:pt x="339244" y="176214"/>
                </a:lnTo>
                <a:lnTo>
                  <a:pt x="353446" y="185738"/>
                </a:lnTo>
                <a:lnTo>
                  <a:pt x="365843" y="196057"/>
                </a:lnTo>
                <a:lnTo>
                  <a:pt x="379291" y="208580"/>
                </a:lnTo>
                <a:lnTo>
                  <a:pt x="407327" y="236023"/>
                </a:lnTo>
                <a:lnTo>
                  <a:pt x="421540" y="250156"/>
                </a:lnTo>
                <a:lnTo>
                  <a:pt x="433678" y="264374"/>
                </a:lnTo>
                <a:lnTo>
                  <a:pt x="449437" y="285767"/>
                </a:lnTo>
                <a:lnTo>
                  <a:pt x="466277" y="307186"/>
                </a:lnTo>
                <a:lnTo>
                  <a:pt x="472776" y="314329"/>
                </a:lnTo>
                <a:lnTo>
                  <a:pt x="482114" y="330731"/>
                </a:lnTo>
                <a:lnTo>
                  <a:pt x="493951" y="357815"/>
                </a:lnTo>
                <a:lnTo>
                  <a:pt x="507512" y="385949"/>
                </a:lnTo>
                <a:lnTo>
                  <a:pt x="519468" y="412276"/>
                </a:lnTo>
                <a:lnTo>
                  <a:pt x="528037" y="437275"/>
                </a:lnTo>
                <a:lnTo>
                  <a:pt x="532339" y="456282"/>
                </a:lnTo>
                <a:lnTo>
                  <a:pt x="534252" y="477959"/>
                </a:lnTo>
                <a:lnTo>
                  <a:pt x="540388" y="518509"/>
                </a:lnTo>
                <a:lnTo>
                  <a:pt x="542173" y="547509"/>
                </a:lnTo>
                <a:lnTo>
                  <a:pt x="541909" y="576210"/>
                </a:lnTo>
                <a:lnTo>
                  <a:pt x="537155" y="604822"/>
                </a:lnTo>
                <a:lnTo>
                  <a:pt x="530721" y="633408"/>
                </a:lnTo>
                <a:lnTo>
                  <a:pt x="519073" y="681037"/>
                </a:lnTo>
                <a:lnTo>
                  <a:pt x="508164" y="709613"/>
                </a:lnTo>
                <a:lnTo>
                  <a:pt x="494878" y="738188"/>
                </a:lnTo>
                <a:lnTo>
                  <a:pt x="480887" y="762970"/>
                </a:lnTo>
                <a:lnTo>
                  <a:pt x="469315" y="780158"/>
                </a:lnTo>
                <a:lnTo>
                  <a:pt x="453646" y="805569"/>
                </a:lnTo>
                <a:lnTo>
                  <a:pt x="445301" y="820787"/>
                </a:lnTo>
                <a:lnTo>
                  <a:pt x="428804" y="842742"/>
                </a:lnTo>
                <a:lnTo>
                  <a:pt x="413196" y="871494"/>
                </a:lnTo>
                <a:lnTo>
                  <a:pt x="399713" y="892956"/>
                </a:lnTo>
                <a:lnTo>
                  <a:pt x="385662" y="912280"/>
                </a:lnTo>
                <a:lnTo>
                  <a:pt x="376987" y="923777"/>
                </a:lnTo>
                <a:lnTo>
                  <a:pt x="362833" y="948443"/>
                </a:lnTo>
                <a:lnTo>
                  <a:pt x="346024" y="968801"/>
                </a:lnTo>
                <a:lnTo>
                  <a:pt x="340849" y="977208"/>
                </a:lnTo>
                <a:lnTo>
                  <a:pt x="333786" y="984119"/>
                </a:lnTo>
                <a:lnTo>
                  <a:pt x="329680" y="987073"/>
                </a:lnTo>
                <a:lnTo>
                  <a:pt x="323002" y="994589"/>
                </a:lnTo>
                <a:lnTo>
                  <a:pt x="318181" y="1002427"/>
                </a:lnTo>
                <a:lnTo>
                  <a:pt x="314674" y="1011302"/>
                </a:lnTo>
                <a:lnTo>
                  <a:pt x="308324" y="1020049"/>
                </a:lnTo>
                <a:lnTo>
                  <a:pt x="300046" y="1028692"/>
                </a:lnTo>
                <a:lnTo>
                  <a:pt x="292894" y="10215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684"/>
          <p:cNvSpPr/>
          <p:nvPr/>
        </p:nvSpPr>
        <p:spPr>
          <a:xfrm>
            <a:off x="7843866" y="2336006"/>
            <a:ext cx="192853" cy="175503"/>
          </a:xfrm>
          <a:custGeom>
            <a:avLst/>
            <a:gdLst/>
            <a:ahLst/>
            <a:cxnLst/>
            <a:rect l="0" t="0" r="0" b="0"/>
            <a:pathLst>
              <a:path w="192853" h="175503">
                <a:moveTo>
                  <a:pt x="42834" y="0"/>
                </a:moveTo>
                <a:lnTo>
                  <a:pt x="22447" y="0"/>
                </a:lnTo>
                <a:lnTo>
                  <a:pt x="22099" y="794"/>
                </a:lnTo>
                <a:lnTo>
                  <a:pt x="21494" y="6151"/>
                </a:lnTo>
                <a:lnTo>
                  <a:pt x="21429" y="10642"/>
                </a:lnTo>
                <a:lnTo>
                  <a:pt x="21411" y="16999"/>
                </a:lnTo>
                <a:lnTo>
                  <a:pt x="20614" y="19270"/>
                </a:lnTo>
                <a:lnTo>
                  <a:pt x="17613" y="23910"/>
                </a:lnTo>
                <a:lnTo>
                  <a:pt x="15749" y="28618"/>
                </a:lnTo>
                <a:lnTo>
                  <a:pt x="15252" y="30985"/>
                </a:lnTo>
                <a:lnTo>
                  <a:pt x="14921" y="34150"/>
                </a:lnTo>
                <a:lnTo>
                  <a:pt x="14700" y="37848"/>
                </a:lnTo>
                <a:lnTo>
                  <a:pt x="14455" y="45396"/>
                </a:lnTo>
                <a:lnTo>
                  <a:pt x="14298" y="56710"/>
                </a:lnTo>
                <a:lnTo>
                  <a:pt x="14285" y="59237"/>
                </a:lnTo>
                <a:lnTo>
                  <a:pt x="13483" y="62510"/>
                </a:lnTo>
                <a:lnTo>
                  <a:pt x="12153" y="66280"/>
                </a:lnTo>
                <a:lnTo>
                  <a:pt x="10474" y="70380"/>
                </a:lnTo>
                <a:lnTo>
                  <a:pt x="9354" y="74701"/>
                </a:lnTo>
                <a:lnTo>
                  <a:pt x="8608" y="79170"/>
                </a:lnTo>
                <a:lnTo>
                  <a:pt x="8110" y="83736"/>
                </a:lnTo>
                <a:lnTo>
                  <a:pt x="6985" y="87574"/>
                </a:lnTo>
                <a:lnTo>
                  <a:pt x="5440" y="90926"/>
                </a:lnTo>
                <a:lnTo>
                  <a:pt x="3617" y="93955"/>
                </a:lnTo>
                <a:lnTo>
                  <a:pt x="1592" y="99437"/>
                </a:lnTo>
                <a:lnTo>
                  <a:pt x="691" y="104519"/>
                </a:lnTo>
                <a:lnTo>
                  <a:pt x="291" y="109423"/>
                </a:lnTo>
                <a:lnTo>
                  <a:pt x="113" y="114249"/>
                </a:lnTo>
                <a:lnTo>
                  <a:pt x="0" y="123815"/>
                </a:lnTo>
                <a:lnTo>
                  <a:pt x="783" y="126199"/>
                </a:lnTo>
                <a:lnTo>
                  <a:pt x="3772" y="130966"/>
                </a:lnTo>
                <a:lnTo>
                  <a:pt x="5629" y="135730"/>
                </a:lnTo>
                <a:lnTo>
                  <a:pt x="6821" y="141463"/>
                </a:lnTo>
                <a:lnTo>
                  <a:pt x="7029" y="146249"/>
                </a:lnTo>
                <a:lnTo>
                  <a:pt x="7088" y="152694"/>
                </a:lnTo>
                <a:lnTo>
                  <a:pt x="7891" y="154183"/>
                </a:lnTo>
                <a:lnTo>
                  <a:pt x="9220" y="155176"/>
                </a:lnTo>
                <a:lnTo>
                  <a:pt x="10899" y="155838"/>
                </a:lnTo>
                <a:lnTo>
                  <a:pt x="12019" y="157073"/>
                </a:lnTo>
                <a:lnTo>
                  <a:pt x="12766" y="158690"/>
                </a:lnTo>
                <a:lnTo>
                  <a:pt x="13263" y="160562"/>
                </a:lnTo>
                <a:lnTo>
                  <a:pt x="14389" y="161810"/>
                </a:lnTo>
                <a:lnTo>
                  <a:pt x="15933" y="162642"/>
                </a:lnTo>
                <a:lnTo>
                  <a:pt x="17756" y="163197"/>
                </a:lnTo>
                <a:lnTo>
                  <a:pt x="18972" y="164360"/>
                </a:lnTo>
                <a:lnTo>
                  <a:pt x="19782" y="165930"/>
                </a:lnTo>
                <a:lnTo>
                  <a:pt x="20322" y="167770"/>
                </a:lnTo>
                <a:lnTo>
                  <a:pt x="22269" y="168996"/>
                </a:lnTo>
                <a:lnTo>
                  <a:pt x="25156" y="169814"/>
                </a:lnTo>
                <a:lnTo>
                  <a:pt x="28667" y="170360"/>
                </a:lnTo>
                <a:lnTo>
                  <a:pt x="34685" y="170965"/>
                </a:lnTo>
                <a:lnTo>
                  <a:pt x="37401" y="171127"/>
                </a:lnTo>
                <a:lnTo>
                  <a:pt x="40006" y="172028"/>
                </a:lnTo>
                <a:lnTo>
                  <a:pt x="45016" y="175147"/>
                </a:lnTo>
                <a:lnTo>
                  <a:pt x="48258" y="175502"/>
                </a:lnTo>
                <a:lnTo>
                  <a:pt x="52006" y="174945"/>
                </a:lnTo>
                <a:lnTo>
                  <a:pt x="56092" y="173780"/>
                </a:lnTo>
                <a:lnTo>
                  <a:pt x="60405" y="173003"/>
                </a:lnTo>
                <a:lnTo>
                  <a:pt x="64865" y="172485"/>
                </a:lnTo>
                <a:lnTo>
                  <a:pt x="69428" y="172140"/>
                </a:lnTo>
                <a:lnTo>
                  <a:pt x="74057" y="171910"/>
                </a:lnTo>
                <a:lnTo>
                  <a:pt x="83434" y="171654"/>
                </a:lnTo>
                <a:lnTo>
                  <a:pt x="88157" y="170792"/>
                </a:lnTo>
                <a:lnTo>
                  <a:pt x="92893" y="169424"/>
                </a:lnTo>
                <a:lnTo>
                  <a:pt x="97638" y="167718"/>
                </a:lnTo>
                <a:lnTo>
                  <a:pt x="102389" y="166581"/>
                </a:lnTo>
                <a:lnTo>
                  <a:pt x="107143" y="165823"/>
                </a:lnTo>
                <a:lnTo>
                  <a:pt x="111900" y="165317"/>
                </a:lnTo>
                <a:lnTo>
                  <a:pt x="116659" y="164186"/>
                </a:lnTo>
                <a:lnTo>
                  <a:pt x="121419" y="162639"/>
                </a:lnTo>
                <a:lnTo>
                  <a:pt x="126180" y="160813"/>
                </a:lnTo>
                <a:lnTo>
                  <a:pt x="130942" y="159596"/>
                </a:lnTo>
                <a:lnTo>
                  <a:pt x="135704" y="158785"/>
                </a:lnTo>
                <a:lnTo>
                  <a:pt x="140466" y="158244"/>
                </a:lnTo>
                <a:lnTo>
                  <a:pt x="145229" y="157884"/>
                </a:lnTo>
                <a:lnTo>
                  <a:pt x="149991" y="157643"/>
                </a:lnTo>
                <a:lnTo>
                  <a:pt x="159515" y="157376"/>
                </a:lnTo>
                <a:lnTo>
                  <a:pt x="169040" y="157257"/>
                </a:lnTo>
                <a:lnTo>
                  <a:pt x="173009" y="156432"/>
                </a:lnTo>
                <a:lnTo>
                  <a:pt x="176449" y="155088"/>
                </a:lnTo>
                <a:lnTo>
                  <a:pt x="183879" y="151020"/>
                </a:lnTo>
                <a:lnTo>
                  <a:pt x="187012" y="150464"/>
                </a:lnTo>
                <a:lnTo>
                  <a:pt x="192852" y="1500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685"/>
          <p:cNvSpPr/>
          <p:nvPr/>
        </p:nvSpPr>
        <p:spPr>
          <a:xfrm>
            <a:off x="4936331" y="2479874"/>
            <a:ext cx="200026" cy="27583"/>
          </a:xfrm>
          <a:custGeom>
            <a:avLst/>
            <a:gdLst/>
            <a:ahLst/>
            <a:cxnLst/>
            <a:rect l="0" t="0" r="0" b="0"/>
            <a:pathLst>
              <a:path w="200026" h="27583">
                <a:moveTo>
                  <a:pt x="0" y="6151"/>
                </a:moveTo>
                <a:lnTo>
                  <a:pt x="28340" y="6151"/>
                </a:lnTo>
                <a:lnTo>
                  <a:pt x="33181" y="5357"/>
                </a:lnTo>
                <a:lnTo>
                  <a:pt x="38789" y="4034"/>
                </a:lnTo>
                <a:lnTo>
                  <a:pt x="44909" y="2358"/>
                </a:lnTo>
                <a:lnTo>
                  <a:pt x="50577" y="1241"/>
                </a:lnTo>
                <a:lnTo>
                  <a:pt x="55943" y="496"/>
                </a:lnTo>
                <a:lnTo>
                  <a:pt x="61108" y="0"/>
                </a:lnTo>
                <a:lnTo>
                  <a:pt x="66932" y="462"/>
                </a:lnTo>
                <a:lnTo>
                  <a:pt x="73196" y="1565"/>
                </a:lnTo>
                <a:lnTo>
                  <a:pt x="79754" y="3093"/>
                </a:lnTo>
                <a:lnTo>
                  <a:pt x="85713" y="4112"/>
                </a:lnTo>
                <a:lnTo>
                  <a:pt x="91273" y="4792"/>
                </a:lnTo>
                <a:lnTo>
                  <a:pt x="96567" y="5245"/>
                </a:lnTo>
                <a:lnTo>
                  <a:pt x="101684" y="5547"/>
                </a:lnTo>
                <a:lnTo>
                  <a:pt x="111603" y="5882"/>
                </a:lnTo>
                <a:lnTo>
                  <a:pt x="116471" y="6765"/>
                </a:lnTo>
                <a:lnTo>
                  <a:pt x="121304" y="8148"/>
                </a:lnTo>
                <a:lnTo>
                  <a:pt x="126113" y="9863"/>
                </a:lnTo>
                <a:lnTo>
                  <a:pt x="130906" y="11007"/>
                </a:lnTo>
                <a:lnTo>
                  <a:pt x="135690" y="11770"/>
                </a:lnTo>
                <a:lnTo>
                  <a:pt x="140466" y="12278"/>
                </a:lnTo>
                <a:lnTo>
                  <a:pt x="145237" y="13410"/>
                </a:lnTo>
                <a:lnTo>
                  <a:pt x="150006" y="14959"/>
                </a:lnTo>
                <a:lnTo>
                  <a:pt x="154773" y="16786"/>
                </a:lnTo>
                <a:lnTo>
                  <a:pt x="159538" y="18003"/>
                </a:lnTo>
                <a:lnTo>
                  <a:pt x="164303" y="18815"/>
                </a:lnTo>
                <a:lnTo>
                  <a:pt x="169066" y="19356"/>
                </a:lnTo>
                <a:lnTo>
                  <a:pt x="173036" y="19717"/>
                </a:lnTo>
                <a:lnTo>
                  <a:pt x="176476" y="19957"/>
                </a:lnTo>
                <a:lnTo>
                  <a:pt x="179563" y="20117"/>
                </a:lnTo>
                <a:lnTo>
                  <a:pt x="182415" y="21018"/>
                </a:lnTo>
                <a:lnTo>
                  <a:pt x="185110" y="22412"/>
                </a:lnTo>
                <a:lnTo>
                  <a:pt x="187700" y="24135"/>
                </a:lnTo>
                <a:lnTo>
                  <a:pt x="190221" y="25284"/>
                </a:lnTo>
                <a:lnTo>
                  <a:pt x="192695" y="26050"/>
                </a:lnTo>
                <a:lnTo>
                  <a:pt x="200025" y="2758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686"/>
          <p:cNvSpPr/>
          <p:nvPr/>
        </p:nvSpPr>
        <p:spPr>
          <a:xfrm>
            <a:off x="5157787" y="2400300"/>
            <a:ext cx="92870" cy="250032"/>
          </a:xfrm>
          <a:custGeom>
            <a:avLst/>
            <a:gdLst/>
            <a:ahLst/>
            <a:cxnLst/>
            <a:rect l="0" t="0" r="0" b="0"/>
            <a:pathLst>
              <a:path w="92870" h="250032">
                <a:moveTo>
                  <a:pt x="0" y="0"/>
                </a:moveTo>
                <a:lnTo>
                  <a:pt x="0" y="3792"/>
                </a:lnTo>
                <a:lnTo>
                  <a:pt x="794" y="4909"/>
                </a:lnTo>
                <a:lnTo>
                  <a:pt x="2117" y="5654"/>
                </a:lnTo>
                <a:lnTo>
                  <a:pt x="3792" y="6150"/>
                </a:lnTo>
                <a:lnTo>
                  <a:pt x="4910" y="8069"/>
                </a:lnTo>
                <a:lnTo>
                  <a:pt x="6151" y="14434"/>
                </a:lnTo>
                <a:lnTo>
                  <a:pt x="8819" y="20438"/>
                </a:lnTo>
                <a:lnTo>
                  <a:pt x="10642" y="23150"/>
                </a:lnTo>
                <a:lnTo>
                  <a:pt x="12667" y="30397"/>
                </a:lnTo>
                <a:lnTo>
                  <a:pt x="13207" y="34552"/>
                </a:lnTo>
                <a:lnTo>
                  <a:pt x="14361" y="38910"/>
                </a:lnTo>
                <a:lnTo>
                  <a:pt x="15924" y="43402"/>
                </a:lnTo>
                <a:lnTo>
                  <a:pt x="17760" y="47984"/>
                </a:lnTo>
                <a:lnTo>
                  <a:pt x="19777" y="52627"/>
                </a:lnTo>
                <a:lnTo>
                  <a:pt x="24136" y="62019"/>
                </a:lnTo>
                <a:lnTo>
                  <a:pt x="26409" y="67539"/>
                </a:lnTo>
                <a:lnTo>
                  <a:pt x="28719" y="73601"/>
                </a:lnTo>
                <a:lnTo>
                  <a:pt x="31052" y="80023"/>
                </a:lnTo>
                <a:lnTo>
                  <a:pt x="32608" y="85893"/>
                </a:lnTo>
                <a:lnTo>
                  <a:pt x="33644" y="91393"/>
                </a:lnTo>
                <a:lnTo>
                  <a:pt x="34336" y="96647"/>
                </a:lnTo>
                <a:lnTo>
                  <a:pt x="35591" y="102531"/>
                </a:lnTo>
                <a:lnTo>
                  <a:pt x="37221" y="108835"/>
                </a:lnTo>
                <a:lnTo>
                  <a:pt x="39101" y="115419"/>
                </a:lnTo>
                <a:lnTo>
                  <a:pt x="41942" y="121396"/>
                </a:lnTo>
                <a:lnTo>
                  <a:pt x="45424" y="126968"/>
                </a:lnTo>
                <a:lnTo>
                  <a:pt x="49333" y="132270"/>
                </a:lnTo>
                <a:lnTo>
                  <a:pt x="51939" y="138186"/>
                </a:lnTo>
                <a:lnTo>
                  <a:pt x="53676" y="144512"/>
                </a:lnTo>
                <a:lnTo>
                  <a:pt x="54834" y="151110"/>
                </a:lnTo>
                <a:lnTo>
                  <a:pt x="56400" y="157096"/>
                </a:lnTo>
                <a:lnTo>
                  <a:pt x="58238" y="162674"/>
                </a:lnTo>
                <a:lnTo>
                  <a:pt x="60256" y="167981"/>
                </a:lnTo>
                <a:lnTo>
                  <a:pt x="61602" y="173106"/>
                </a:lnTo>
                <a:lnTo>
                  <a:pt x="62499" y="178110"/>
                </a:lnTo>
                <a:lnTo>
                  <a:pt x="63097" y="183033"/>
                </a:lnTo>
                <a:lnTo>
                  <a:pt x="65879" y="190621"/>
                </a:lnTo>
                <a:lnTo>
                  <a:pt x="67732" y="193756"/>
                </a:lnTo>
                <a:lnTo>
                  <a:pt x="69761" y="197433"/>
                </a:lnTo>
                <a:lnTo>
                  <a:pt x="74132" y="205752"/>
                </a:lnTo>
                <a:lnTo>
                  <a:pt x="76604" y="212624"/>
                </a:lnTo>
                <a:lnTo>
                  <a:pt x="77263" y="215568"/>
                </a:lnTo>
                <a:lnTo>
                  <a:pt x="80112" y="220956"/>
                </a:lnTo>
                <a:lnTo>
                  <a:pt x="81983" y="223503"/>
                </a:lnTo>
                <a:lnTo>
                  <a:pt x="84062" y="228451"/>
                </a:lnTo>
                <a:lnTo>
                  <a:pt x="84616" y="230882"/>
                </a:lnTo>
                <a:lnTo>
                  <a:pt x="87349" y="235699"/>
                </a:lnTo>
                <a:lnTo>
                  <a:pt x="89189" y="238095"/>
                </a:lnTo>
                <a:lnTo>
                  <a:pt x="91233" y="242874"/>
                </a:lnTo>
                <a:lnTo>
                  <a:pt x="92869"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687"/>
          <p:cNvSpPr/>
          <p:nvPr/>
        </p:nvSpPr>
        <p:spPr>
          <a:xfrm>
            <a:off x="5257924" y="2386038"/>
            <a:ext cx="225347" cy="278581"/>
          </a:xfrm>
          <a:custGeom>
            <a:avLst/>
            <a:gdLst/>
            <a:ahLst/>
            <a:cxnLst/>
            <a:rect l="0" t="0" r="0" b="0"/>
            <a:pathLst>
              <a:path w="225347" h="278581">
                <a:moveTo>
                  <a:pt x="164182" y="7118"/>
                </a:moveTo>
                <a:lnTo>
                  <a:pt x="157125" y="61"/>
                </a:lnTo>
                <a:lnTo>
                  <a:pt x="153272" y="0"/>
                </a:lnTo>
                <a:lnTo>
                  <a:pt x="151352" y="785"/>
                </a:lnTo>
                <a:lnTo>
                  <a:pt x="144858" y="4889"/>
                </a:lnTo>
                <a:lnTo>
                  <a:pt x="140248" y="6127"/>
                </a:lnTo>
                <a:lnTo>
                  <a:pt x="133436" y="8794"/>
                </a:lnTo>
                <a:lnTo>
                  <a:pt x="129397" y="10617"/>
                </a:lnTo>
                <a:lnTo>
                  <a:pt x="124323" y="12625"/>
                </a:lnTo>
                <a:lnTo>
                  <a:pt x="112336" y="16974"/>
                </a:lnTo>
                <a:lnTo>
                  <a:pt x="106599" y="19245"/>
                </a:lnTo>
                <a:lnTo>
                  <a:pt x="101187" y="21552"/>
                </a:lnTo>
                <a:lnTo>
                  <a:pt x="95992" y="23885"/>
                </a:lnTo>
                <a:lnTo>
                  <a:pt x="90147" y="26233"/>
                </a:lnTo>
                <a:lnTo>
                  <a:pt x="77302" y="30959"/>
                </a:lnTo>
                <a:lnTo>
                  <a:pt x="71337" y="32537"/>
                </a:lnTo>
                <a:lnTo>
                  <a:pt x="65773" y="33589"/>
                </a:lnTo>
                <a:lnTo>
                  <a:pt x="60476" y="34290"/>
                </a:lnTo>
                <a:lnTo>
                  <a:pt x="56151" y="35551"/>
                </a:lnTo>
                <a:lnTo>
                  <a:pt x="49229" y="39069"/>
                </a:lnTo>
                <a:lnTo>
                  <a:pt x="41389" y="43279"/>
                </a:lnTo>
                <a:lnTo>
                  <a:pt x="37076" y="45513"/>
                </a:lnTo>
                <a:lnTo>
                  <a:pt x="30167" y="47995"/>
                </a:lnTo>
                <a:lnTo>
                  <a:pt x="27214" y="48656"/>
                </a:lnTo>
                <a:lnTo>
                  <a:pt x="21816" y="51509"/>
                </a:lnTo>
                <a:lnTo>
                  <a:pt x="19265" y="53381"/>
                </a:lnTo>
                <a:lnTo>
                  <a:pt x="14314" y="55460"/>
                </a:lnTo>
                <a:lnTo>
                  <a:pt x="11882" y="56015"/>
                </a:lnTo>
                <a:lnTo>
                  <a:pt x="7064" y="58748"/>
                </a:lnTo>
                <a:lnTo>
                  <a:pt x="1296" y="63178"/>
                </a:lnTo>
                <a:lnTo>
                  <a:pt x="822" y="64335"/>
                </a:lnTo>
                <a:lnTo>
                  <a:pt x="156" y="69756"/>
                </a:lnTo>
                <a:lnTo>
                  <a:pt x="0" y="74115"/>
                </a:lnTo>
                <a:lnTo>
                  <a:pt x="752" y="76389"/>
                </a:lnTo>
                <a:lnTo>
                  <a:pt x="4810" y="83382"/>
                </a:lnTo>
                <a:lnTo>
                  <a:pt x="7158" y="90480"/>
                </a:lnTo>
                <a:lnTo>
                  <a:pt x="12529" y="97611"/>
                </a:lnTo>
                <a:lnTo>
                  <a:pt x="19147" y="104751"/>
                </a:lnTo>
                <a:lnTo>
                  <a:pt x="23786" y="109512"/>
                </a:lnTo>
                <a:lnTo>
                  <a:pt x="25341" y="112687"/>
                </a:lnTo>
                <a:lnTo>
                  <a:pt x="27069" y="120448"/>
                </a:lnTo>
                <a:lnTo>
                  <a:pt x="28323" y="123153"/>
                </a:lnTo>
                <a:lnTo>
                  <a:pt x="29953" y="124955"/>
                </a:lnTo>
                <a:lnTo>
                  <a:pt x="34675" y="127753"/>
                </a:lnTo>
                <a:lnTo>
                  <a:pt x="42065" y="131642"/>
                </a:lnTo>
                <a:lnTo>
                  <a:pt x="46258" y="132996"/>
                </a:lnTo>
                <a:lnTo>
                  <a:pt x="50641" y="133899"/>
                </a:lnTo>
                <a:lnTo>
                  <a:pt x="55150" y="134501"/>
                </a:lnTo>
                <a:lnTo>
                  <a:pt x="58951" y="134903"/>
                </a:lnTo>
                <a:lnTo>
                  <a:pt x="65289" y="135349"/>
                </a:lnTo>
                <a:lnTo>
                  <a:pt x="72869" y="135547"/>
                </a:lnTo>
                <a:lnTo>
                  <a:pt x="147515" y="135705"/>
                </a:lnTo>
                <a:lnTo>
                  <a:pt x="152277" y="136499"/>
                </a:lnTo>
                <a:lnTo>
                  <a:pt x="157039" y="137822"/>
                </a:lnTo>
                <a:lnTo>
                  <a:pt x="161802" y="139497"/>
                </a:lnTo>
                <a:lnTo>
                  <a:pt x="165770" y="140615"/>
                </a:lnTo>
                <a:lnTo>
                  <a:pt x="172296" y="141856"/>
                </a:lnTo>
                <a:lnTo>
                  <a:pt x="175941" y="142187"/>
                </a:lnTo>
                <a:lnTo>
                  <a:pt x="179959" y="142408"/>
                </a:lnTo>
                <a:lnTo>
                  <a:pt x="184225" y="142555"/>
                </a:lnTo>
                <a:lnTo>
                  <a:pt x="187863" y="143447"/>
                </a:lnTo>
                <a:lnTo>
                  <a:pt x="194021" y="146554"/>
                </a:lnTo>
                <a:lnTo>
                  <a:pt x="197569" y="148494"/>
                </a:lnTo>
                <a:lnTo>
                  <a:pt x="205743" y="152766"/>
                </a:lnTo>
                <a:lnTo>
                  <a:pt x="212552" y="157311"/>
                </a:lnTo>
                <a:lnTo>
                  <a:pt x="215479" y="159634"/>
                </a:lnTo>
                <a:lnTo>
                  <a:pt x="217429" y="161977"/>
                </a:lnTo>
                <a:lnTo>
                  <a:pt x="218730" y="164332"/>
                </a:lnTo>
                <a:lnTo>
                  <a:pt x="219598" y="166696"/>
                </a:lnTo>
                <a:lnTo>
                  <a:pt x="220561" y="173556"/>
                </a:lnTo>
                <a:lnTo>
                  <a:pt x="220818" y="177608"/>
                </a:lnTo>
                <a:lnTo>
                  <a:pt x="221783" y="181103"/>
                </a:lnTo>
                <a:lnTo>
                  <a:pt x="224972" y="187103"/>
                </a:lnTo>
                <a:lnTo>
                  <a:pt x="225346" y="190608"/>
                </a:lnTo>
                <a:lnTo>
                  <a:pt x="223645" y="198736"/>
                </a:lnTo>
                <a:lnTo>
                  <a:pt x="222360" y="205523"/>
                </a:lnTo>
                <a:lnTo>
                  <a:pt x="222017" y="208444"/>
                </a:lnTo>
                <a:lnTo>
                  <a:pt x="219519" y="215923"/>
                </a:lnTo>
                <a:lnTo>
                  <a:pt x="215764" y="223745"/>
                </a:lnTo>
                <a:lnTo>
                  <a:pt x="211449" y="229868"/>
                </a:lnTo>
                <a:lnTo>
                  <a:pt x="204769" y="237351"/>
                </a:lnTo>
                <a:lnTo>
                  <a:pt x="194199" y="248373"/>
                </a:lnTo>
                <a:lnTo>
                  <a:pt x="187842" y="254042"/>
                </a:lnTo>
                <a:lnTo>
                  <a:pt x="183924" y="256665"/>
                </a:lnTo>
                <a:lnTo>
                  <a:pt x="179725" y="259208"/>
                </a:lnTo>
                <a:lnTo>
                  <a:pt x="175337" y="261696"/>
                </a:lnTo>
                <a:lnTo>
                  <a:pt x="166229" y="266579"/>
                </a:lnTo>
                <a:lnTo>
                  <a:pt x="152177" y="273789"/>
                </a:lnTo>
                <a:lnTo>
                  <a:pt x="148241" y="275386"/>
                </a:lnTo>
                <a:lnTo>
                  <a:pt x="141751" y="277161"/>
                </a:lnTo>
                <a:lnTo>
                  <a:pt x="136221" y="277949"/>
                </a:lnTo>
                <a:lnTo>
                  <a:pt x="131117" y="278300"/>
                </a:lnTo>
                <a:lnTo>
                  <a:pt x="126203" y="278456"/>
                </a:lnTo>
                <a:lnTo>
                  <a:pt x="114176" y="27858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688"/>
          <p:cNvSpPr/>
          <p:nvPr/>
        </p:nvSpPr>
        <p:spPr>
          <a:xfrm>
            <a:off x="5514975" y="2514600"/>
            <a:ext cx="235744" cy="150019"/>
          </a:xfrm>
          <a:custGeom>
            <a:avLst/>
            <a:gdLst/>
            <a:ahLst/>
            <a:cxnLst/>
            <a:rect l="0" t="0" r="0" b="0"/>
            <a:pathLst>
              <a:path w="235744" h="150019">
                <a:moveTo>
                  <a:pt x="0" y="0"/>
                </a:moveTo>
                <a:lnTo>
                  <a:pt x="3792" y="0"/>
                </a:lnTo>
                <a:lnTo>
                  <a:pt x="5703" y="793"/>
                </a:lnTo>
                <a:lnTo>
                  <a:pt x="9942" y="3792"/>
                </a:lnTo>
                <a:lnTo>
                  <a:pt x="14473" y="7771"/>
                </a:lnTo>
                <a:lnTo>
                  <a:pt x="16792" y="9943"/>
                </a:lnTo>
                <a:lnTo>
                  <a:pt x="19132" y="12978"/>
                </a:lnTo>
                <a:lnTo>
                  <a:pt x="21486" y="16590"/>
                </a:lnTo>
                <a:lnTo>
                  <a:pt x="23849" y="20585"/>
                </a:lnTo>
                <a:lnTo>
                  <a:pt x="27011" y="24042"/>
                </a:lnTo>
                <a:lnTo>
                  <a:pt x="30708" y="27140"/>
                </a:lnTo>
                <a:lnTo>
                  <a:pt x="34759" y="29999"/>
                </a:lnTo>
                <a:lnTo>
                  <a:pt x="39048" y="32699"/>
                </a:lnTo>
                <a:lnTo>
                  <a:pt x="43494" y="35293"/>
                </a:lnTo>
                <a:lnTo>
                  <a:pt x="48046" y="37816"/>
                </a:lnTo>
                <a:lnTo>
                  <a:pt x="51874" y="41086"/>
                </a:lnTo>
                <a:lnTo>
                  <a:pt x="55220" y="44853"/>
                </a:lnTo>
                <a:lnTo>
                  <a:pt x="58245" y="48952"/>
                </a:lnTo>
                <a:lnTo>
                  <a:pt x="62642" y="53272"/>
                </a:lnTo>
                <a:lnTo>
                  <a:pt x="67955" y="57739"/>
                </a:lnTo>
                <a:lnTo>
                  <a:pt x="73878" y="62305"/>
                </a:lnTo>
                <a:lnTo>
                  <a:pt x="78621" y="66143"/>
                </a:lnTo>
                <a:lnTo>
                  <a:pt x="82577" y="69495"/>
                </a:lnTo>
                <a:lnTo>
                  <a:pt x="86007" y="72524"/>
                </a:lnTo>
                <a:lnTo>
                  <a:pt x="90675" y="76130"/>
                </a:lnTo>
                <a:lnTo>
                  <a:pt x="96169" y="80122"/>
                </a:lnTo>
                <a:lnTo>
                  <a:pt x="102213" y="84371"/>
                </a:lnTo>
                <a:lnTo>
                  <a:pt x="107829" y="87997"/>
                </a:lnTo>
                <a:lnTo>
                  <a:pt x="113161" y="91208"/>
                </a:lnTo>
                <a:lnTo>
                  <a:pt x="118303" y="94143"/>
                </a:lnTo>
                <a:lnTo>
                  <a:pt x="124112" y="96893"/>
                </a:lnTo>
                <a:lnTo>
                  <a:pt x="130366" y="99520"/>
                </a:lnTo>
                <a:lnTo>
                  <a:pt x="136917" y="102065"/>
                </a:lnTo>
                <a:lnTo>
                  <a:pt x="142871" y="104556"/>
                </a:lnTo>
                <a:lnTo>
                  <a:pt x="148429" y="107010"/>
                </a:lnTo>
                <a:lnTo>
                  <a:pt x="158837" y="111854"/>
                </a:lnTo>
                <a:lnTo>
                  <a:pt x="192839" y="128583"/>
                </a:lnTo>
                <a:lnTo>
                  <a:pt x="197615" y="130966"/>
                </a:lnTo>
                <a:lnTo>
                  <a:pt x="201594" y="133348"/>
                </a:lnTo>
                <a:lnTo>
                  <a:pt x="205039" y="135730"/>
                </a:lnTo>
                <a:lnTo>
                  <a:pt x="208130" y="138111"/>
                </a:lnTo>
                <a:lnTo>
                  <a:pt x="213681" y="140758"/>
                </a:lnTo>
                <a:lnTo>
                  <a:pt x="219588" y="142727"/>
                </a:lnTo>
                <a:lnTo>
                  <a:pt x="223385" y="144364"/>
                </a:lnTo>
                <a:lnTo>
                  <a:pt x="235743" y="15001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689"/>
          <p:cNvSpPr/>
          <p:nvPr/>
        </p:nvSpPr>
        <p:spPr>
          <a:xfrm>
            <a:off x="5550693" y="2521743"/>
            <a:ext cx="135733" cy="135733"/>
          </a:xfrm>
          <a:custGeom>
            <a:avLst/>
            <a:gdLst/>
            <a:ahLst/>
            <a:cxnLst/>
            <a:rect l="0" t="0" r="0" b="0"/>
            <a:pathLst>
              <a:path w="135733" h="135733">
                <a:moveTo>
                  <a:pt x="135732" y="0"/>
                </a:moveTo>
                <a:lnTo>
                  <a:pt x="108029" y="27703"/>
                </a:lnTo>
                <a:lnTo>
                  <a:pt x="103769" y="31169"/>
                </a:lnTo>
                <a:lnTo>
                  <a:pt x="99342" y="34273"/>
                </a:lnTo>
                <a:lnTo>
                  <a:pt x="94803" y="37136"/>
                </a:lnTo>
                <a:lnTo>
                  <a:pt x="90190" y="40633"/>
                </a:lnTo>
                <a:lnTo>
                  <a:pt x="85526" y="44551"/>
                </a:lnTo>
                <a:lnTo>
                  <a:pt x="80830" y="48751"/>
                </a:lnTo>
                <a:lnTo>
                  <a:pt x="71379" y="57651"/>
                </a:lnTo>
                <a:lnTo>
                  <a:pt x="66636" y="62246"/>
                </a:lnTo>
                <a:lnTo>
                  <a:pt x="62680" y="66898"/>
                </a:lnTo>
                <a:lnTo>
                  <a:pt x="59250" y="71586"/>
                </a:lnTo>
                <a:lnTo>
                  <a:pt x="56168" y="76299"/>
                </a:lnTo>
                <a:lnTo>
                  <a:pt x="52527" y="80235"/>
                </a:lnTo>
                <a:lnTo>
                  <a:pt x="48512" y="83653"/>
                </a:lnTo>
                <a:lnTo>
                  <a:pt x="44248" y="86725"/>
                </a:lnTo>
                <a:lnTo>
                  <a:pt x="39817" y="90360"/>
                </a:lnTo>
                <a:lnTo>
                  <a:pt x="35276" y="94372"/>
                </a:lnTo>
                <a:lnTo>
                  <a:pt x="30662" y="98633"/>
                </a:lnTo>
                <a:lnTo>
                  <a:pt x="27585" y="102268"/>
                </a:lnTo>
                <a:lnTo>
                  <a:pt x="25534" y="105485"/>
                </a:lnTo>
                <a:lnTo>
                  <a:pt x="24166" y="108423"/>
                </a:lnTo>
                <a:lnTo>
                  <a:pt x="22461" y="111176"/>
                </a:lnTo>
                <a:lnTo>
                  <a:pt x="20530" y="113805"/>
                </a:lnTo>
                <a:lnTo>
                  <a:pt x="18450" y="116351"/>
                </a:lnTo>
                <a:lnTo>
                  <a:pt x="16269" y="118843"/>
                </a:lnTo>
                <a:lnTo>
                  <a:pt x="14021" y="121297"/>
                </a:lnTo>
                <a:lnTo>
                  <a:pt x="9407" y="126141"/>
                </a:lnTo>
                <a:lnTo>
                  <a:pt x="0" y="1357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690"/>
          <p:cNvSpPr/>
          <p:nvPr/>
        </p:nvSpPr>
        <p:spPr>
          <a:xfrm>
            <a:off x="5850731" y="2550318"/>
            <a:ext cx="150020" cy="7145"/>
          </a:xfrm>
          <a:custGeom>
            <a:avLst/>
            <a:gdLst/>
            <a:ahLst/>
            <a:cxnLst/>
            <a:rect l="0" t="0" r="0" b="0"/>
            <a:pathLst>
              <a:path w="150020" h="7145">
                <a:moveTo>
                  <a:pt x="0" y="7144"/>
                </a:moveTo>
                <a:lnTo>
                  <a:pt x="83355" y="7144"/>
                </a:lnTo>
                <a:lnTo>
                  <a:pt x="88114" y="6350"/>
                </a:lnTo>
                <a:lnTo>
                  <a:pt x="92874" y="5027"/>
                </a:lnTo>
                <a:lnTo>
                  <a:pt x="97634" y="3352"/>
                </a:lnTo>
                <a:lnTo>
                  <a:pt x="102396" y="2234"/>
                </a:lnTo>
                <a:lnTo>
                  <a:pt x="107158" y="1490"/>
                </a:lnTo>
                <a:lnTo>
                  <a:pt x="111920" y="993"/>
                </a:lnTo>
                <a:lnTo>
                  <a:pt x="116682" y="662"/>
                </a:lnTo>
                <a:lnTo>
                  <a:pt x="121444" y="442"/>
                </a:lnTo>
                <a:lnTo>
                  <a:pt x="130969" y="196"/>
                </a:lnTo>
                <a:lnTo>
                  <a:pt x="1500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691"/>
          <p:cNvSpPr/>
          <p:nvPr/>
        </p:nvSpPr>
        <p:spPr>
          <a:xfrm>
            <a:off x="6057900" y="2421731"/>
            <a:ext cx="57151" cy="228601"/>
          </a:xfrm>
          <a:custGeom>
            <a:avLst/>
            <a:gdLst/>
            <a:ahLst/>
            <a:cxnLst/>
            <a:rect l="0" t="0" r="0" b="0"/>
            <a:pathLst>
              <a:path w="57151" h="228601">
                <a:moveTo>
                  <a:pt x="0" y="0"/>
                </a:moveTo>
                <a:lnTo>
                  <a:pt x="0" y="6151"/>
                </a:lnTo>
                <a:lnTo>
                  <a:pt x="794" y="7275"/>
                </a:lnTo>
                <a:lnTo>
                  <a:pt x="2116" y="8819"/>
                </a:lnTo>
                <a:lnTo>
                  <a:pt x="6150" y="13207"/>
                </a:lnTo>
                <a:lnTo>
                  <a:pt x="6702" y="15924"/>
                </a:lnTo>
                <a:lnTo>
                  <a:pt x="6849" y="17760"/>
                </a:lnTo>
                <a:lnTo>
                  <a:pt x="7741" y="20571"/>
                </a:lnTo>
                <a:lnTo>
                  <a:pt x="9129" y="24033"/>
                </a:lnTo>
                <a:lnTo>
                  <a:pt x="10848" y="27928"/>
                </a:lnTo>
                <a:lnTo>
                  <a:pt x="11995" y="32112"/>
                </a:lnTo>
                <a:lnTo>
                  <a:pt x="12759" y="36489"/>
                </a:lnTo>
                <a:lnTo>
                  <a:pt x="13268" y="40995"/>
                </a:lnTo>
                <a:lnTo>
                  <a:pt x="13608" y="45586"/>
                </a:lnTo>
                <a:lnTo>
                  <a:pt x="13834" y="50234"/>
                </a:lnTo>
                <a:lnTo>
                  <a:pt x="13985" y="54921"/>
                </a:lnTo>
                <a:lnTo>
                  <a:pt x="14880" y="59633"/>
                </a:lnTo>
                <a:lnTo>
                  <a:pt x="16269" y="64361"/>
                </a:lnTo>
                <a:lnTo>
                  <a:pt x="17990" y="69101"/>
                </a:lnTo>
                <a:lnTo>
                  <a:pt x="19137" y="73849"/>
                </a:lnTo>
                <a:lnTo>
                  <a:pt x="19902" y="78601"/>
                </a:lnTo>
                <a:lnTo>
                  <a:pt x="20411" y="83357"/>
                </a:lnTo>
                <a:lnTo>
                  <a:pt x="21545" y="88909"/>
                </a:lnTo>
                <a:lnTo>
                  <a:pt x="23094" y="94991"/>
                </a:lnTo>
                <a:lnTo>
                  <a:pt x="24921" y="101427"/>
                </a:lnTo>
                <a:lnTo>
                  <a:pt x="26139" y="107306"/>
                </a:lnTo>
                <a:lnTo>
                  <a:pt x="26951" y="112812"/>
                </a:lnTo>
                <a:lnTo>
                  <a:pt x="27492" y="118070"/>
                </a:lnTo>
                <a:lnTo>
                  <a:pt x="28647" y="123164"/>
                </a:lnTo>
                <a:lnTo>
                  <a:pt x="30210" y="128146"/>
                </a:lnTo>
                <a:lnTo>
                  <a:pt x="32046" y="133056"/>
                </a:lnTo>
                <a:lnTo>
                  <a:pt x="33270" y="137916"/>
                </a:lnTo>
                <a:lnTo>
                  <a:pt x="34086" y="142744"/>
                </a:lnTo>
                <a:lnTo>
                  <a:pt x="34630" y="147550"/>
                </a:lnTo>
                <a:lnTo>
                  <a:pt x="35787" y="152342"/>
                </a:lnTo>
                <a:lnTo>
                  <a:pt x="37351" y="157124"/>
                </a:lnTo>
                <a:lnTo>
                  <a:pt x="39189" y="161899"/>
                </a:lnTo>
                <a:lnTo>
                  <a:pt x="40413" y="166670"/>
                </a:lnTo>
                <a:lnTo>
                  <a:pt x="41230" y="171439"/>
                </a:lnTo>
                <a:lnTo>
                  <a:pt x="41774" y="176204"/>
                </a:lnTo>
                <a:lnTo>
                  <a:pt x="42136" y="180176"/>
                </a:lnTo>
                <a:lnTo>
                  <a:pt x="42540" y="186705"/>
                </a:lnTo>
                <a:lnTo>
                  <a:pt x="43441" y="189557"/>
                </a:lnTo>
                <a:lnTo>
                  <a:pt x="44836" y="192253"/>
                </a:lnTo>
                <a:lnTo>
                  <a:pt x="46559" y="194843"/>
                </a:lnTo>
                <a:lnTo>
                  <a:pt x="47708" y="198158"/>
                </a:lnTo>
                <a:lnTo>
                  <a:pt x="48474" y="201955"/>
                </a:lnTo>
                <a:lnTo>
                  <a:pt x="49703" y="211871"/>
                </a:lnTo>
                <a:lnTo>
                  <a:pt x="49916" y="217381"/>
                </a:lnTo>
                <a:lnTo>
                  <a:pt x="49979" y="224041"/>
                </a:lnTo>
                <a:lnTo>
                  <a:pt x="50782" y="225561"/>
                </a:lnTo>
                <a:lnTo>
                  <a:pt x="52111" y="226574"/>
                </a:lnTo>
                <a:lnTo>
                  <a:pt x="57150"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692"/>
          <p:cNvSpPr/>
          <p:nvPr/>
        </p:nvSpPr>
        <p:spPr>
          <a:xfrm>
            <a:off x="6172200" y="2421769"/>
            <a:ext cx="205774" cy="212861"/>
          </a:xfrm>
          <a:custGeom>
            <a:avLst/>
            <a:gdLst/>
            <a:ahLst/>
            <a:cxnLst/>
            <a:rect l="0" t="0" r="0" b="0"/>
            <a:pathLst>
              <a:path w="205774" h="212861">
                <a:moveTo>
                  <a:pt x="14287" y="7106"/>
                </a:moveTo>
                <a:lnTo>
                  <a:pt x="14287" y="21747"/>
                </a:lnTo>
                <a:lnTo>
                  <a:pt x="13493" y="24804"/>
                </a:lnTo>
                <a:lnTo>
                  <a:pt x="10495" y="30317"/>
                </a:lnTo>
                <a:lnTo>
                  <a:pt x="9377" y="33692"/>
                </a:lnTo>
                <a:lnTo>
                  <a:pt x="8633" y="37530"/>
                </a:lnTo>
                <a:lnTo>
                  <a:pt x="8136" y="41676"/>
                </a:lnTo>
                <a:lnTo>
                  <a:pt x="7805" y="46821"/>
                </a:lnTo>
                <a:lnTo>
                  <a:pt x="7584" y="52633"/>
                </a:lnTo>
                <a:lnTo>
                  <a:pt x="7274" y="70072"/>
                </a:lnTo>
                <a:lnTo>
                  <a:pt x="7144" y="140362"/>
                </a:lnTo>
                <a:lnTo>
                  <a:pt x="7938" y="145156"/>
                </a:lnTo>
                <a:lnTo>
                  <a:pt x="9261" y="149939"/>
                </a:lnTo>
                <a:lnTo>
                  <a:pt x="10936" y="154715"/>
                </a:lnTo>
                <a:lnTo>
                  <a:pt x="12847" y="159487"/>
                </a:lnTo>
                <a:lnTo>
                  <a:pt x="14914" y="164256"/>
                </a:lnTo>
                <a:lnTo>
                  <a:pt x="17086" y="169022"/>
                </a:lnTo>
                <a:lnTo>
                  <a:pt x="19328" y="172994"/>
                </a:lnTo>
                <a:lnTo>
                  <a:pt x="23936" y="179523"/>
                </a:lnTo>
                <a:lnTo>
                  <a:pt x="27070" y="182376"/>
                </a:lnTo>
                <a:lnTo>
                  <a:pt x="30746" y="185071"/>
                </a:lnTo>
                <a:lnTo>
                  <a:pt x="34785" y="187662"/>
                </a:lnTo>
                <a:lnTo>
                  <a:pt x="38271" y="190183"/>
                </a:lnTo>
                <a:lnTo>
                  <a:pt x="44261" y="195100"/>
                </a:lnTo>
                <a:lnTo>
                  <a:pt x="47764" y="197523"/>
                </a:lnTo>
                <a:lnTo>
                  <a:pt x="51686" y="199932"/>
                </a:lnTo>
                <a:lnTo>
                  <a:pt x="55888" y="202331"/>
                </a:lnTo>
                <a:lnTo>
                  <a:pt x="64791" y="207114"/>
                </a:lnTo>
                <a:lnTo>
                  <a:pt x="69388" y="209501"/>
                </a:lnTo>
                <a:lnTo>
                  <a:pt x="74040" y="211092"/>
                </a:lnTo>
                <a:lnTo>
                  <a:pt x="78728" y="212153"/>
                </a:lnTo>
                <a:lnTo>
                  <a:pt x="83442" y="212860"/>
                </a:lnTo>
                <a:lnTo>
                  <a:pt x="88172" y="212538"/>
                </a:lnTo>
                <a:lnTo>
                  <a:pt x="92912" y="211529"/>
                </a:lnTo>
                <a:lnTo>
                  <a:pt x="97660" y="210063"/>
                </a:lnTo>
                <a:lnTo>
                  <a:pt x="102413" y="208292"/>
                </a:lnTo>
                <a:lnTo>
                  <a:pt x="107169" y="206317"/>
                </a:lnTo>
                <a:lnTo>
                  <a:pt x="111927" y="204207"/>
                </a:lnTo>
                <a:lnTo>
                  <a:pt x="121447" y="199746"/>
                </a:lnTo>
                <a:lnTo>
                  <a:pt x="140494" y="190414"/>
                </a:lnTo>
                <a:lnTo>
                  <a:pt x="144462" y="187255"/>
                </a:lnTo>
                <a:lnTo>
                  <a:pt x="147902" y="183561"/>
                </a:lnTo>
                <a:lnTo>
                  <a:pt x="150989" y="179511"/>
                </a:lnTo>
                <a:lnTo>
                  <a:pt x="154634" y="175224"/>
                </a:lnTo>
                <a:lnTo>
                  <a:pt x="158652" y="170778"/>
                </a:lnTo>
                <a:lnTo>
                  <a:pt x="167349" y="161605"/>
                </a:lnTo>
                <a:lnTo>
                  <a:pt x="176507" y="152237"/>
                </a:lnTo>
                <a:lnTo>
                  <a:pt x="179583" y="147516"/>
                </a:lnTo>
                <a:lnTo>
                  <a:pt x="181635" y="142781"/>
                </a:lnTo>
                <a:lnTo>
                  <a:pt x="183002" y="138037"/>
                </a:lnTo>
                <a:lnTo>
                  <a:pt x="186638" y="126416"/>
                </a:lnTo>
                <a:lnTo>
                  <a:pt x="188719" y="119983"/>
                </a:lnTo>
                <a:lnTo>
                  <a:pt x="190900" y="114107"/>
                </a:lnTo>
                <a:lnTo>
                  <a:pt x="193148" y="108603"/>
                </a:lnTo>
                <a:lnTo>
                  <a:pt x="195440" y="103345"/>
                </a:lnTo>
                <a:lnTo>
                  <a:pt x="200104" y="93270"/>
                </a:lnTo>
                <a:lnTo>
                  <a:pt x="202458" y="88361"/>
                </a:lnTo>
                <a:lnTo>
                  <a:pt x="204029" y="83501"/>
                </a:lnTo>
                <a:lnTo>
                  <a:pt x="205075" y="78673"/>
                </a:lnTo>
                <a:lnTo>
                  <a:pt x="205773" y="73868"/>
                </a:lnTo>
                <a:lnTo>
                  <a:pt x="205444" y="69076"/>
                </a:lnTo>
                <a:lnTo>
                  <a:pt x="204431" y="64294"/>
                </a:lnTo>
                <a:lnTo>
                  <a:pt x="202962" y="59519"/>
                </a:lnTo>
                <a:lnTo>
                  <a:pt x="201983" y="54748"/>
                </a:lnTo>
                <a:lnTo>
                  <a:pt x="201330" y="49980"/>
                </a:lnTo>
                <a:lnTo>
                  <a:pt x="200895" y="45213"/>
                </a:lnTo>
                <a:lnTo>
                  <a:pt x="199811" y="40448"/>
                </a:lnTo>
                <a:lnTo>
                  <a:pt x="198295" y="35684"/>
                </a:lnTo>
                <a:lnTo>
                  <a:pt x="196490" y="30920"/>
                </a:lnTo>
                <a:lnTo>
                  <a:pt x="193700" y="26951"/>
                </a:lnTo>
                <a:lnTo>
                  <a:pt x="190251" y="23511"/>
                </a:lnTo>
                <a:lnTo>
                  <a:pt x="186365" y="20423"/>
                </a:lnTo>
                <a:lnTo>
                  <a:pt x="182187" y="17572"/>
                </a:lnTo>
                <a:lnTo>
                  <a:pt x="177814" y="14877"/>
                </a:lnTo>
                <a:lnTo>
                  <a:pt x="173311" y="12286"/>
                </a:lnTo>
                <a:lnTo>
                  <a:pt x="164075" y="7292"/>
                </a:lnTo>
                <a:lnTo>
                  <a:pt x="159390" y="4848"/>
                </a:lnTo>
                <a:lnTo>
                  <a:pt x="153884" y="3219"/>
                </a:lnTo>
                <a:lnTo>
                  <a:pt x="147833" y="2134"/>
                </a:lnTo>
                <a:lnTo>
                  <a:pt x="141418" y="1410"/>
                </a:lnTo>
                <a:lnTo>
                  <a:pt x="134760" y="927"/>
                </a:lnTo>
                <a:lnTo>
                  <a:pt x="127939" y="605"/>
                </a:lnTo>
                <a:lnTo>
                  <a:pt x="113218" y="248"/>
                </a:lnTo>
                <a:lnTo>
                  <a:pt x="72392" y="0"/>
                </a:lnTo>
                <a:lnTo>
                  <a:pt x="64930" y="781"/>
                </a:lnTo>
                <a:lnTo>
                  <a:pt x="57574" y="2095"/>
                </a:lnTo>
                <a:lnTo>
                  <a:pt x="50289" y="3765"/>
                </a:lnTo>
                <a:lnTo>
                  <a:pt x="43051" y="4879"/>
                </a:lnTo>
                <a:lnTo>
                  <a:pt x="35844" y="5621"/>
                </a:lnTo>
                <a:lnTo>
                  <a:pt x="28659" y="6116"/>
                </a:lnTo>
                <a:lnTo>
                  <a:pt x="22281" y="7239"/>
                </a:lnTo>
                <a:lnTo>
                  <a:pt x="16441" y="8782"/>
                </a:lnTo>
                <a:lnTo>
                  <a:pt x="0" y="1424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693"/>
          <p:cNvSpPr/>
          <p:nvPr/>
        </p:nvSpPr>
        <p:spPr>
          <a:xfrm>
            <a:off x="6465093" y="2436352"/>
            <a:ext cx="220341" cy="389199"/>
          </a:xfrm>
          <a:custGeom>
            <a:avLst/>
            <a:gdLst/>
            <a:ahLst/>
            <a:cxnLst/>
            <a:rect l="0" t="0" r="0" b="0"/>
            <a:pathLst>
              <a:path w="220341" h="389199">
                <a:moveTo>
                  <a:pt x="0" y="21098"/>
                </a:moveTo>
                <a:lnTo>
                  <a:pt x="0" y="24890"/>
                </a:lnTo>
                <a:lnTo>
                  <a:pt x="794" y="26007"/>
                </a:lnTo>
                <a:lnTo>
                  <a:pt x="2117" y="26752"/>
                </a:lnTo>
                <a:lnTo>
                  <a:pt x="3793" y="27248"/>
                </a:lnTo>
                <a:lnTo>
                  <a:pt x="7771" y="29917"/>
                </a:lnTo>
                <a:lnTo>
                  <a:pt x="9943" y="31739"/>
                </a:lnTo>
                <a:lnTo>
                  <a:pt x="16793" y="41890"/>
                </a:lnTo>
                <a:lnTo>
                  <a:pt x="21487" y="50447"/>
                </a:lnTo>
                <a:lnTo>
                  <a:pt x="23850" y="54951"/>
                </a:lnTo>
                <a:lnTo>
                  <a:pt x="26475" y="64189"/>
                </a:lnTo>
                <a:lnTo>
                  <a:pt x="28436" y="73587"/>
                </a:lnTo>
                <a:lnTo>
                  <a:pt x="31953" y="83055"/>
                </a:lnTo>
                <a:lnTo>
                  <a:pt x="34045" y="92555"/>
                </a:lnTo>
                <a:lnTo>
                  <a:pt x="35769" y="102069"/>
                </a:lnTo>
                <a:lnTo>
                  <a:pt x="39181" y="111589"/>
                </a:lnTo>
                <a:lnTo>
                  <a:pt x="43343" y="118995"/>
                </a:lnTo>
                <a:lnTo>
                  <a:pt x="50149" y="129744"/>
                </a:lnTo>
                <a:lnTo>
                  <a:pt x="54039" y="137647"/>
                </a:lnTo>
                <a:lnTo>
                  <a:pt x="57022" y="146559"/>
                </a:lnTo>
                <a:lnTo>
                  <a:pt x="62580" y="154227"/>
                </a:lnTo>
                <a:lnTo>
                  <a:pt x="66972" y="159112"/>
                </a:lnTo>
                <a:lnTo>
                  <a:pt x="70048" y="160732"/>
                </a:lnTo>
                <a:lnTo>
                  <a:pt x="73686" y="161812"/>
                </a:lnTo>
                <a:lnTo>
                  <a:pt x="77699" y="162532"/>
                </a:lnTo>
                <a:lnTo>
                  <a:pt x="84275" y="163332"/>
                </a:lnTo>
                <a:lnTo>
                  <a:pt x="89843" y="163688"/>
                </a:lnTo>
                <a:lnTo>
                  <a:pt x="94964" y="163846"/>
                </a:lnTo>
                <a:lnTo>
                  <a:pt x="98235" y="163094"/>
                </a:lnTo>
                <a:lnTo>
                  <a:pt x="102003" y="161800"/>
                </a:lnTo>
                <a:lnTo>
                  <a:pt x="106102" y="160143"/>
                </a:lnTo>
                <a:lnTo>
                  <a:pt x="112773" y="156185"/>
                </a:lnTo>
                <a:lnTo>
                  <a:pt x="119178" y="151780"/>
                </a:lnTo>
                <a:lnTo>
                  <a:pt x="123108" y="149494"/>
                </a:lnTo>
                <a:lnTo>
                  <a:pt x="127316" y="147177"/>
                </a:lnTo>
                <a:lnTo>
                  <a:pt x="134108" y="140368"/>
                </a:lnTo>
                <a:lnTo>
                  <a:pt x="139772" y="132844"/>
                </a:lnTo>
                <a:lnTo>
                  <a:pt x="144936" y="126854"/>
                </a:lnTo>
                <a:lnTo>
                  <a:pt x="149877" y="119430"/>
                </a:lnTo>
                <a:lnTo>
                  <a:pt x="154718" y="110838"/>
                </a:lnTo>
                <a:lnTo>
                  <a:pt x="159516" y="101728"/>
                </a:lnTo>
                <a:lnTo>
                  <a:pt x="164294" y="90271"/>
                </a:lnTo>
                <a:lnTo>
                  <a:pt x="166679" y="83882"/>
                </a:lnTo>
                <a:lnTo>
                  <a:pt x="171447" y="72550"/>
                </a:lnTo>
                <a:lnTo>
                  <a:pt x="175417" y="62221"/>
                </a:lnTo>
                <a:lnTo>
                  <a:pt x="177182" y="52339"/>
                </a:lnTo>
                <a:lnTo>
                  <a:pt x="178176" y="41643"/>
                </a:lnTo>
                <a:lnTo>
                  <a:pt x="178470" y="29655"/>
                </a:lnTo>
                <a:lnTo>
                  <a:pt x="177717" y="26009"/>
                </a:lnTo>
                <a:lnTo>
                  <a:pt x="172924" y="14453"/>
                </a:lnTo>
                <a:lnTo>
                  <a:pt x="172432" y="11906"/>
                </a:lnTo>
                <a:lnTo>
                  <a:pt x="171311" y="10207"/>
                </a:lnTo>
                <a:lnTo>
                  <a:pt x="169771" y="9075"/>
                </a:lnTo>
                <a:lnTo>
                  <a:pt x="167949" y="8320"/>
                </a:lnTo>
                <a:lnTo>
                  <a:pt x="166735" y="7023"/>
                </a:lnTo>
                <a:lnTo>
                  <a:pt x="165926" y="5364"/>
                </a:lnTo>
                <a:lnTo>
                  <a:pt x="164401" y="0"/>
                </a:lnTo>
                <a:lnTo>
                  <a:pt x="164309" y="10317"/>
                </a:lnTo>
                <a:lnTo>
                  <a:pt x="168099" y="20461"/>
                </a:lnTo>
                <a:lnTo>
                  <a:pt x="171582" y="33201"/>
                </a:lnTo>
                <a:lnTo>
                  <a:pt x="174949" y="41294"/>
                </a:lnTo>
                <a:lnTo>
                  <a:pt x="176974" y="50182"/>
                </a:lnTo>
                <a:lnTo>
                  <a:pt x="178668" y="59424"/>
                </a:lnTo>
                <a:lnTo>
                  <a:pt x="182066" y="68823"/>
                </a:lnTo>
                <a:lnTo>
                  <a:pt x="186223" y="80409"/>
                </a:lnTo>
                <a:lnTo>
                  <a:pt x="188442" y="86832"/>
                </a:lnTo>
                <a:lnTo>
                  <a:pt x="193026" y="98203"/>
                </a:lnTo>
                <a:lnTo>
                  <a:pt x="197708" y="109341"/>
                </a:lnTo>
                <a:lnTo>
                  <a:pt x="202435" y="122230"/>
                </a:lnTo>
                <a:lnTo>
                  <a:pt x="209558" y="142873"/>
                </a:lnTo>
                <a:lnTo>
                  <a:pt x="211143" y="149906"/>
                </a:lnTo>
                <a:lnTo>
                  <a:pt x="212200" y="156976"/>
                </a:lnTo>
                <a:lnTo>
                  <a:pt x="212904" y="164071"/>
                </a:lnTo>
                <a:lnTo>
                  <a:pt x="214168" y="171182"/>
                </a:lnTo>
                <a:lnTo>
                  <a:pt x="215803" y="178304"/>
                </a:lnTo>
                <a:lnTo>
                  <a:pt x="217688" y="185433"/>
                </a:lnTo>
                <a:lnTo>
                  <a:pt x="218944" y="192567"/>
                </a:lnTo>
                <a:lnTo>
                  <a:pt x="219781" y="199704"/>
                </a:lnTo>
                <a:lnTo>
                  <a:pt x="220340" y="206844"/>
                </a:lnTo>
                <a:lnTo>
                  <a:pt x="219919" y="213985"/>
                </a:lnTo>
                <a:lnTo>
                  <a:pt x="218843" y="221126"/>
                </a:lnTo>
                <a:lnTo>
                  <a:pt x="217333" y="228269"/>
                </a:lnTo>
                <a:lnTo>
                  <a:pt x="215533" y="235412"/>
                </a:lnTo>
                <a:lnTo>
                  <a:pt x="213539" y="242555"/>
                </a:lnTo>
                <a:lnTo>
                  <a:pt x="209206" y="256842"/>
                </a:lnTo>
                <a:lnTo>
                  <a:pt x="204635" y="271129"/>
                </a:lnTo>
                <a:lnTo>
                  <a:pt x="201510" y="277479"/>
                </a:lnTo>
                <a:lnTo>
                  <a:pt x="197841" y="283300"/>
                </a:lnTo>
                <a:lnTo>
                  <a:pt x="193807" y="288768"/>
                </a:lnTo>
                <a:lnTo>
                  <a:pt x="188736" y="294794"/>
                </a:lnTo>
                <a:lnTo>
                  <a:pt x="182974" y="301193"/>
                </a:lnTo>
                <a:lnTo>
                  <a:pt x="176751" y="307840"/>
                </a:lnTo>
                <a:lnTo>
                  <a:pt x="171015" y="314653"/>
                </a:lnTo>
                <a:lnTo>
                  <a:pt x="165604" y="321576"/>
                </a:lnTo>
                <a:lnTo>
                  <a:pt x="160409" y="328573"/>
                </a:lnTo>
                <a:lnTo>
                  <a:pt x="155358" y="334825"/>
                </a:lnTo>
                <a:lnTo>
                  <a:pt x="150403" y="340580"/>
                </a:lnTo>
                <a:lnTo>
                  <a:pt x="145513" y="346005"/>
                </a:lnTo>
                <a:lnTo>
                  <a:pt x="139871" y="350415"/>
                </a:lnTo>
                <a:lnTo>
                  <a:pt x="133729" y="354149"/>
                </a:lnTo>
                <a:lnTo>
                  <a:pt x="127253" y="357432"/>
                </a:lnTo>
                <a:lnTo>
                  <a:pt x="121348" y="361208"/>
                </a:lnTo>
                <a:lnTo>
                  <a:pt x="115823" y="365313"/>
                </a:lnTo>
                <a:lnTo>
                  <a:pt x="110553" y="369637"/>
                </a:lnTo>
                <a:lnTo>
                  <a:pt x="105452" y="373313"/>
                </a:lnTo>
                <a:lnTo>
                  <a:pt x="100464" y="376558"/>
                </a:lnTo>
                <a:lnTo>
                  <a:pt x="95551" y="379515"/>
                </a:lnTo>
                <a:lnTo>
                  <a:pt x="90689" y="381486"/>
                </a:lnTo>
                <a:lnTo>
                  <a:pt x="85859" y="382800"/>
                </a:lnTo>
                <a:lnTo>
                  <a:pt x="81052" y="383677"/>
                </a:lnTo>
                <a:lnTo>
                  <a:pt x="77054" y="385054"/>
                </a:lnTo>
                <a:lnTo>
                  <a:pt x="70494" y="388702"/>
                </a:lnTo>
                <a:lnTo>
                  <a:pt x="66840" y="389198"/>
                </a:lnTo>
                <a:lnTo>
                  <a:pt x="62817" y="388736"/>
                </a:lnTo>
                <a:lnTo>
                  <a:pt x="58546" y="387633"/>
                </a:lnTo>
                <a:lnTo>
                  <a:pt x="54112" y="386898"/>
                </a:lnTo>
                <a:lnTo>
                  <a:pt x="49569" y="386409"/>
                </a:lnTo>
                <a:lnTo>
                  <a:pt x="44953" y="386082"/>
                </a:lnTo>
                <a:lnTo>
                  <a:pt x="41874" y="385071"/>
                </a:lnTo>
                <a:lnTo>
                  <a:pt x="39823" y="383603"/>
                </a:lnTo>
                <a:lnTo>
                  <a:pt x="35719" y="37828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694"/>
          <p:cNvSpPr/>
          <p:nvPr/>
        </p:nvSpPr>
        <p:spPr>
          <a:xfrm>
            <a:off x="6793706" y="2471737"/>
            <a:ext cx="142876" cy="14289"/>
          </a:xfrm>
          <a:custGeom>
            <a:avLst/>
            <a:gdLst/>
            <a:ahLst/>
            <a:cxnLst/>
            <a:rect l="0" t="0" r="0" b="0"/>
            <a:pathLst>
              <a:path w="142876" h="14289">
                <a:moveTo>
                  <a:pt x="0" y="0"/>
                </a:moveTo>
                <a:lnTo>
                  <a:pt x="34552" y="0"/>
                </a:lnTo>
                <a:lnTo>
                  <a:pt x="38910" y="794"/>
                </a:lnTo>
                <a:lnTo>
                  <a:pt x="43403" y="2117"/>
                </a:lnTo>
                <a:lnTo>
                  <a:pt x="47985" y="3792"/>
                </a:lnTo>
                <a:lnTo>
                  <a:pt x="52628" y="4910"/>
                </a:lnTo>
                <a:lnTo>
                  <a:pt x="57309" y="5654"/>
                </a:lnTo>
                <a:lnTo>
                  <a:pt x="62019" y="6151"/>
                </a:lnTo>
                <a:lnTo>
                  <a:pt x="66746" y="6482"/>
                </a:lnTo>
                <a:lnTo>
                  <a:pt x="71485" y="6702"/>
                </a:lnTo>
                <a:lnTo>
                  <a:pt x="80983" y="6948"/>
                </a:lnTo>
                <a:lnTo>
                  <a:pt x="115271" y="7136"/>
                </a:lnTo>
                <a:lnTo>
                  <a:pt x="118916" y="7932"/>
                </a:lnTo>
                <a:lnTo>
                  <a:pt x="122933" y="9257"/>
                </a:lnTo>
                <a:lnTo>
                  <a:pt x="133203" y="13294"/>
                </a:lnTo>
                <a:lnTo>
                  <a:pt x="134840" y="13625"/>
                </a:lnTo>
                <a:lnTo>
                  <a:pt x="136724" y="13846"/>
                </a:lnTo>
                <a:lnTo>
                  <a:pt x="142875" y="142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695"/>
          <p:cNvSpPr/>
          <p:nvPr/>
        </p:nvSpPr>
        <p:spPr>
          <a:xfrm>
            <a:off x="6765131" y="2578893"/>
            <a:ext cx="128588" cy="4117"/>
          </a:xfrm>
          <a:custGeom>
            <a:avLst/>
            <a:gdLst/>
            <a:ahLst/>
            <a:cxnLst/>
            <a:rect l="0" t="0" r="0" b="0"/>
            <a:pathLst>
              <a:path w="128588" h="4117">
                <a:moveTo>
                  <a:pt x="0" y="0"/>
                </a:moveTo>
                <a:lnTo>
                  <a:pt x="0" y="4116"/>
                </a:lnTo>
                <a:lnTo>
                  <a:pt x="0" y="2359"/>
                </a:lnTo>
                <a:lnTo>
                  <a:pt x="794" y="1573"/>
                </a:lnTo>
                <a:lnTo>
                  <a:pt x="2117" y="1048"/>
                </a:lnTo>
                <a:lnTo>
                  <a:pt x="3793" y="699"/>
                </a:lnTo>
                <a:lnTo>
                  <a:pt x="5703" y="466"/>
                </a:lnTo>
                <a:lnTo>
                  <a:pt x="7771" y="311"/>
                </a:lnTo>
                <a:lnTo>
                  <a:pt x="9943" y="207"/>
                </a:lnTo>
                <a:lnTo>
                  <a:pt x="14473" y="92"/>
                </a:lnTo>
                <a:lnTo>
                  <a:pt x="12858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696"/>
          <p:cNvSpPr/>
          <p:nvPr/>
        </p:nvSpPr>
        <p:spPr>
          <a:xfrm>
            <a:off x="7008018" y="2521743"/>
            <a:ext cx="121445" cy="7058"/>
          </a:xfrm>
          <a:custGeom>
            <a:avLst/>
            <a:gdLst/>
            <a:ahLst/>
            <a:cxnLst/>
            <a:rect l="0" t="0" r="0" b="0"/>
            <a:pathLst>
              <a:path w="121445" h="7058">
                <a:moveTo>
                  <a:pt x="0" y="0"/>
                </a:moveTo>
                <a:lnTo>
                  <a:pt x="9943" y="0"/>
                </a:lnTo>
                <a:lnTo>
                  <a:pt x="12186" y="794"/>
                </a:lnTo>
                <a:lnTo>
                  <a:pt x="14474" y="2117"/>
                </a:lnTo>
                <a:lnTo>
                  <a:pt x="16793" y="3793"/>
                </a:lnTo>
                <a:lnTo>
                  <a:pt x="19927" y="4910"/>
                </a:lnTo>
                <a:lnTo>
                  <a:pt x="23603" y="5655"/>
                </a:lnTo>
                <a:lnTo>
                  <a:pt x="27642" y="6151"/>
                </a:lnTo>
                <a:lnTo>
                  <a:pt x="31922" y="6482"/>
                </a:lnTo>
                <a:lnTo>
                  <a:pt x="36362" y="6703"/>
                </a:lnTo>
                <a:lnTo>
                  <a:pt x="45530" y="6948"/>
                </a:lnTo>
                <a:lnTo>
                  <a:pt x="54896" y="7057"/>
                </a:lnTo>
                <a:lnTo>
                  <a:pt x="59617" y="6292"/>
                </a:lnTo>
                <a:lnTo>
                  <a:pt x="64351" y="4989"/>
                </a:lnTo>
                <a:lnTo>
                  <a:pt x="69094" y="3326"/>
                </a:lnTo>
                <a:lnTo>
                  <a:pt x="73844" y="2217"/>
                </a:lnTo>
                <a:lnTo>
                  <a:pt x="78599" y="1478"/>
                </a:lnTo>
                <a:lnTo>
                  <a:pt x="83356" y="986"/>
                </a:lnTo>
                <a:lnTo>
                  <a:pt x="88114" y="657"/>
                </a:lnTo>
                <a:lnTo>
                  <a:pt x="92874" y="438"/>
                </a:lnTo>
                <a:lnTo>
                  <a:pt x="105041" y="130"/>
                </a:lnTo>
                <a:lnTo>
                  <a:pt x="12144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697"/>
          <p:cNvSpPr/>
          <p:nvPr/>
        </p:nvSpPr>
        <p:spPr>
          <a:xfrm>
            <a:off x="7151010" y="2400300"/>
            <a:ext cx="163674" cy="206769"/>
          </a:xfrm>
          <a:custGeom>
            <a:avLst/>
            <a:gdLst/>
            <a:ahLst/>
            <a:cxnLst/>
            <a:rect l="0" t="0" r="0" b="0"/>
            <a:pathLst>
              <a:path w="163674" h="206769">
                <a:moveTo>
                  <a:pt x="135615" y="0"/>
                </a:moveTo>
                <a:lnTo>
                  <a:pt x="106521" y="0"/>
                </a:lnTo>
                <a:lnTo>
                  <a:pt x="101931" y="793"/>
                </a:lnTo>
                <a:lnTo>
                  <a:pt x="96491" y="2116"/>
                </a:lnTo>
                <a:lnTo>
                  <a:pt x="90482" y="3792"/>
                </a:lnTo>
                <a:lnTo>
                  <a:pt x="84889" y="4909"/>
                </a:lnTo>
                <a:lnTo>
                  <a:pt x="79572" y="5654"/>
                </a:lnTo>
                <a:lnTo>
                  <a:pt x="74441" y="6150"/>
                </a:lnTo>
                <a:lnTo>
                  <a:pt x="69432" y="6481"/>
                </a:lnTo>
                <a:lnTo>
                  <a:pt x="64506" y="6702"/>
                </a:lnTo>
                <a:lnTo>
                  <a:pt x="52103" y="7012"/>
                </a:lnTo>
                <a:lnTo>
                  <a:pt x="48984" y="7056"/>
                </a:lnTo>
                <a:lnTo>
                  <a:pt x="46904" y="6292"/>
                </a:lnTo>
                <a:lnTo>
                  <a:pt x="45518" y="4988"/>
                </a:lnTo>
                <a:lnTo>
                  <a:pt x="44594" y="3325"/>
                </a:lnTo>
                <a:lnTo>
                  <a:pt x="43184" y="2216"/>
                </a:lnTo>
                <a:lnTo>
                  <a:pt x="41450" y="1478"/>
                </a:lnTo>
                <a:lnTo>
                  <a:pt x="37407" y="656"/>
                </a:lnTo>
                <a:lnTo>
                  <a:pt x="32965" y="291"/>
                </a:lnTo>
                <a:lnTo>
                  <a:pt x="28575" y="7"/>
                </a:lnTo>
                <a:lnTo>
                  <a:pt x="28469" y="6151"/>
                </a:lnTo>
                <a:lnTo>
                  <a:pt x="28458" y="37136"/>
                </a:lnTo>
                <a:lnTo>
                  <a:pt x="27665" y="40632"/>
                </a:lnTo>
                <a:lnTo>
                  <a:pt x="26342" y="44550"/>
                </a:lnTo>
                <a:lnTo>
                  <a:pt x="24665" y="48750"/>
                </a:lnTo>
                <a:lnTo>
                  <a:pt x="22755" y="52344"/>
                </a:lnTo>
                <a:lnTo>
                  <a:pt x="18515" y="58453"/>
                </a:lnTo>
                <a:lnTo>
                  <a:pt x="17067" y="61987"/>
                </a:lnTo>
                <a:lnTo>
                  <a:pt x="16102" y="65931"/>
                </a:lnTo>
                <a:lnTo>
                  <a:pt x="15457" y="70148"/>
                </a:lnTo>
                <a:lnTo>
                  <a:pt x="14235" y="73753"/>
                </a:lnTo>
                <a:lnTo>
                  <a:pt x="10760" y="79874"/>
                </a:lnTo>
                <a:lnTo>
                  <a:pt x="8721" y="83412"/>
                </a:lnTo>
                <a:lnTo>
                  <a:pt x="1204" y="97513"/>
                </a:lnTo>
                <a:lnTo>
                  <a:pt x="471" y="101018"/>
                </a:lnTo>
                <a:lnTo>
                  <a:pt x="0" y="105943"/>
                </a:lnTo>
                <a:lnTo>
                  <a:pt x="2051" y="108734"/>
                </a:lnTo>
                <a:lnTo>
                  <a:pt x="3709" y="110589"/>
                </a:lnTo>
                <a:lnTo>
                  <a:pt x="5609" y="111032"/>
                </a:lnTo>
                <a:lnTo>
                  <a:pt x="7670" y="110534"/>
                </a:lnTo>
                <a:lnTo>
                  <a:pt x="9837" y="109408"/>
                </a:lnTo>
                <a:lnTo>
                  <a:pt x="14361" y="108157"/>
                </a:lnTo>
                <a:lnTo>
                  <a:pt x="19018" y="107601"/>
                </a:lnTo>
                <a:lnTo>
                  <a:pt x="23734" y="107353"/>
                </a:lnTo>
                <a:lnTo>
                  <a:pt x="26896" y="106494"/>
                </a:lnTo>
                <a:lnTo>
                  <a:pt x="30591" y="105127"/>
                </a:lnTo>
                <a:lnTo>
                  <a:pt x="34642" y="103422"/>
                </a:lnTo>
                <a:lnTo>
                  <a:pt x="38931" y="102286"/>
                </a:lnTo>
                <a:lnTo>
                  <a:pt x="43378" y="101528"/>
                </a:lnTo>
                <a:lnTo>
                  <a:pt x="47930" y="101022"/>
                </a:lnTo>
                <a:lnTo>
                  <a:pt x="52551" y="100686"/>
                </a:lnTo>
                <a:lnTo>
                  <a:pt x="57221" y="100461"/>
                </a:lnTo>
                <a:lnTo>
                  <a:pt x="61921" y="100311"/>
                </a:lnTo>
                <a:lnTo>
                  <a:pt x="67436" y="99418"/>
                </a:lnTo>
                <a:lnTo>
                  <a:pt x="73493" y="98028"/>
                </a:lnTo>
                <a:lnTo>
                  <a:pt x="79912" y="96308"/>
                </a:lnTo>
                <a:lnTo>
                  <a:pt x="85780" y="95162"/>
                </a:lnTo>
                <a:lnTo>
                  <a:pt x="91279" y="94397"/>
                </a:lnTo>
                <a:lnTo>
                  <a:pt x="96532" y="93888"/>
                </a:lnTo>
                <a:lnTo>
                  <a:pt x="101623" y="94342"/>
                </a:lnTo>
                <a:lnTo>
                  <a:pt x="106603" y="95438"/>
                </a:lnTo>
                <a:lnTo>
                  <a:pt x="111511" y="96963"/>
                </a:lnTo>
                <a:lnTo>
                  <a:pt x="116371" y="97979"/>
                </a:lnTo>
                <a:lnTo>
                  <a:pt x="121198" y="98657"/>
                </a:lnTo>
                <a:lnTo>
                  <a:pt x="126003" y="99109"/>
                </a:lnTo>
                <a:lnTo>
                  <a:pt x="130001" y="100203"/>
                </a:lnTo>
                <a:lnTo>
                  <a:pt x="133460" y="101727"/>
                </a:lnTo>
                <a:lnTo>
                  <a:pt x="136559" y="103537"/>
                </a:lnTo>
                <a:lnTo>
                  <a:pt x="140213" y="105537"/>
                </a:lnTo>
                <a:lnTo>
                  <a:pt x="148506" y="109876"/>
                </a:lnTo>
                <a:lnTo>
                  <a:pt x="152147" y="112144"/>
                </a:lnTo>
                <a:lnTo>
                  <a:pt x="155367" y="114450"/>
                </a:lnTo>
                <a:lnTo>
                  <a:pt x="158308" y="116781"/>
                </a:lnTo>
                <a:lnTo>
                  <a:pt x="160268" y="119923"/>
                </a:lnTo>
                <a:lnTo>
                  <a:pt x="161576" y="123605"/>
                </a:lnTo>
                <a:lnTo>
                  <a:pt x="162447" y="127647"/>
                </a:lnTo>
                <a:lnTo>
                  <a:pt x="163028" y="131135"/>
                </a:lnTo>
                <a:lnTo>
                  <a:pt x="163673" y="137128"/>
                </a:lnTo>
                <a:lnTo>
                  <a:pt x="163052" y="139837"/>
                </a:lnTo>
                <a:lnTo>
                  <a:pt x="160244" y="144964"/>
                </a:lnTo>
                <a:lnTo>
                  <a:pt x="158384" y="148236"/>
                </a:lnTo>
                <a:lnTo>
                  <a:pt x="154201" y="156105"/>
                </a:lnTo>
                <a:lnTo>
                  <a:pt x="151180" y="159633"/>
                </a:lnTo>
                <a:lnTo>
                  <a:pt x="147580" y="162778"/>
                </a:lnTo>
                <a:lnTo>
                  <a:pt x="143592" y="165668"/>
                </a:lnTo>
                <a:lnTo>
                  <a:pt x="140138" y="168389"/>
                </a:lnTo>
                <a:lnTo>
                  <a:pt x="137043" y="170997"/>
                </a:lnTo>
                <a:lnTo>
                  <a:pt x="134186" y="173529"/>
                </a:lnTo>
                <a:lnTo>
                  <a:pt x="131487" y="176804"/>
                </a:lnTo>
                <a:lnTo>
                  <a:pt x="128894" y="180576"/>
                </a:lnTo>
                <a:lnTo>
                  <a:pt x="126372" y="184677"/>
                </a:lnTo>
                <a:lnTo>
                  <a:pt x="123102" y="187412"/>
                </a:lnTo>
                <a:lnTo>
                  <a:pt x="119336" y="189235"/>
                </a:lnTo>
                <a:lnTo>
                  <a:pt x="115237" y="190450"/>
                </a:lnTo>
                <a:lnTo>
                  <a:pt x="111711" y="192054"/>
                </a:lnTo>
                <a:lnTo>
                  <a:pt x="108567" y="193917"/>
                </a:lnTo>
                <a:lnTo>
                  <a:pt x="105677" y="195953"/>
                </a:lnTo>
                <a:lnTo>
                  <a:pt x="102162" y="198104"/>
                </a:lnTo>
                <a:lnTo>
                  <a:pt x="98232" y="200332"/>
                </a:lnTo>
                <a:lnTo>
                  <a:pt x="94024" y="202611"/>
                </a:lnTo>
                <a:lnTo>
                  <a:pt x="90425" y="204130"/>
                </a:lnTo>
                <a:lnTo>
                  <a:pt x="87232" y="205143"/>
                </a:lnTo>
                <a:lnTo>
                  <a:pt x="84310" y="205818"/>
                </a:lnTo>
                <a:lnTo>
                  <a:pt x="80774" y="206268"/>
                </a:lnTo>
                <a:lnTo>
                  <a:pt x="76829" y="206568"/>
                </a:lnTo>
                <a:lnTo>
                  <a:pt x="72612" y="206768"/>
                </a:lnTo>
                <a:lnTo>
                  <a:pt x="69801" y="206108"/>
                </a:lnTo>
                <a:lnTo>
                  <a:pt x="67926" y="204874"/>
                </a:lnTo>
                <a:lnTo>
                  <a:pt x="66676" y="203257"/>
                </a:lnTo>
                <a:lnTo>
                  <a:pt x="65050" y="202180"/>
                </a:lnTo>
                <a:lnTo>
                  <a:pt x="63171" y="201461"/>
                </a:lnTo>
                <a:lnTo>
                  <a:pt x="57033"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698"/>
          <p:cNvSpPr/>
          <p:nvPr/>
        </p:nvSpPr>
        <p:spPr>
          <a:xfrm>
            <a:off x="7346867" y="2428875"/>
            <a:ext cx="168165" cy="170331"/>
          </a:xfrm>
          <a:custGeom>
            <a:avLst/>
            <a:gdLst/>
            <a:ahLst/>
            <a:cxnLst/>
            <a:rect l="0" t="0" r="0" b="0"/>
            <a:pathLst>
              <a:path w="168165" h="170331">
                <a:moveTo>
                  <a:pt x="25483" y="7143"/>
                </a:moveTo>
                <a:lnTo>
                  <a:pt x="25483" y="24143"/>
                </a:lnTo>
                <a:lnTo>
                  <a:pt x="24689" y="27208"/>
                </a:lnTo>
                <a:lnTo>
                  <a:pt x="23366" y="30838"/>
                </a:lnTo>
                <a:lnTo>
                  <a:pt x="21690" y="34846"/>
                </a:lnTo>
                <a:lnTo>
                  <a:pt x="19779" y="38312"/>
                </a:lnTo>
                <a:lnTo>
                  <a:pt x="17712" y="41416"/>
                </a:lnTo>
                <a:lnTo>
                  <a:pt x="15540" y="44279"/>
                </a:lnTo>
                <a:lnTo>
                  <a:pt x="14091" y="47776"/>
                </a:lnTo>
                <a:lnTo>
                  <a:pt x="13126" y="51694"/>
                </a:lnTo>
                <a:lnTo>
                  <a:pt x="12482" y="55894"/>
                </a:lnTo>
                <a:lnTo>
                  <a:pt x="11259" y="59487"/>
                </a:lnTo>
                <a:lnTo>
                  <a:pt x="9651" y="62677"/>
                </a:lnTo>
                <a:lnTo>
                  <a:pt x="7784" y="65597"/>
                </a:lnTo>
                <a:lnTo>
                  <a:pt x="6540" y="69131"/>
                </a:lnTo>
                <a:lnTo>
                  <a:pt x="5710" y="73075"/>
                </a:lnTo>
                <a:lnTo>
                  <a:pt x="5157" y="77291"/>
                </a:lnTo>
                <a:lnTo>
                  <a:pt x="4788" y="80896"/>
                </a:lnTo>
                <a:lnTo>
                  <a:pt x="4543" y="84093"/>
                </a:lnTo>
                <a:lnTo>
                  <a:pt x="4379" y="87018"/>
                </a:lnTo>
                <a:lnTo>
                  <a:pt x="3476" y="90556"/>
                </a:lnTo>
                <a:lnTo>
                  <a:pt x="2081" y="94501"/>
                </a:lnTo>
                <a:lnTo>
                  <a:pt x="355" y="98720"/>
                </a:lnTo>
                <a:lnTo>
                  <a:pt x="0" y="103119"/>
                </a:lnTo>
                <a:lnTo>
                  <a:pt x="557" y="107640"/>
                </a:lnTo>
                <a:lnTo>
                  <a:pt x="1722" y="112241"/>
                </a:lnTo>
                <a:lnTo>
                  <a:pt x="2498" y="116102"/>
                </a:lnTo>
                <a:lnTo>
                  <a:pt x="3016" y="119470"/>
                </a:lnTo>
                <a:lnTo>
                  <a:pt x="3361" y="122509"/>
                </a:lnTo>
                <a:lnTo>
                  <a:pt x="4385" y="126122"/>
                </a:lnTo>
                <a:lnTo>
                  <a:pt x="5862" y="130119"/>
                </a:lnTo>
                <a:lnTo>
                  <a:pt x="7639" y="134371"/>
                </a:lnTo>
                <a:lnTo>
                  <a:pt x="8825" y="137999"/>
                </a:lnTo>
                <a:lnTo>
                  <a:pt x="9615" y="141212"/>
                </a:lnTo>
                <a:lnTo>
                  <a:pt x="10142" y="144147"/>
                </a:lnTo>
                <a:lnTo>
                  <a:pt x="11286" y="146898"/>
                </a:lnTo>
                <a:lnTo>
                  <a:pt x="14675" y="152071"/>
                </a:lnTo>
                <a:lnTo>
                  <a:pt x="18827" y="157016"/>
                </a:lnTo>
                <a:lnTo>
                  <a:pt x="21046" y="159446"/>
                </a:lnTo>
                <a:lnTo>
                  <a:pt x="23318" y="161066"/>
                </a:lnTo>
                <a:lnTo>
                  <a:pt x="27961" y="162866"/>
                </a:lnTo>
                <a:lnTo>
                  <a:pt x="31103" y="164140"/>
                </a:lnTo>
                <a:lnTo>
                  <a:pt x="34787" y="165783"/>
                </a:lnTo>
                <a:lnTo>
                  <a:pt x="38828" y="167671"/>
                </a:lnTo>
                <a:lnTo>
                  <a:pt x="42317" y="168931"/>
                </a:lnTo>
                <a:lnTo>
                  <a:pt x="45437" y="169770"/>
                </a:lnTo>
                <a:lnTo>
                  <a:pt x="48311" y="170330"/>
                </a:lnTo>
                <a:lnTo>
                  <a:pt x="52607" y="169909"/>
                </a:lnTo>
                <a:lnTo>
                  <a:pt x="57853" y="168835"/>
                </a:lnTo>
                <a:lnTo>
                  <a:pt x="63732" y="167325"/>
                </a:lnTo>
                <a:lnTo>
                  <a:pt x="68444" y="166319"/>
                </a:lnTo>
                <a:lnTo>
                  <a:pt x="72380" y="165648"/>
                </a:lnTo>
                <a:lnTo>
                  <a:pt x="75797" y="165200"/>
                </a:lnTo>
                <a:lnTo>
                  <a:pt x="79663" y="164108"/>
                </a:lnTo>
                <a:lnTo>
                  <a:pt x="83828" y="162587"/>
                </a:lnTo>
                <a:lnTo>
                  <a:pt x="88193" y="160779"/>
                </a:lnTo>
                <a:lnTo>
                  <a:pt x="93483" y="158779"/>
                </a:lnTo>
                <a:lnTo>
                  <a:pt x="105711" y="154441"/>
                </a:lnTo>
                <a:lnTo>
                  <a:pt x="111512" y="152173"/>
                </a:lnTo>
                <a:lnTo>
                  <a:pt x="116968" y="149867"/>
                </a:lnTo>
                <a:lnTo>
                  <a:pt x="122191" y="147536"/>
                </a:lnTo>
                <a:lnTo>
                  <a:pt x="126467" y="144395"/>
                </a:lnTo>
                <a:lnTo>
                  <a:pt x="130112" y="140713"/>
                </a:lnTo>
                <a:lnTo>
                  <a:pt x="133336" y="136671"/>
                </a:lnTo>
                <a:lnTo>
                  <a:pt x="137073" y="133183"/>
                </a:lnTo>
                <a:lnTo>
                  <a:pt x="141151" y="130063"/>
                </a:lnTo>
                <a:lnTo>
                  <a:pt x="145457" y="127190"/>
                </a:lnTo>
                <a:lnTo>
                  <a:pt x="148328" y="123687"/>
                </a:lnTo>
                <a:lnTo>
                  <a:pt x="150242" y="119764"/>
                </a:lnTo>
                <a:lnTo>
                  <a:pt x="151518" y="115561"/>
                </a:lnTo>
                <a:lnTo>
                  <a:pt x="153957" y="111172"/>
                </a:lnTo>
                <a:lnTo>
                  <a:pt x="157169" y="106658"/>
                </a:lnTo>
                <a:lnTo>
                  <a:pt x="160899" y="102062"/>
                </a:lnTo>
                <a:lnTo>
                  <a:pt x="163385" y="98203"/>
                </a:lnTo>
                <a:lnTo>
                  <a:pt x="165043" y="94838"/>
                </a:lnTo>
                <a:lnTo>
                  <a:pt x="166148" y="91800"/>
                </a:lnTo>
                <a:lnTo>
                  <a:pt x="166884" y="88187"/>
                </a:lnTo>
                <a:lnTo>
                  <a:pt x="167375" y="84191"/>
                </a:lnTo>
                <a:lnTo>
                  <a:pt x="167703" y="79940"/>
                </a:lnTo>
                <a:lnTo>
                  <a:pt x="167922" y="76312"/>
                </a:lnTo>
                <a:lnTo>
                  <a:pt x="168164" y="70164"/>
                </a:lnTo>
                <a:lnTo>
                  <a:pt x="167435" y="66620"/>
                </a:lnTo>
                <a:lnTo>
                  <a:pt x="166155" y="62669"/>
                </a:lnTo>
                <a:lnTo>
                  <a:pt x="164507" y="58448"/>
                </a:lnTo>
                <a:lnTo>
                  <a:pt x="162616" y="54840"/>
                </a:lnTo>
                <a:lnTo>
                  <a:pt x="160561" y="51641"/>
                </a:lnTo>
                <a:lnTo>
                  <a:pt x="158397" y="48715"/>
                </a:lnTo>
                <a:lnTo>
                  <a:pt x="155368" y="45970"/>
                </a:lnTo>
                <a:lnTo>
                  <a:pt x="151760" y="43347"/>
                </a:lnTo>
                <a:lnTo>
                  <a:pt x="147768" y="40804"/>
                </a:lnTo>
                <a:lnTo>
                  <a:pt x="143519" y="38315"/>
                </a:lnTo>
                <a:lnTo>
                  <a:pt x="139098" y="35862"/>
                </a:lnTo>
                <a:lnTo>
                  <a:pt x="129954" y="31020"/>
                </a:lnTo>
                <a:lnTo>
                  <a:pt x="120597" y="26222"/>
                </a:lnTo>
                <a:lnTo>
                  <a:pt x="115086" y="24625"/>
                </a:lnTo>
                <a:lnTo>
                  <a:pt x="109031" y="23560"/>
                </a:lnTo>
                <a:lnTo>
                  <a:pt x="102613" y="22850"/>
                </a:lnTo>
                <a:lnTo>
                  <a:pt x="95953" y="22377"/>
                </a:lnTo>
                <a:lnTo>
                  <a:pt x="89132" y="22062"/>
                </a:lnTo>
                <a:lnTo>
                  <a:pt x="82202" y="21851"/>
                </a:lnTo>
                <a:lnTo>
                  <a:pt x="75996" y="20918"/>
                </a:lnTo>
                <a:lnTo>
                  <a:pt x="70270" y="19501"/>
                </a:lnTo>
                <a:lnTo>
                  <a:pt x="64866" y="17763"/>
                </a:lnTo>
                <a:lnTo>
                  <a:pt x="59676" y="16604"/>
                </a:lnTo>
                <a:lnTo>
                  <a:pt x="54628" y="15832"/>
                </a:lnTo>
                <a:lnTo>
                  <a:pt x="49676" y="15317"/>
                </a:lnTo>
                <a:lnTo>
                  <a:pt x="44786" y="14180"/>
                </a:lnTo>
                <a:lnTo>
                  <a:pt x="39939" y="12628"/>
                </a:lnTo>
                <a:lnTo>
                  <a:pt x="35121" y="10800"/>
                </a:lnTo>
                <a:lnTo>
                  <a:pt x="30321" y="9581"/>
                </a:lnTo>
                <a:lnTo>
                  <a:pt x="25533" y="8769"/>
                </a:lnTo>
                <a:lnTo>
                  <a:pt x="20753" y="8227"/>
                </a:lnTo>
                <a:lnTo>
                  <a:pt x="16774" y="7072"/>
                </a:lnTo>
                <a:lnTo>
                  <a:pt x="13327" y="5508"/>
                </a:lnTo>
                <a:lnTo>
                  <a:pt x="405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699"/>
          <p:cNvSpPr/>
          <p:nvPr/>
        </p:nvSpPr>
        <p:spPr>
          <a:xfrm>
            <a:off x="7736681" y="1900237"/>
            <a:ext cx="321453" cy="1014411"/>
          </a:xfrm>
          <a:custGeom>
            <a:avLst/>
            <a:gdLst/>
            <a:ahLst/>
            <a:cxnLst/>
            <a:rect l="0" t="0" r="0" b="0"/>
            <a:pathLst>
              <a:path w="321453" h="1014411">
                <a:moveTo>
                  <a:pt x="7144" y="0"/>
                </a:moveTo>
                <a:lnTo>
                  <a:pt x="23936" y="0"/>
                </a:lnTo>
                <a:lnTo>
                  <a:pt x="30747" y="2117"/>
                </a:lnTo>
                <a:lnTo>
                  <a:pt x="39066" y="4910"/>
                </a:lnTo>
                <a:lnTo>
                  <a:pt x="48053" y="6151"/>
                </a:lnTo>
                <a:lnTo>
                  <a:pt x="57340" y="8819"/>
                </a:lnTo>
                <a:lnTo>
                  <a:pt x="66760" y="12651"/>
                </a:lnTo>
                <a:lnTo>
                  <a:pt x="76238" y="17000"/>
                </a:lnTo>
                <a:lnTo>
                  <a:pt x="81782" y="20064"/>
                </a:lnTo>
                <a:lnTo>
                  <a:pt x="87859" y="23695"/>
                </a:lnTo>
                <a:lnTo>
                  <a:pt x="94291" y="27703"/>
                </a:lnTo>
                <a:lnTo>
                  <a:pt x="100167" y="31169"/>
                </a:lnTo>
                <a:lnTo>
                  <a:pt x="105672" y="34273"/>
                </a:lnTo>
                <a:lnTo>
                  <a:pt x="110929" y="37136"/>
                </a:lnTo>
                <a:lnTo>
                  <a:pt x="116021" y="40632"/>
                </a:lnTo>
                <a:lnTo>
                  <a:pt x="131567" y="53138"/>
                </a:lnTo>
                <a:lnTo>
                  <a:pt x="137718" y="57650"/>
                </a:lnTo>
                <a:lnTo>
                  <a:pt x="144199" y="62246"/>
                </a:lnTo>
                <a:lnTo>
                  <a:pt x="150108" y="66897"/>
                </a:lnTo>
                <a:lnTo>
                  <a:pt x="155634" y="71586"/>
                </a:lnTo>
                <a:lnTo>
                  <a:pt x="160906" y="76299"/>
                </a:lnTo>
                <a:lnTo>
                  <a:pt x="170997" y="85769"/>
                </a:lnTo>
                <a:lnTo>
                  <a:pt x="180773" y="96063"/>
                </a:lnTo>
                <a:lnTo>
                  <a:pt x="190411" y="108576"/>
                </a:lnTo>
                <a:lnTo>
                  <a:pt x="199985" y="122075"/>
                </a:lnTo>
                <a:lnTo>
                  <a:pt x="209533" y="135218"/>
                </a:lnTo>
                <a:lnTo>
                  <a:pt x="219068" y="146351"/>
                </a:lnTo>
                <a:lnTo>
                  <a:pt x="228597" y="158707"/>
                </a:lnTo>
                <a:lnTo>
                  <a:pt x="238123" y="172930"/>
                </a:lnTo>
                <a:lnTo>
                  <a:pt x="247650" y="189835"/>
                </a:lnTo>
                <a:lnTo>
                  <a:pt x="255059" y="205815"/>
                </a:lnTo>
                <a:lnTo>
                  <a:pt x="261791" y="220855"/>
                </a:lnTo>
                <a:lnTo>
                  <a:pt x="270074" y="235476"/>
                </a:lnTo>
                <a:lnTo>
                  <a:pt x="279870" y="260888"/>
                </a:lnTo>
                <a:lnTo>
                  <a:pt x="287370" y="277082"/>
                </a:lnTo>
                <a:lnTo>
                  <a:pt x="295201" y="293010"/>
                </a:lnTo>
                <a:lnTo>
                  <a:pt x="304072" y="320621"/>
                </a:lnTo>
                <a:lnTo>
                  <a:pt x="316611" y="372961"/>
                </a:lnTo>
                <a:lnTo>
                  <a:pt x="320030" y="402166"/>
                </a:lnTo>
                <a:lnTo>
                  <a:pt x="321042" y="430928"/>
                </a:lnTo>
                <a:lnTo>
                  <a:pt x="321452" y="510741"/>
                </a:lnTo>
                <a:lnTo>
                  <a:pt x="319347" y="536828"/>
                </a:lnTo>
                <a:lnTo>
                  <a:pt x="313696" y="564667"/>
                </a:lnTo>
                <a:lnTo>
                  <a:pt x="304676" y="602517"/>
                </a:lnTo>
                <a:lnTo>
                  <a:pt x="297619" y="631049"/>
                </a:lnTo>
                <a:lnTo>
                  <a:pt x="290760" y="650089"/>
                </a:lnTo>
                <a:lnTo>
                  <a:pt x="282420" y="669135"/>
                </a:lnTo>
                <a:lnTo>
                  <a:pt x="273423" y="688183"/>
                </a:lnTo>
                <a:lnTo>
                  <a:pt x="268007" y="696914"/>
                </a:lnTo>
                <a:lnTo>
                  <a:pt x="262015" y="705115"/>
                </a:lnTo>
                <a:lnTo>
                  <a:pt x="255639" y="712964"/>
                </a:lnTo>
                <a:lnTo>
                  <a:pt x="242204" y="730152"/>
                </a:lnTo>
                <a:lnTo>
                  <a:pt x="214177" y="767057"/>
                </a:lnTo>
                <a:lnTo>
                  <a:pt x="207079" y="775690"/>
                </a:lnTo>
                <a:lnTo>
                  <a:pt x="199964" y="783827"/>
                </a:lnTo>
                <a:lnTo>
                  <a:pt x="192841" y="791632"/>
                </a:lnTo>
                <a:lnTo>
                  <a:pt x="186505" y="800011"/>
                </a:lnTo>
                <a:lnTo>
                  <a:pt x="180693" y="808772"/>
                </a:lnTo>
                <a:lnTo>
                  <a:pt x="175230" y="817788"/>
                </a:lnTo>
                <a:lnTo>
                  <a:pt x="169208" y="826179"/>
                </a:lnTo>
                <a:lnTo>
                  <a:pt x="162812" y="834155"/>
                </a:lnTo>
                <a:lnTo>
                  <a:pt x="156166" y="841853"/>
                </a:lnTo>
                <a:lnTo>
                  <a:pt x="149354" y="849367"/>
                </a:lnTo>
                <a:lnTo>
                  <a:pt x="135436" y="864065"/>
                </a:lnTo>
                <a:lnTo>
                  <a:pt x="114213" y="885728"/>
                </a:lnTo>
                <a:lnTo>
                  <a:pt x="107892" y="892904"/>
                </a:lnTo>
                <a:lnTo>
                  <a:pt x="102090" y="900069"/>
                </a:lnTo>
                <a:lnTo>
                  <a:pt x="96635" y="907228"/>
                </a:lnTo>
                <a:lnTo>
                  <a:pt x="91411" y="913587"/>
                </a:lnTo>
                <a:lnTo>
                  <a:pt x="81372" y="924887"/>
                </a:lnTo>
                <a:lnTo>
                  <a:pt x="75680" y="930122"/>
                </a:lnTo>
                <a:lnTo>
                  <a:pt x="69503" y="935200"/>
                </a:lnTo>
                <a:lnTo>
                  <a:pt x="63004" y="940173"/>
                </a:lnTo>
                <a:lnTo>
                  <a:pt x="58671" y="945076"/>
                </a:lnTo>
                <a:lnTo>
                  <a:pt x="55783" y="949932"/>
                </a:lnTo>
                <a:lnTo>
                  <a:pt x="53858" y="954757"/>
                </a:lnTo>
                <a:lnTo>
                  <a:pt x="47485" y="964351"/>
                </a:lnTo>
                <a:lnTo>
                  <a:pt x="39360" y="973907"/>
                </a:lnTo>
                <a:lnTo>
                  <a:pt x="30458" y="983445"/>
                </a:lnTo>
                <a:lnTo>
                  <a:pt x="17511" y="996801"/>
                </a:lnTo>
                <a:lnTo>
                  <a:pt x="8666" y="1005734"/>
                </a:lnTo>
                <a:lnTo>
                  <a:pt x="7365" y="1006245"/>
                </a:lnTo>
                <a:lnTo>
                  <a:pt x="3802" y="1006814"/>
                </a:lnTo>
                <a:lnTo>
                  <a:pt x="2534" y="1007759"/>
                </a:lnTo>
                <a:lnTo>
                  <a:pt x="1690" y="1009183"/>
                </a:lnTo>
                <a:lnTo>
                  <a:pt x="1" y="1014407"/>
                </a:lnTo>
                <a:lnTo>
                  <a:pt x="1" y="1014409"/>
                </a:lnTo>
                <a:lnTo>
                  <a:pt x="1" y="1014410"/>
                </a:lnTo>
                <a:lnTo>
                  <a:pt x="0" y="10072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700"/>
          <p:cNvSpPr/>
          <p:nvPr/>
        </p:nvSpPr>
        <p:spPr>
          <a:xfrm>
            <a:off x="7665246" y="2814637"/>
            <a:ext cx="200023" cy="171128"/>
          </a:xfrm>
          <a:custGeom>
            <a:avLst/>
            <a:gdLst/>
            <a:ahLst/>
            <a:cxnLst/>
            <a:rect l="0" t="0" r="0" b="0"/>
            <a:pathLst>
              <a:path w="200023" h="171128">
                <a:moveTo>
                  <a:pt x="7141" y="0"/>
                </a:moveTo>
                <a:lnTo>
                  <a:pt x="84" y="0"/>
                </a:lnTo>
                <a:lnTo>
                  <a:pt x="24" y="3792"/>
                </a:lnTo>
                <a:lnTo>
                  <a:pt x="0" y="16793"/>
                </a:lnTo>
                <a:lnTo>
                  <a:pt x="793" y="19133"/>
                </a:lnTo>
                <a:lnTo>
                  <a:pt x="3791" y="23849"/>
                </a:lnTo>
                <a:lnTo>
                  <a:pt x="5702" y="27012"/>
                </a:lnTo>
                <a:lnTo>
                  <a:pt x="7769" y="30708"/>
                </a:lnTo>
                <a:lnTo>
                  <a:pt x="9941" y="34760"/>
                </a:lnTo>
                <a:lnTo>
                  <a:pt x="11389" y="38254"/>
                </a:lnTo>
                <a:lnTo>
                  <a:pt x="12354" y="41378"/>
                </a:lnTo>
                <a:lnTo>
                  <a:pt x="12998" y="44254"/>
                </a:lnTo>
                <a:lnTo>
                  <a:pt x="13427" y="47759"/>
                </a:lnTo>
                <a:lnTo>
                  <a:pt x="13713" y="51683"/>
                </a:lnTo>
                <a:lnTo>
                  <a:pt x="13903" y="55887"/>
                </a:lnTo>
                <a:lnTo>
                  <a:pt x="13237" y="59483"/>
                </a:lnTo>
                <a:lnTo>
                  <a:pt x="11999" y="62674"/>
                </a:lnTo>
                <a:lnTo>
                  <a:pt x="10380" y="65595"/>
                </a:lnTo>
                <a:lnTo>
                  <a:pt x="9301" y="69130"/>
                </a:lnTo>
                <a:lnTo>
                  <a:pt x="8580" y="73074"/>
                </a:lnTo>
                <a:lnTo>
                  <a:pt x="8101" y="77291"/>
                </a:lnTo>
                <a:lnTo>
                  <a:pt x="7781" y="81690"/>
                </a:lnTo>
                <a:lnTo>
                  <a:pt x="7567" y="86210"/>
                </a:lnTo>
                <a:lnTo>
                  <a:pt x="7425" y="90811"/>
                </a:lnTo>
                <a:lnTo>
                  <a:pt x="6536" y="94672"/>
                </a:lnTo>
                <a:lnTo>
                  <a:pt x="5151" y="98040"/>
                </a:lnTo>
                <a:lnTo>
                  <a:pt x="3433" y="101079"/>
                </a:lnTo>
                <a:lnTo>
                  <a:pt x="2287" y="104692"/>
                </a:lnTo>
                <a:lnTo>
                  <a:pt x="1524" y="108688"/>
                </a:lnTo>
                <a:lnTo>
                  <a:pt x="1015" y="112940"/>
                </a:lnTo>
                <a:lnTo>
                  <a:pt x="676" y="116568"/>
                </a:lnTo>
                <a:lnTo>
                  <a:pt x="450" y="119781"/>
                </a:lnTo>
                <a:lnTo>
                  <a:pt x="299" y="122717"/>
                </a:lnTo>
                <a:lnTo>
                  <a:pt x="131" y="128095"/>
                </a:lnTo>
                <a:lnTo>
                  <a:pt x="14" y="140429"/>
                </a:lnTo>
                <a:lnTo>
                  <a:pt x="5" y="145228"/>
                </a:lnTo>
                <a:lnTo>
                  <a:pt x="796" y="146824"/>
                </a:lnTo>
                <a:lnTo>
                  <a:pt x="2117" y="147889"/>
                </a:lnTo>
                <a:lnTo>
                  <a:pt x="3792" y="148599"/>
                </a:lnTo>
                <a:lnTo>
                  <a:pt x="4909" y="149866"/>
                </a:lnTo>
                <a:lnTo>
                  <a:pt x="5653" y="151505"/>
                </a:lnTo>
                <a:lnTo>
                  <a:pt x="6149" y="153390"/>
                </a:lnTo>
                <a:lnTo>
                  <a:pt x="7274" y="154648"/>
                </a:lnTo>
                <a:lnTo>
                  <a:pt x="8817" y="155486"/>
                </a:lnTo>
                <a:lnTo>
                  <a:pt x="10640" y="156045"/>
                </a:lnTo>
                <a:lnTo>
                  <a:pt x="14782" y="158783"/>
                </a:lnTo>
                <a:lnTo>
                  <a:pt x="16998" y="160624"/>
                </a:lnTo>
                <a:lnTo>
                  <a:pt x="19268" y="161851"/>
                </a:lnTo>
                <a:lnTo>
                  <a:pt x="23907" y="163215"/>
                </a:lnTo>
                <a:lnTo>
                  <a:pt x="28616" y="165938"/>
                </a:lnTo>
                <a:lnTo>
                  <a:pt x="30983" y="167775"/>
                </a:lnTo>
                <a:lnTo>
                  <a:pt x="34148" y="169000"/>
                </a:lnTo>
                <a:lnTo>
                  <a:pt x="37845" y="169817"/>
                </a:lnTo>
                <a:lnTo>
                  <a:pt x="41898" y="170361"/>
                </a:lnTo>
                <a:lnTo>
                  <a:pt x="46187" y="170724"/>
                </a:lnTo>
                <a:lnTo>
                  <a:pt x="50634" y="170966"/>
                </a:lnTo>
                <a:lnTo>
                  <a:pt x="55187" y="171127"/>
                </a:lnTo>
                <a:lnTo>
                  <a:pt x="59015" y="170441"/>
                </a:lnTo>
                <a:lnTo>
                  <a:pt x="62361" y="169190"/>
                </a:lnTo>
                <a:lnTo>
                  <a:pt x="65386" y="167562"/>
                </a:lnTo>
                <a:lnTo>
                  <a:pt x="68990" y="166477"/>
                </a:lnTo>
                <a:lnTo>
                  <a:pt x="72980" y="165753"/>
                </a:lnTo>
                <a:lnTo>
                  <a:pt x="77227" y="165271"/>
                </a:lnTo>
                <a:lnTo>
                  <a:pt x="81647" y="164949"/>
                </a:lnTo>
                <a:lnTo>
                  <a:pt x="86180" y="164735"/>
                </a:lnTo>
                <a:lnTo>
                  <a:pt x="95450" y="164497"/>
                </a:lnTo>
                <a:lnTo>
                  <a:pt x="104863" y="164391"/>
                </a:lnTo>
                <a:lnTo>
                  <a:pt x="109595" y="163569"/>
                </a:lnTo>
                <a:lnTo>
                  <a:pt x="114338" y="162227"/>
                </a:lnTo>
                <a:lnTo>
                  <a:pt x="119086" y="160539"/>
                </a:lnTo>
                <a:lnTo>
                  <a:pt x="123840" y="159414"/>
                </a:lnTo>
                <a:lnTo>
                  <a:pt x="128597" y="158663"/>
                </a:lnTo>
                <a:lnTo>
                  <a:pt x="133355" y="158163"/>
                </a:lnTo>
                <a:lnTo>
                  <a:pt x="138115" y="157829"/>
                </a:lnTo>
                <a:lnTo>
                  <a:pt x="142875" y="157607"/>
                </a:lnTo>
                <a:lnTo>
                  <a:pt x="152400" y="157360"/>
                </a:lnTo>
                <a:lnTo>
                  <a:pt x="172418" y="157189"/>
                </a:lnTo>
                <a:lnTo>
                  <a:pt x="176063" y="156386"/>
                </a:lnTo>
                <a:lnTo>
                  <a:pt x="180081" y="155057"/>
                </a:lnTo>
                <a:lnTo>
                  <a:pt x="192657" y="150106"/>
                </a:lnTo>
                <a:lnTo>
                  <a:pt x="192813" y="153837"/>
                </a:lnTo>
                <a:lnTo>
                  <a:pt x="193629" y="154946"/>
                </a:lnTo>
                <a:lnTo>
                  <a:pt x="194966" y="155685"/>
                </a:lnTo>
                <a:lnTo>
                  <a:pt x="200022" y="1571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701"/>
          <p:cNvSpPr/>
          <p:nvPr/>
        </p:nvSpPr>
        <p:spPr>
          <a:xfrm>
            <a:off x="5114925" y="2836068"/>
            <a:ext cx="85726" cy="264320"/>
          </a:xfrm>
          <a:custGeom>
            <a:avLst/>
            <a:gdLst/>
            <a:ahLst/>
            <a:cxnLst/>
            <a:rect l="0" t="0" r="0" b="0"/>
            <a:pathLst>
              <a:path w="85726" h="264320">
                <a:moveTo>
                  <a:pt x="0" y="0"/>
                </a:moveTo>
                <a:lnTo>
                  <a:pt x="0" y="3793"/>
                </a:lnTo>
                <a:lnTo>
                  <a:pt x="794" y="4910"/>
                </a:lnTo>
                <a:lnTo>
                  <a:pt x="2116" y="5655"/>
                </a:lnTo>
                <a:lnTo>
                  <a:pt x="3792" y="6151"/>
                </a:lnTo>
                <a:lnTo>
                  <a:pt x="7290" y="8070"/>
                </a:lnTo>
                <a:lnTo>
                  <a:pt x="12004" y="10936"/>
                </a:lnTo>
                <a:lnTo>
                  <a:pt x="17527" y="14434"/>
                </a:lnTo>
                <a:lnTo>
                  <a:pt x="21210" y="17560"/>
                </a:lnTo>
                <a:lnTo>
                  <a:pt x="23665" y="20439"/>
                </a:lnTo>
                <a:lnTo>
                  <a:pt x="25301" y="23151"/>
                </a:lnTo>
                <a:lnTo>
                  <a:pt x="27186" y="27340"/>
                </a:lnTo>
                <a:lnTo>
                  <a:pt x="29236" y="32514"/>
                </a:lnTo>
                <a:lnTo>
                  <a:pt x="31397" y="38345"/>
                </a:lnTo>
                <a:lnTo>
                  <a:pt x="32837" y="43820"/>
                </a:lnTo>
                <a:lnTo>
                  <a:pt x="33798" y="49057"/>
                </a:lnTo>
                <a:lnTo>
                  <a:pt x="34438" y="54136"/>
                </a:lnTo>
                <a:lnTo>
                  <a:pt x="35659" y="59903"/>
                </a:lnTo>
                <a:lnTo>
                  <a:pt x="37266" y="66129"/>
                </a:lnTo>
                <a:lnTo>
                  <a:pt x="39131" y="72662"/>
                </a:lnTo>
                <a:lnTo>
                  <a:pt x="43321" y="86269"/>
                </a:lnTo>
                <a:lnTo>
                  <a:pt x="52478" y="114408"/>
                </a:lnTo>
                <a:lnTo>
                  <a:pt x="54035" y="121516"/>
                </a:lnTo>
                <a:lnTo>
                  <a:pt x="55073" y="128635"/>
                </a:lnTo>
                <a:lnTo>
                  <a:pt x="55765" y="135763"/>
                </a:lnTo>
                <a:lnTo>
                  <a:pt x="56227" y="142897"/>
                </a:lnTo>
                <a:lnTo>
                  <a:pt x="56534" y="150033"/>
                </a:lnTo>
                <a:lnTo>
                  <a:pt x="56739" y="157172"/>
                </a:lnTo>
                <a:lnTo>
                  <a:pt x="57670" y="164313"/>
                </a:lnTo>
                <a:lnTo>
                  <a:pt x="59084" y="171454"/>
                </a:lnTo>
                <a:lnTo>
                  <a:pt x="60820" y="178597"/>
                </a:lnTo>
                <a:lnTo>
                  <a:pt x="61978" y="184946"/>
                </a:lnTo>
                <a:lnTo>
                  <a:pt x="62750" y="190766"/>
                </a:lnTo>
                <a:lnTo>
                  <a:pt x="63264" y="196234"/>
                </a:lnTo>
                <a:lnTo>
                  <a:pt x="63607" y="202260"/>
                </a:lnTo>
                <a:lnTo>
                  <a:pt x="63989" y="215306"/>
                </a:lnTo>
                <a:lnTo>
                  <a:pt x="64203" y="228454"/>
                </a:lnTo>
                <a:lnTo>
                  <a:pt x="65027" y="232471"/>
                </a:lnTo>
                <a:lnTo>
                  <a:pt x="66370" y="236737"/>
                </a:lnTo>
                <a:lnTo>
                  <a:pt x="68059" y="241168"/>
                </a:lnTo>
                <a:lnTo>
                  <a:pt x="69936" y="248209"/>
                </a:lnTo>
                <a:lnTo>
                  <a:pt x="70436" y="251198"/>
                </a:lnTo>
                <a:lnTo>
                  <a:pt x="71563" y="253190"/>
                </a:lnTo>
                <a:lnTo>
                  <a:pt x="73109" y="254519"/>
                </a:lnTo>
                <a:lnTo>
                  <a:pt x="77500" y="256650"/>
                </a:lnTo>
                <a:lnTo>
                  <a:pt x="78654" y="257619"/>
                </a:lnTo>
                <a:lnTo>
                  <a:pt x="80217" y="259059"/>
                </a:lnTo>
                <a:lnTo>
                  <a:pt x="85725" y="2643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702"/>
          <p:cNvSpPr/>
          <p:nvPr/>
        </p:nvSpPr>
        <p:spPr>
          <a:xfrm>
            <a:off x="5286375" y="2794199"/>
            <a:ext cx="235591" cy="327286"/>
          </a:xfrm>
          <a:custGeom>
            <a:avLst/>
            <a:gdLst/>
            <a:ahLst/>
            <a:cxnLst/>
            <a:rect l="0" t="0" r="0" b="0"/>
            <a:pathLst>
              <a:path w="235591" h="327286">
                <a:moveTo>
                  <a:pt x="157162" y="6151"/>
                </a:moveTo>
                <a:lnTo>
                  <a:pt x="153370" y="6151"/>
                </a:lnTo>
                <a:lnTo>
                  <a:pt x="152252" y="5357"/>
                </a:lnTo>
                <a:lnTo>
                  <a:pt x="151508" y="4034"/>
                </a:lnTo>
                <a:lnTo>
                  <a:pt x="150312" y="0"/>
                </a:lnTo>
                <a:lnTo>
                  <a:pt x="149421" y="462"/>
                </a:lnTo>
                <a:lnTo>
                  <a:pt x="143893" y="5245"/>
                </a:lnTo>
                <a:lnTo>
                  <a:pt x="139094" y="7865"/>
                </a:lnTo>
                <a:lnTo>
                  <a:pt x="135592" y="9674"/>
                </a:lnTo>
                <a:lnTo>
                  <a:pt x="130876" y="11675"/>
                </a:lnTo>
                <a:lnTo>
                  <a:pt x="125350" y="13802"/>
                </a:lnTo>
                <a:lnTo>
                  <a:pt x="119285" y="16014"/>
                </a:lnTo>
                <a:lnTo>
                  <a:pt x="113655" y="19076"/>
                </a:lnTo>
                <a:lnTo>
                  <a:pt x="108313" y="22705"/>
                </a:lnTo>
                <a:lnTo>
                  <a:pt x="103165" y="26712"/>
                </a:lnTo>
                <a:lnTo>
                  <a:pt x="97351" y="30177"/>
                </a:lnTo>
                <a:lnTo>
                  <a:pt x="91095" y="33281"/>
                </a:lnTo>
                <a:lnTo>
                  <a:pt x="78587" y="38846"/>
                </a:lnTo>
                <a:lnTo>
                  <a:pt x="67736" y="43965"/>
                </a:lnTo>
                <a:lnTo>
                  <a:pt x="61825" y="46442"/>
                </a:lnTo>
                <a:lnTo>
                  <a:pt x="55504" y="48886"/>
                </a:lnTo>
                <a:lnTo>
                  <a:pt x="48909" y="51310"/>
                </a:lnTo>
                <a:lnTo>
                  <a:pt x="42924" y="52925"/>
                </a:lnTo>
                <a:lnTo>
                  <a:pt x="37348" y="54003"/>
                </a:lnTo>
                <a:lnTo>
                  <a:pt x="32042" y="54721"/>
                </a:lnTo>
                <a:lnTo>
                  <a:pt x="27711" y="55199"/>
                </a:lnTo>
                <a:lnTo>
                  <a:pt x="20782" y="55731"/>
                </a:lnTo>
                <a:lnTo>
                  <a:pt x="18618" y="56667"/>
                </a:lnTo>
                <a:lnTo>
                  <a:pt x="17174" y="58084"/>
                </a:lnTo>
                <a:lnTo>
                  <a:pt x="16212" y="59823"/>
                </a:lnTo>
                <a:lnTo>
                  <a:pt x="14776" y="60982"/>
                </a:lnTo>
                <a:lnTo>
                  <a:pt x="13026" y="61755"/>
                </a:lnTo>
                <a:lnTo>
                  <a:pt x="8964" y="62614"/>
                </a:lnTo>
                <a:lnTo>
                  <a:pt x="2006" y="63165"/>
                </a:lnTo>
                <a:lnTo>
                  <a:pt x="117" y="63293"/>
                </a:lnTo>
                <a:lnTo>
                  <a:pt x="10" y="73243"/>
                </a:lnTo>
                <a:lnTo>
                  <a:pt x="0" y="169070"/>
                </a:lnTo>
                <a:lnTo>
                  <a:pt x="794" y="172707"/>
                </a:lnTo>
                <a:lnTo>
                  <a:pt x="4909" y="181619"/>
                </a:lnTo>
                <a:lnTo>
                  <a:pt x="6150" y="186795"/>
                </a:lnTo>
                <a:lnTo>
                  <a:pt x="8819" y="191741"/>
                </a:lnTo>
                <a:lnTo>
                  <a:pt x="13207" y="197592"/>
                </a:lnTo>
                <a:lnTo>
                  <a:pt x="14361" y="198072"/>
                </a:lnTo>
                <a:lnTo>
                  <a:pt x="19777" y="198747"/>
                </a:lnTo>
                <a:lnTo>
                  <a:pt x="24135" y="198905"/>
                </a:lnTo>
                <a:lnTo>
                  <a:pt x="34844" y="198994"/>
                </a:lnTo>
                <a:lnTo>
                  <a:pt x="38310" y="198213"/>
                </a:lnTo>
                <a:lnTo>
                  <a:pt x="44279" y="195228"/>
                </a:lnTo>
                <a:lnTo>
                  <a:pt x="53811" y="189139"/>
                </a:lnTo>
                <a:lnTo>
                  <a:pt x="59686" y="185293"/>
                </a:lnTo>
                <a:lnTo>
                  <a:pt x="64397" y="181935"/>
                </a:lnTo>
                <a:lnTo>
                  <a:pt x="71747" y="176087"/>
                </a:lnTo>
                <a:lnTo>
                  <a:pt x="76407" y="173417"/>
                </a:lnTo>
                <a:lnTo>
                  <a:pt x="81894" y="170843"/>
                </a:lnTo>
                <a:lnTo>
                  <a:pt x="87933" y="168333"/>
                </a:lnTo>
                <a:lnTo>
                  <a:pt x="94341" y="165866"/>
                </a:lnTo>
                <a:lnTo>
                  <a:pt x="107810" y="161008"/>
                </a:lnTo>
                <a:lnTo>
                  <a:pt x="113942" y="158601"/>
                </a:lnTo>
                <a:lnTo>
                  <a:pt x="119618" y="156203"/>
                </a:lnTo>
                <a:lnTo>
                  <a:pt x="124988" y="153811"/>
                </a:lnTo>
                <a:lnTo>
                  <a:pt x="130951" y="152216"/>
                </a:lnTo>
                <a:lnTo>
                  <a:pt x="137307" y="151152"/>
                </a:lnTo>
                <a:lnTo>
                  <a:pt x="143925" y="150443"/>
                </a:lnTo>
                <a:lnTo>
                  <a:pt x="150719" y="149971"/>
                </a:lnTo>
                <a:lnTo>
                  <a:pt x="157629" y="149656"/>
                </a:lnTo>
                <a:lnTo>
                  <a:pt x="176615" y="149212"/>
                </a:lnTo>
                <a:lnTo>
                  <a:pt x="182037" y="149150"/>
                </a:lnTo>
                <a:lnTo>
                  <a:pt x="187239" y="149902"/>
                </a:lnTo>
                <a:lnTo>
                  <a:pt x="192295" y="151197"/>
                </a:lnTo>
                <a:lnTo>
                  <a:pt x="197253" y="152855"/>
                </a:lnTo>
                <a:lnTo>
                  <a:pt x="201352" y="154753"/>
                </a:lnTo>
                <a:lnTo>
                  <a:pt x="208023" y="158980"/>
                </a:lnTo>
                <a:lnTo>
                  <a:pt x="211707" y="161218"/>
                </a:lnTo>
                <a:lnTo>
                  <a:pt x="215750" y="163504"/>
                </a:lnTo>
                <a:lnTo>
                  <a:pt x="220033" y="165821"/>
                </a:lnTo>
                <a:lnTo>
                  <a:pt x="226909" y="172630"/>
                </a:lnTo>
                <a:lnTo>
                  <a:pt x="229854" y="176668"/>
                </a:lnTo>
                <a:lnTo>
                  <a:pt x="231817" y="181741"/>
                </a:lnTo>
                <a:lnTo>
                  <a:pt x="233126" y="187505"/>
                </a:lnTo>
                <a:lnTo>
                  <a:pt x="233998" y="193728"/>
                </a:lnTo>
                <a:lnTo>
                  <a:pt x="234580" y="200259"/>
                </a:lnTo>
                <a:lnTo>
                  <a:pt x="234968" y="206993"/>
                </a:lnTo>
                <a:lnTo>
                  <a:pt x="235399" y="220033"/>
                </a:lnTo>
                <a:lnTo>
                  <a:pt x="235590" y="231120"/>
                </a:lnTo>
                <a:lnTo>
                  <a:pt x="234847" y="237093"/>
                </a:lnTo>
                <a:lnTo>
                  <a:pt x="233558" y="243456"/>
                </a:lnTo>
                <a:lnTo>
                  <a:pt x="231905" y="250079"/>
                </a:lnTo>
                <a:lnTo>
                  <a:pt x="229216" y="256082"/>
                </a:lnTo>
                <a:lnTo>
                  <a:pt x="225836" y="261672"/>
                </a:lnTo>
                <a:lnTo>
                  <a:pt x="221994" y="266985"/>
                </a:lnTo>
                <a:lnTo>
                  <a:pt x="217727" y="277123"/>
                </a:lnTo>
                <a:lnTo>
                  <a:pt x="216589" y="282049"/>
                </a:lnTo>
                <a:lnTo>
                  <a:pt x="211090" y="291755"/>
                </a:lnTo>
                <a:lnTo>
                  <a:pt x="204149" y="300567"/>
                </a:lnTo>
                <a:lnTo>
                  <a:pt x="198418" y="307130"/>
                </a:lnTo>
                <a:lnTo>
                  <a:pt x="191109" y="312692"/>
                </a:lnTo>
                <a:lnTo>
                  <a:pt x="181066" y="318938"/>
                </a:lnTo>
                <a:lnTo>
                  <a:pt x="175459" y="321909"/>
                </a:lnTo>
                <a:lnTo>
                  <a:pt x="166509" y="326491"/>
                </a:lnTo>
                <a:lnTo>
                  <a:pt x="163168" y="327118"/>
                </a:lnTo>
                <a:lnTo>
                  <a:pt x="161166" y="327285"/>
                </a:lnTo>
                <a:lnTo>
                  <a:pt x="159038" y="326603"/>
                </a:lnTo>
                <a:lnTo>
                  <a:pt x="152035" y="321921"/>
                </a:lnTo>
                <a:lnTo>
                  <a:pt x="150018" y="32047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703"/>
          <p:cNvSpPr/>
          <p:nvPr/>
        </p:nvSpPr>
        <p:spPr>
          <a:xfrm>
            <a:off x="5572125" y="2928937"/>
            <a:ext cx="200026" cy="185739"/>
          </a:xfrm>
          <a:custGeom>
            <a:avLst/>
            <a:gdLst/>
            <a:ahLst/>
            <a:cxnLst/>
            <a:rect l="0" t="0" r="0" b="0"/>
            <a:pathLst>
              <a:path w="200026" h="185739">
                <a:moveTo>
                  <a:pt x="0" y="0"/>
                </a:moveTo>
                <a:lnTo>
                  <a:pt x="6150" y="0"/>
                </a:lnTo>
                <a:lnTo>
                  <a:pt x="10641" y="3792"/>
                </a:lnTo>
                <a:lnTo>
                  <a:pt x="11857" y="5703"/>
                </a:lnTo>
                <a:lnTo>
                  <a:pt x="13207" y="9943"/>
                </a:lnTo>
                <a:lnTo>
                  <a:pt x="15155" y="12185"/>
                </a:lnTo>
                <a:lnTo>
                  <a:pt x="18040" y="14474"/>
                </a:lnTo>
                <a:lnTo>
                  <a:pt x="21552" y="16793"/>
                </a:lnTo>
                <a:lnTo>
                  <a:pt x="27570" y="21486"/>
                </a:lnTo>
                <a:lnTo>
                  <a:pt x="32891" y="26218"/>
                </a:lnTo>
                <a:lnTo>
                  <a:pt x="37901" y="30967"/>
                </a:lnTo>
                <a:lnTo>
                  <a:pt x="48977" y="41896"/>
                </a:lnTo>
                <a:lnTo>
                  <a:pt x="52495" y="46187"/>
                </a:lnTo>
                <a:lnTo>
                  <a:pt x="55634" y="50635"/>
                </a:lnTo>
                <a:lnTo>
                  <a:pt x="58520" y="55188"/>
                </a:lnTo>
                <a:lnTo>
                  <a:pt x="62033" y="59811"/>
                </a:lnTo>
                <a:lnTo>
                  <a:pt x="65961" y="64480"/>
                </a:lnTo>
                <a:lnTo>
                  <a:pt x="70168" y="69180"/>
                </a:lnTo>
                <a:lnTo>
                  <a:pt x="79075" y="78636"/>
                </a:lnTo>
                <a:lnTo>
                  <a:pt x="108155" y="108130"/>
                </a:lnTo>
                <a:lnTo>
                  <a:pt x="112584" y="111774"/>
                </a:lnTo>
                <a:lnTo>
                  <a:pt x="117919" y="115791"/>
                </a:lnTo>
                <a:lnTo>
                  <a:pt x="123856" y="120057"/>
                </a:lnTo>
                <a:lnTo>
                  <a:pt x="128608" y="124488"/>
                </a:lnTo>
                <a:lnTo>
                  <a:pt x="132570" y="129029"/>
                </a:lnTo>
                <a:lnTo>
                  <a:pt x="136004" y="133645"/>
                </a:lnTo>
                <a:lnTo>
                  <a:pt x="139882" y="137515"/>
                </a:lnTo>
                <a:lnTo>
                  <a:pt x="144055" y="140889"/>
                </a:lnTo>
                <a:lnTo>
                  <a:pt x="148424" y="143932"/>
                </a:lnTo>
                <a:lnTo>
                  <a:pt x="152924" y="146755"/>
                </a:lnTo>
                <a:lnTo>
                  <a:pt x="157512" y="149430"/>
                </a:lnTo>
                <a:lnTo>
                  <a:pt x="162157" y="152008"/>
                </a:lnTo>
                <a:lnTo>
                  <a:pt x="166049" y="154520"/>
                </a:lnTo>
                <a:lnTo>
                  <a:pt x="169436" y="156988"/>
                </a:lnTo>
                <a:lnTo>
                  <a:pt x="175317" y="161847"/>
                </a:lnTo>
                <a:lnTo>
                  <a:pt x="180577" y="166653"/>
                </a:lnTo>
                <a:lnTo>
                  <a:pt x="188000" y="173821"/>
                </a:lnTo>
                <a:lnTo>
                  <a:pt x="200025"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704"/>
          <p:cNvSpPr/>
          <p:nvPr/>
        </p:nvSpPr>
        <p:spPr>
          <a:xfrm>
            <a:off x="5614987" y="2936081"/>
            <a:ext cx="150020" cy="171451"/>
          </a:xfrm>
          <a:custGeom>
            <a:avLst/>
            <a:gdLst/>
            <a:ahLst/>
            <a:cxnLst/>
            <a:rect l="0" t="0" r="0" b="0"/>
            <a:pathLst>
              <a:path w="150020" h="171451">
                <a:moveTo>
                  <a:pt x="150019" y="0"/>
                </a:moveTo>
                <a:lnTo>
                  <a:pt x="146227" y="3792"/>
                </a:lnTo>
                <a:lnTo>
                  <a:pt x="144316" y="4909"/>
                </a:lnTo>
                <a:lnTo>
                  <a:pt x="140076" y="6151"/>
                </a:lnTo>
                <a:lnTo>
                  <a:pt x="137834" y="8069"/>
                </a:lnTo>
                <a:lnTo>
                  <a:pt x="135546" y="10936"/>
                </a:lnTo>
                <a:lnTo>
                  <a:pt x="133226" y="14434"/>
                </a:lnTo>
                <a:lnTo>
                  <a:pt x="130886" y="18354"/>
                </a:lnTo>
                <a:lnTo>
                  <a:pt x="128532" y="22555"/>
                </a:lnTo>
                <a:lnTo>
                  <a:pt x="126170" y="26942"/>
                </a:lnTo>
                <a:lnTo>
                  <a:pt x="123007" y="31455"/>
                </a:lnTo>
                <a:lnTo>
                  <a:pt x="119311" y="36051"/>
                </a:lnTo>
                <a:lnTo>
                  <a:pt x="115259" y="40703"/>
                </a:lnTo>
                <a:lnTo>
                  <a:pt x="110971" y="45391"/>
                </a:lnTo>
                <a:lnTo>
                  <a:pt x="101973" y="54834"/>
                </a:lnTo>
                <a:lnTo>
                  <a:pt x="87981" y="69076"/>
                </a:lnTo>
                <a:lnTo>
                  <a:pt x="83261" y="74625"/>
                </a:lnTo>
                <a:lnTo>
                  <a:pt x="78526" y="80706"/>
                </a:lnTo>
                <a:lnTo>
                  <a:pt x="73782" y="87142"/>
                </a:lnTo>
                <a:lnTo>
                  <a:pt x="69031" y="93019"/>
                </a:lnTo>
                <a:lnTo>
                  <a:pt x="64277" y="98526"/>
                </a:lnTo>
                <a:lnTo>
                  <a:pt x="59521" y="103783"/>
                </a:lnTo>
                <a:lnTo>
                  <a:pt x="50002" y="113859"/>
                </a:lnTo>
                <a:lnTo>
                  <a:pt x="34748" y="129470"/>
                </a:lnTo>
                <a:lnTo>
                  <a:pt x="31897" y="133145"/>
                </a:lnTo>
                <a:lnTo>
                  <a:pt x="29202" y="137182"/>
                </a:lnTo>
                <a:lnTo>
                  <a:pt x="26612" y="141461"/>
                </a:lnTo>
                <a:lnTo>
                  <a:pt x="24091" y="145107"/>
                </a:lnTo>
                <a:lnTo>
                  <a:pt x="21617" y="148332"/>
                </a:lnTo>
                <a:lnTo>
                  <a:pt x="19174" y="151275"/>
                </a:lnTo>
                <a:lnTo>
                  <a:pt x="16751" y="154031"/>
                </a:lnTo>
                <a:lnTo>
                  <a:pt x="11943" y="159210"/>
                </a:lnTo>
                <a:lnTo>
                  <a:pt x="10343" y="161703"/>
                </a:lnTo>
                <a:lnTo>
                  <a:pt x="8566" y="166589"/>
                </a:lnTo>
                <a:lnTo>
                  <a:pt x="7298" y="168209"/>
                </a:lnTo>
                <a:lnTo>
                  <a:pt x="5659" y="169289"/>
                </a:lnTo>
                <a:lnTo>
                  <a:pt x="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705"/>
          <p:cNvSpPr/>
          <p:nvPr/>
        </p:nvSpPr>
        <p:spPr>
          <a:xfrm>
            <a:off x="5957887" y="2978943"/>
            <a:ext cx="192882" cy="7145"/>
          </a:xfrm>
          <a:custGeom>
            <a:avLst/>
            <a:gdLst/>
            <a:ahLst/>
            <a:cxnLst/>
            <a:rect l="0" t="0" r="0" b="0"/>
            <a:pathLst>
              <a:path w="192882" h="7145">
                <a:moveTo>
                  <a:pt x="0" y="7144"/>
                </a:moveTo>
                <a:lnTo>
                  <a:pt x="33854" y="7144"/>
                </a:lnTo>
                <a:lnTo>
                  <a:pt x="38444" y="6350"/>
                </a:lnTo>
                <a:lnTo>
                  <a:pt x="43092" y="5027"/>
                </a:lnTo>
                <a:lnTo>
                  <a:pt x="47778" y="3352"/>
                </a:lnTo>
                <a:lnTo>
                  <a:pt x="52489" y="2234"/>
                </a:lnTo>
                <a:lnTo>
                  <a:pt x="57218" y="1490"/>
                </a:lnTo>
                <a:lnTo>
                  <a:pt x="61958" y="993"/>
                </a:lnTo>
                <a:lnTo>
                  <a:pt x="67499" y="662"/>
                </a:lnTo>
                <a:lnTo>
                  <a:pt x="80006" y="294"/>
                </a:lnTo>
                <a:lnTo>
                  <a:pt x="108834" y="39"/>
                </a:lnTo>
                <a:lnTo>
                  <a:pt x="19288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706"/>
          <p:cNvSpPr/>
          <p:nvPr/>
        </p:nvSpPr>
        <p:spPr>
          <a:xfrm>
            <a:off x="6015037" y="2886075"/>
            <a:ext cx="64295" cy="242888"/>
          </a:xfrm>
          <a:custGeom>
            <a:avLst/>
            <a:gdLst/>
            <a:ahLst/>
            <a:cxnLst/>
            <a:rect l="0" t="0" r="0" b="0"/>
            <a:pathLst>
              <a:path w="64295" h="242888">
                <a:moveTo>
                  <a:pt x="0" y="0"/>
                </a:moveTo>
                <a:lnTo>
                  <a:pt x="0" y="6150"/>
                </a:lnTo>
                <a:lnTo>
                  <a:pt x="794" y="8069"/>
                </a:lnTo>
                <a:lnTo>
                  <a:pt x="2117" y="10935"/>
                </a:lnTo>
                <a:lnTo>
                  <a:pt x="3792" y="14434"/>
                </a:lnTo>
                <a:lnTo>
                  <a:pt x="5654" y="20438"/>
                </a:lnTo>
                <a:lnTo>
                  <a:pt x="7276" y="27339"/>
                </a:lnTo>
                <a:lnTo>
                  <a:pt x="10642" y="38344"/>
                </a:lnTo>
                <a:lnTo>
                  <a:pt x="11857" y="43819"/>
                </a:lnTo>
                <a:lnTo>
                  <a:pt x="12667" y="49056"/>
                </a:lnTo>
                <a:lnTo>
                  <a:pt x="13207" y="54135"/>
                </a:lnTo>
                <a:lnTo>
                  <a:pt x="13568" y="59902"/>
                </a:lnTo>
                <a:lnTo>
                  <a:pt x="13967" y="72661"/>
                </a:lnTo>
                <a:lnTo>
                  <a:pt x="14868" y="78603"/>
                </a:lnTo>
                <a:lnTo>
                  <a:pt x="16262" y="84152"/>
                </a:lnTo>
                <a:lnTo>
                  <a:pt x="24202" y="108256"/>
                </a:lnTo>
                <a:lnTo>
                  <a:pt x="25660" y="115033"/>
                </a:lnTo>
                <a:lnTo>
                  <a:pt x="26632" y="121932"/>
                </a:lnTo>
                <a:lnTo>
                  <a:pt x="27280" y="128913"/>
                </a:lnTo>
                <a:lnTo>
                  <a:pt x="28505" y="135154"/>
                </a:lnTo>
                <a:lnTo>
                  <a:pt x="30116" y="140903"/>
                </a:lnTo>
                <a:lnTo>
                  <a:pt x="31984" y="146323"/>
                </a:lnTo>
                <a:lnTo>
                  <a:pt x="33229" y="151523"/>
                </a:lnTo>
                <a:lnTo>
                  <a:pt x="34059" y="156578"/>
                </a:lnTo>
                <a:lnTo>
                  <a:pt x="34612" y="161535"/>
                </a:lnTo>
                <a:lnTo>
                  <a:pt x="35775" y="166427"/>
                </a:lnTo>
                <a:lnTo>
                  <a:pt x="37344" y="171276"/>
                </a:lnTo>
                <a:lnTo>
                  <a:pt x="39183" y="176097"/>
                </a:lnTo>
                <a:lnTo>
                  <a:pt x="40410" y="180898"/>
                </a:lnTo>
                <a:lnTo>
                  <a:pt x="41227" y="185686"/>
                </a:lnTo>
                <a:lnTo>
                  <a:pt x="41773" y="190465"/>
                </a:lnTo>
                <a:lnTo>
                  <a:pt x="42136" y="195239"/>
                </a:lnTo>
                <a:lnTo>
                  <a:pt x="42378" y="200009"/>
                </a:lnTo>
                <a:lnTo>
                  <a:pt x="42539" y="204777"/>
                </a:lnTo>
                <a:lnTo>
                  <a:pt x="43441" y="208749"/>
                </a:lnTo>
                <a:lnTo>
                  <a:pt x="44836" y="212191"/>
                </a:lnTo>
                <a:lnTo>
                  <a:pt x="46559" y="215279"/>
                </a:lnTo>
                <a:lnTo>
                  <a:pt x="48502" y="218132"/>
                </a:lnTo>
                <a:lnTo>
                  <a:pt x="50591" y="220827"/>
                </a:lnTo>
                <a:lnTo>
                  <a:pt x="52777" y="223418"/>
                </a:lnTo>
                <a:lnTo>
                  <a:pt x="54235" y="225939"/>
                </a:lnTo>
                <a:lnTo>
                  <a:pt x="55855" y="230857"/>
                </a:lnTo>
                <a:lnTo>
                  <a:pt x="57080" y="233279"/>
                </a:lnTo>
                <a:lnTo>
                  <a:pt x="58691" y="235688"/>
                </a:lnTo>
                <a:lnTo>
                  <a:pt x="64294"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707"/>
          <p:cNvSpPr/>
          <p:nvPr/>
        </p:nvSpPr>
        <p:spPr>
          <a:xfrm>
            <a:off x="6172200" y="2886103"/>
            <a:ext cx="185738" cy="214276"/>
          </a:xfrm>
          <a:custGeom>
            <a:avLst/>
            <a:gdLst/>
            <a:ahLst/>
            <a:cxnLst/>
            <a:rect l="0" t="0" r="0" b="0"/>
            <a:pathLst>
              <a:path w="185738" h="214276">
                <a:moveTo>
                  <a:pt x="0" y="28547"/>
                </a:moveTo>
                <a:lnTo>
                  <a:pt x="0" y="21697"/>
                </a:lnTo>
                <a:lnTo>
                  <a:pt x="5703" y="15758"/>
                </a:lnTo>
                <a:lnTo>
                  <a:pt x="9942" y="11486"/>
                </a:lnTo>
                <a:lnTo>
                  <a:pt x="12978" y="10029"/>
                </a:lnTo>
                <a:lnTo>
                  <a:pt x="16590" y="9058"/>
                </a:lnTo>
                <a:lnTo>
                  <a:pt x="20584" y="8410"/>
                </a:lnTo>
                <a:lnTo>
                  <a:pt x="24041" y="7185"/>
                </a:lnTo>
                <a:lnTo>
                  <a:pt x="27140" y="5574"/>
                </a:lnTo>
                <a:lnTo>
                  <a:pt x="29999" y="3707"/>
                </a:lnTo>
                <a:lnTo>
                  <a:pt x="33493" y="2462"/>
                </a:lnTo>
                <a:lnTo>
                  <a:pt x="37410" y="1632"/>
                </a:lnTo>
                <a:lnTo>
                  <a:pt x="41609" y="1078"/>
                </a:lnTo>
                <a:lnTo>
                  <a:pt x="45995" y="709"/>
                </a:lnTo>
                <a:lnTo>
                  <a:pt x="50507" y="463"/>
                </a:lnTo>
                <a:lnTo>
                  <a:pt x="59753" y="190"/>
                </a:lnTo>
                <a:lnTo>
                  <a:pt x="79580" y="0"/>
                </a:lnTo>
                <a:lnTo>
                  <a:pt x="83216" y="784"/>
                </a:lnTo>
                <a:lnTo>
                  <a:pt x="87227" y="2101"/>
                </a:lnTo>
                <a:lnTo>
                  <a:pt x="91488" y="3772"/>
                </a:lnTo>
                <a:lnTo>
                  <a:pt x="95917" y="4887"/>
                </a:lnTo>
                <a:lnTo>
                  <a:pt x="100457" y="5629"/>
                </a:lnTo>
                <a:lnTo>
                  <a:pt x="105071" y="6125"/>
                </a:lnTo>
                <a:lnTo>
                  <a:pt x="108941" y="7249"/>
                </a:lnTo>
                <a:lnTo>
                  <a:pt x="112315" y="8792"/>
                </a:lnTo>
                <a:lnTo>
                  <a:pt x="115358" y="10614"/>
                </a:lnTo>
                <a:lnTo>
                  <a:pt x="120855" y="16872"/>
                </a:lnTo>
                <a:lnTo>
                  <a:pt x="123432" y="20764"/>
                </a:lnTo>
                <a:lnTo>
                  <a:pt x="126296" y="27204"/>
                </a:lnTo>
                <a:lnTo>
                  <a:pt x="128363" y="33506"/>
                </a:lnTo>
                <a:lnTo>
                  <a:pt x="130025" y="37409"/>
                </a:lnTo>
                <a:lnTo>
                  <a:pt x="131927" y="41599"/>
                </a:lnTo>
                <a:lnTo>
                  <a:pt x="133195" y="45979"/>
                </a:lnTo>
                <a:lnTo>
                  <a:pt x="134040" y="50487"/>
                </a:lnTo>
                <a:lnTo>
                  <a:pt x="134604" y="55080"/>
                </a:lnTo>
                <a:lnTo>
                  <a:pt x="134185" y="59729"/>
                </a:lnTo>
                <a:lnTo>
                  <a:pt x="133113" y="64416"/>
                </a:lnTo>
                <a:lnTo>
                  <a:pt x="131604" y="69128"/>
                </a:lnTo>
                <a:lnTo>
                  <a:pt x="129805" y="73857"/>
                </a:lnTo>
                <a:lnTo>
                  <a:pt x="127811" y="78598"/>
                </a:lnTo>
                <a:lnTo>
                  <a:pt x="125689" y="83345"/>
                </a:lnTo>
                <a:lnTo>
                  <a:pt x="123480" y="88891"/>
                </a:lnTo>
                <a:lnTo>
                  <a:pt x="118909" y="101404"/>
                </a:lnTo>
                <a:lnTo>
                  <a:pt x="117373" y="107281"/>
                </a:lnTo>
                <a:lnTo>
                  <a:pt x="116348" y="112786"/>
                </a:lnTo>
                <a:lnTo>
                  <a:pt x="115666" y="118044"/>
                </a:lnTo>
                <a:lnTo>
                  <a:pt x="113623" y="123136"/>
                </a:lnTo>
                <a:lnTo>
                  <a:pt x="110673" y="128119"/>
                </a:lnTo>
                <a:lnTo>
                  <a:pt x="107120" y="133028"/>
                </a:lnTo>
                <a:lnTo>
                  <a:pt x="103957" y="137888"/>
                </a:lnTo>
                <a:lnTo>
                  <a:pt x="101055" y="142716"/>
                </a:lnTo>
                <a:lnTo>
                  <a:pt x="98325" y="147522"/>
                </a:lnTo>
                <a:lnTo>
                  <a:pt x="95713" y="151520"/>
                </a:lnTo>
                <a:lnTo>
                  <a:pt x="90693" y="158079"/>
                </a:lnTo>
                <a:lnTo>
                  <a:pt x="89037" y="161732"/>
                </a:lnTo>
                <a:lnTo>
                  <a:pt x="87933" y="165756"/>
                </a:lnTo>
                <a:lnTo>
                  <a:pt x="87197" y="170026"/>
                </a:lnTo>
                <a:lnTo>
                  <a:pt x="86706" y="173666"/>
                </a:lnTo>
                <a:lnTo>
                  <a:pt x="86161" y="179827"/>
                </a:lnTo>
                <a:lnTo>
                  <a:pt x="85919" y="185212"/>
                </a:lnTo>
                <a:lnTo>
                  <a:pt x="85782" y="192705"/>
                </a:lnTo>
                <a:lnTo>
                  <a:pt x="85763" y="195136"/>
                </a:lnTo>
                <a:lnTo>
                  <a:pt x="86544" y="197550"/>
                </a:lnTo>
                <a:lnTo>
                  <a:pt x="90642" y="203946"/>
                </a:lnTo>
                <a:lnTo>
                  <a:pt x="94545" y="208626"/>
                </a:lnTo>
                <a:lnTo>
                  <a:pt x="98932" y="213166"/>
                </a:lnTo>
                <a:lnTo>
                  <a:pt x="100086" y="213539"/>
                </a:lnTo>
                <a:lnTo>
                  <a:pt x="105502" y="214063"/>
                </a:lnTo>
                <a:lnTo>
                  <a:pt x="112984" y="214255"/>
                </a:lnTo>
                <a:lnTo>
                  <a:pt x="121494" y="214275"/>
                </a:lnTo>
                <a:lnTo>
                  <a:pt x="124652" y="213485"/>
                </a:lnTo>
                <a:lnTo>
                  <a:pt x="130278" y="210489"/>
                </a:lnTo>
                <a:lnTo>
                  <a:pt x="135424" y="208629"/>
                </a:lnTo>
                <a:lnTo>
                  <a:pt x="137907" y="208133"/>
                </a:lnTo>
                <a:lnTo>
                  <a:pt x="142784" y="205465"/>
                </a:lnTo>
                <a:lnTo>
                  <a:pt x="148390" y="200839"/>
                </a:lnTo>
                <a:lnTo>
                  <a:pt x="152108" y="197383"/>
                </a:lnTo>
                <a:lnTo>
                  <a:pt x="156174" y="193492"/>
                </a:lnTo>
                <a:lnTo>
                  <a:pt x="161266" y="190104"/>
                </a:lnTo>
                <a:lnTo>
                  <a:pt x="167042" y="187052"/>
                </a:lnTo>
                <a:lnTo>
                  <a:pt x="185737" y="17856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708"/>
          <p:cNvSpPr/>
          <p:nvPr/>
        </p:nvSpPr>
        <p:spPr>
          <a:xfrm>
            <a:off x="6400800" y="2864643"/>
            <a:ext cx="78582" cy="221458"/>
          </a:xfrm>
          <a:custGeom>
            <a:avLst/>
            <a:gdLst/>
            <a:ahLst/>
            <a:cxnLst/>
            <a:rect l="0" t="0" r="0" b="0"/>
            <a:pathLst>
              <a:path w="78582" h="221458">
                <a:moveTo>
                  <a:pt x="0" y="0"/>
                </a:moveTo>
                <a:lnTo>
                  <a:pt x="0" y="3793"/>
                </a:lnTo>
                <a:lnTo>
                  <a:pt x="794" y="4910"/>
                </a:lnTo>
                <a:lnTo>
                  <a:pt x="2116" y="5655"/>
                </a:lnTo>
                <a:lnTo>
                  <a:pt x="3792" y="6151"/>
                </a:lnTo>
                <a:lnTo>
                  <a:pt x="4909" y="7276"/>
                </a:lnTo>
                <a:lnTo>
                  <a:pt x="5654" y="8819"/>
                </a:lnTo>
                <a:lnTo>
                  <a:pt x="6481" y="12651"/>
                </a:lnTo>
                <a:lnTo>
                  <a:pt x="6849" y="17000"/>
                </a:lnTo>
                <a:lnTo>
                  <a:pt x="9129" y="23695"/>
                </a:lnTo>
                <a:lnTo>
                  <a:pt x="10848" y="27703"/>
                </a:lnTo>
                <a:lnTo>
                  <a:pt x="11995" y="31963"/>
                </a:lnTo>
                <a:lnTo>
                  <a:pt x="12759" y="36390"/>
                </a:lnTo>
                <a:lnTo>
                  <a:pt x="13268" y="40929"/>
                </a:lnTo>
                <a:lnTo>
                  <a:pt x="14402" y="44748"/>
                </a:lnTo>
                <a:lnTo>
                  <a:pt x="15951" y="48089"/>
                </a:lnTo>
                <a:lnTo>
                  <a:pt x="17777" y="51109"/>
                </a:lnTo>
                <a:lnTo>
                  <a:pt x="19789" y="55504"/>
                </a:lnTo>
                <a:lnTo>
                  <a:pt x="21924" y="60816"/>
                </a:lnTo>
                <a:lnTo>
                  <a:pt x="24141" y="66737"/>
                </a:lnTo>
                <a:lnTo>
                  <a:pt x="25619" y="72273"/>
                </a:lnTo>
                <a:lnTo>
                  <a:pt x="26604" y="77551"/>
                </a:lnTo>
                <a:lnTo>
                  <a:pt x="27261" y="82657"/>
                </a:lnTo>
                <a:lnTo>
                  <a:pt x="28492" y="87648"/>
                </a:lnTo>
                <a:lnTo>
                  <a:pt x="30108" y="92564"/>
                </a:lnTo>
                <a:lnTo>
                  <a:pt x="31978" y="97428"/>
                </a:lnTo>
                <a:lnTo>
                  <a:pt x="34018" y="102258"/>
                </a:lnTo>
                <a:lnTo>
                  <a:pt x="36172" y="107066"/>
                </a:lnTo>
                <a:lnTo>
                  <a:pt x="40683" y="116641"/>
                </a:lnTo>
                <a:lnTo>
                  <a:pt x="45333" y="126189"/>
                </a:lnTo>
                <a:lnTo>
                  <a:pt x="46890" y="131751"/>
                </a:lnTo>
                <a:lnTo>
                  <a:pt x="47929" y="137840"/>
                </a:lnTo>
                <a:lnTo>
                  <a:pt x="48621" y="144281"/>
                </a:lnTo>
                <a:lnTo>
                  <a:pt x="49877" y="150162"/>
                </a:lnTo>
                <a:lnTo>
                  <a:pt x="51507" y="155671"/>
                </a:lnTo>
                <a:lnTo>
                  <a:pt x="53388" y="160931"/>
                </a:lnTo>
                <a:lnTo>
                  <a:pt x="54642" y="165231"/>
                </a:lnTo>
                <a:lnTo>
                  <a:pt x="56035" y="172126"/>
                </a:lnTo>
                <a:lnTo>
                  <a:pt x="56407" y="175869"/>
                </a:lnTo>
                <a:lnTo>
                  <a:pt x="56654" y="179953"/>
                </a:lnTo>
                <a:lnTo>
                  <a:pt x="56819" y="184262"/>
                </a:lnTo>
                <a:lnTo>
                  <a:pt x="57723" y="187929"/>
                </a:lnTo>
                <a:lnTo>
                  <a:pt x="59120" y="191167"/>
                </a:lnTo>
                <a:lnTo>
                  <a:pt x="60844" y="194120"/>
                </a:lnTo>
                <a:lnTo>
                  <a:pt x="62760" y="199518"/>
                </a:lnTo>
                <a:lnTo>
                  <a:pt x="63271" y="202068"/>
                </a:lnTo>
                <a:lnTo>
                  <a:pt x="64406" y="204562"/>
                </a:lnTo>
                <a:lnTo>
                  <a:pt x="65956" y="207019"/>
                </a:lnTo>
                <a:lnTo>
                  <a:pt x="70355" y="212872"/>
                </a:lnTo>
                <a:lnTo>
                  <a:pt x="71509" y="214146"/>
                </a:lnTo>
                <a:lnTo>
                  <a:pt x="78581" y="2214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709"/>
          <p:cNvSpPr/>
          <p:nvPr/>
        </p:nvSpPr>
        <p:spPr>
          <a:xfrm>
            <a:off x="6529387" y="2943225"/>
            <a:ext cx="168360" cy="421381"/>
          </a:xfrm>
          <a:custGeom>
            <a:avLst/>
            <a:gdLst/>
            <a:ahLst/>
            <a:cxnLst/>
            <a:rect l="0" t="0" r="0" b="0"/>
            <a:pathLst>
              <a:path w="168360" h="421381">
                <a:moveTo>
                  <a:pt x="0" y="0"/>
                </a:moveTo>
                <a:lnTo>
                  <a:pt x="0" y="34759"/>
                </a:lnTo>
                <a:lnTo>
                  <a:pt x="2117" y="43494"/>
                </a:lnTo>
                <a:lnTo>
                  <a:pt x="4910" y="52668"/>
                </a:lnTo>
                <a:lnTo>
                  <a:pt x="6151" y="62037"/>
                </a:lnTo>
                <a:lnTo>
                  <a:pt x="8820" y="71493"/>
                </a:lnTo>
                <a:lnTo>
                  <a:pt x="11857" y="80987"/>
                </a:lnTo>
                <a:lnTo>
                  <a:pt x="13208" y="90498"/>
                </a:lnTo>
                <a:lnTo>
                  <a:pt x="15925" y="97900"/>
                </a:lnTo>
                <a:lnTo>
                  <a:pt x="17759" y="100985"/>
                </a:lnTo>
                <a:lnTo>
                  <a:pt x="20571" y="103836"/>
                </a:lnTo>
                <a:lnTo>
                  <a:pt x="24033" y="106530"/>
                </a:lnTo>
                <a:lnTo>
                  <a:pt x="27928" y="109120"/>
                </a:lnTo>
                <a:lnTo>
                  <a:pt x="31319" y="112434"/>
                </a:lnTo>
                <a:lnTo>
                  <a:pt x="34373" y="116231"/>
                </a:lnTo>
                <a:lnTo>
                  <a:pt x="37203" y="120350"/>
                </a:lnTo>
                <a:lnTo>
                  <a:pt x="39883" y="123095"/>
                </a:lnTo>
                <a:lnTo>
                  <a:pt x="42464" y="124926"/>
                </a:lnTo>
                <a:lnTo>
                  <a:pt x="56101" y="131656"/>
                </a:lnTo>
                <a:lnTo>
                  <a:pt x="59626" y="133014"/>
                </a:lnTo>
                <a:lnTo>
                  <a:pt x="62770" y="133920"/>
                </a:lnTo>
                <a:lnTo>
                  <a:pt x="65659" y="134523"/>
                </a:lnTo>
                <a:lnTo>
                  <a:pt x="68379" y="135720"/>
                </a:lnTo>
                <a:lnTo>
                  <a:pt x="73517" y="139165"/>
                </a:lnTo>
                <a:lnTo>
                  <a:pt x="78447" y="141226"/>
                </a:lnTo>
                <a:lnTo>
                  <a:pt x="80873" y="141776"/>
                </a:lnTo>
                <a:lnTo>
                  <a:pt x="83284" y="141348"/>
                </a:lnTo>
                <a:lnTo>
                  <a:pt x="88080" y="138757"/>
                </a:lnTo>
                <a:lnTo>
                  <a:pt x="92857" y="137076"/>
                </a:lnTo>
                <a:lnTo>
                  <a:pt x="95242" y="136627"/>
                </a:lnTo>
                <a:lnTo>
                  <a:pt x="96832" y="135535"/>
                </a:lnTo>
                <a:lnTo>
                  <a:pt x="97892" y="134013"/>
                </a:lnTo>
                <a:lnTo>
                  <a:pt x="98599" y="132204"/>
                </a:lnTo>
                <a:lnTo>
                  <a:pt x="103386" y="125866"/>
                </a:lnTo>
                <a:lnTo>
                  <a:pt x="104642" y="123598"/>
                </a:lnTo>
                <a:lnTo>
                  <a:pt x="108776" y="112138"/>
                </a:lnTo>
                <a:lnTo>
                  <a:pt x="111845" y="104608"/>
                </a:lnTo>
                <a:lnTo>
                  <a:pt x="113209" y="98615"/>
                </a:lnTo>
                <a:lnTo>
                  <a:pt x="113977" y="86986"/>
                </a:lnTo>
                <a:lnTo>
                  <a:pt x="114205" y="73487"/>
                </a:lnTo>
                <a:lnTo>
                  <a:pt x="114300" y="98"/>
                </a:lnTo>
                <a:lnTo>
                  <a:pt x="114300" y="23850"/>
                </a:lnTo>
                <a:lnTo>
                  <a:pt x="119210" y="39048"/>
                </a:lnTo>
                <a:lnTo>
                  <a:pt x="120451" y="48046"/>
                </a:lnTo>
                <a:lnTo>
                  <a:pt x="123120" y="57337"/>
                </a:lnTo>
                <a:lnTo>
                  <a:pt x="126157" y="66758"/>
                </a:lnTo>
                <a:lnTo>
                  <a:pt x="127508" y="76237"/>
                </a:lnTo>
                <a:lnTo>
                  <a:pt x="130225" y="85741"/>
                </a:lnTo>
                <a:lnTo>
                  <a:pt x="134077" y="95257"/>
                </a:lnTo>
                <a:lnTo>
                  <a:pt x="138436" y="104778"/>
                </a:lnTo>
                <a:lnTo>
                  <a:pt x="143019" y="116418"/>
                </a:lnTo>
                <a:lnTo>
                  <a:pt x="146908" y="128735"/>
                </a:lnTo>
                <a:lnTo>
                  <a:pt x="148637" y="139501"/>
                </a:lnTo>
                <a:lnTo>
                  <a:pt x="151521" y="151694"/>
                </a:lnTo>
                <a:lnTo>
                  <a:pt x="153401" y="158279"/>
                </a:lnTo>
                <a:lnTo>
                  <a:pt x="154656" y="165050"/>
                </a:lnTo>
                <a:lnTo>
                  <a:pt x="155491" y="171946"/>
                </a:lnTo>
                <a:lnTo>
                  <a:pt x="156049" y="178924"/>
                </a:lnTo>
                <a:lnTo>
                  <a:pt x="158784" y="190911"/>
                </a:lnTo>
                <a:lnTo>
                  <a:pt x="161852" y="202324"/>
                </a:lnTo>
                <a:lnTo>
                  <a:pt x="163216" y="215334"/>
                </a:lnTo>
                <a:lnTo>
                  <a:pt x="163579" y="222137"/>
                </a:lnTo>
                <a:lnTo>
                  <a:pt x="163983" y="236046"/>
                </a:lnTo>
                <a:lnTo>
                  <a:pt x="164885" y="243089"/>
                </a:lnTo>
                <a:lnTo>
                  <a:pt x="166280" y="250165"/>
                </a:lnTo>
                <a:lnTo>
                  <a:pt x="168003" y="257264"/>
                </a:lnTo>
                <a:lnTo>
                  <a:pt x="168359" y="263584"/>
                </a:lnTo>
                <a:lnTo>
                  <a:pt x="166636" y="274840"/>
                </a:lnTo>
                <a:lnTo>
                  <a:pt x="163226" y="287251"/>
                </a:lnTo>
                <a:lnTo>
                  <a:pt x="159063" y="300704"/>
                </a:lnTo>
                <a:lnTo>
                  <a:pt x="154568" y="314621"/>
                </a:lnTo>
                <a:lnTo>
                  <a:pt x="152040" y="326627"/>
                </a:lnTo>
                <a:lnTo>
                  <a:pt x="150123" y="337255"/>
                </a:lnTo>
                <a:lnTo>
                  <a:pt x="146626" y="347270"/>
                </a:lnTo>
                <a:lnTo>
                  <a:pt x="143788" y="352163"/>
                </a:lnTo>
                <a:lnTo>
                  <a:pt x="140308" y="357013"/>
                </a:lnTo>
                <a:lnTo>
                  <a:pt x="136402" y="361834"/>
                </a:lnTo>
                <a:lnTo>
                  <a:pt x="132210" y="366634"/>
                </a:lnTo>
                <a:lnTo>
                  <a:pt x="127827" y="371423"/>
                </a:lnTo>
                <a:lnTo>
                  <a:pt x="116191" y="383630"/>
                </a:lnTo>
                <a:lnTo>
                  <a:pt x="91591" y="408457"/>
                </a:lnTo>
                <a:lnTo>
                  <a:pt x="88842" y="410417"/>
                </a:lnTo>
                <a:lnTo>
                  <a:pt x="83671" y="412594"/>
                </a:lnTo>
                <a:lnTo>
                  <a:pt x="80387" y="413969"/>
                </a:lnTo>
                <a:lnTo>
                  <a:pt x="76610" y="415679"/>
                </a:lnTo>
                <a:lnTo>
                  <a:pt x="72505" y="417613"/>
                </a:lnTo>
                <a:lnTo>
                  <a:pt x="68974" y="418902"/>
                </a:lnTo>
                <a:lnTo>
                  <a:pt x="65826" y="419762"/>
                </a:lnTo>
                <a:lnTo>
                  <a:pt x="62934" y="420335"/>
                </a:lnTo>
                <a:lnTo>
                  <a:pt x="59419" y="420717"/>
                </a:lnTo>
                <a:lnTo>
                  <a:pt x="55487" y="420971"/>
                </a:lnTo>
                <a:lnTo>
                  <a:pt x="45357" y="421380"/>
                </a:lnTo>
                <a:lnTo>
                  <a:pt x="42938" y="420620"/>
                </a:lnTo>
                <a:lnTo>
                  <a:pt x="39738" y="419319"/>
                </a:lnTo>
                <a:lnTo>
                  <a:pt x="30780" y="415321"/>
                </a:lnTo>
                <a:lnTo>
                  <a:pt x="27439" y="412658"/>
                </a:lnTo>
                <a:lnTo>
                  <a:pt x="23307" y="408828"/>
                </a:lnTo>
                <a:lnTo>
                  <a:pt x="14188" y="399902"/>
                </a:lnTo>
                <a:lnTo>
                  <a:pt x="7144" y="3929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710"/>
          <p:cNvSpPr/>
          <p:nvPr/>
        </p:nvSpPr>
        <p:spPr>
          <a:xfrm>
            <a:off x="6807993" y="2950368"/>
            <a:ext cx="128589" cy="7145"/>
          </a:xfrm>
          <a:custGeom>
            <a:avLst/>
            <a:gdLst/>
            <a:ahLst/>
            <a:cxnLst/>
            <a:rect l="0" t="0" r="0" b="0"/>
            <a:pathLst>
              <a:path w="128589" h="7145">
                <a:moveTo>
                  <a:pt x="0" y="7144"/>
                </a:moveTo>
                <a:lnTo>
                  <a:pt x="79583" y="7144"/>
                </a:lnTo>
                <a:lnTo>
                  <a:pt x="83218" y="6350"/>
                </a:lnTo>
                <a:lnTo>
                  <a:pt x="87229" y="5027"/>
                </a:lnTo>
                <a:lnTo>
                  <a:pt x="91490" y="3352"/>
                </a:lnTo>
                <a:lnTo>
                  <a:pt x="95918" y="2234"/>
                </a:lnTo>
                <a:lnTo>
                  <a:pt x="100458" y="1490"/>
                </a:lnTo>
                <a:lnTo>
                  <a:pt x="105072" y="993"/>
                </a:lnTo>
                <a:lnTo>
                  <a:pt x="108942" y="662"/>
                </a:lnTo>
                <a:lnTo>
                  <a:pt x="112316" y="442"/>
                </a:lnTo>
                <a:lnTo>
                  <a:pt x="119641" y="87"/>
                </a:lnTo>
                <a:lnTo>
                  <a:pt x="12858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711"/>
          <p:cNvSpPr/>
          <p:nvPr/>
        </p:nvSpPr>
        <p:spPr>
          <a:xfrm>
            <a:off x="6800850" y="3043237"/>
            <a:ext cx="100013" cy="14288"/>
          </a:xfrm>
          <a:custGeom>
            <a:avLst/>
            <a:gdLst/>
            <a:ahLst/>
            <a:cxnLst/>
            <a:rect l="0" t="0" r="0" b="0"/>
            <a:pathLst>
              <a:path w="100013" h="14288">
                <a:moveTo>
                  <a:pt x="0" y="7144"/>
                </a:moveTo>
                <a:lnTo>
                  <a:pt x="0" y="13295"/>
                </a:lnTo>
                <a:lnTo>
                  <a:pt x="793" y="13626"/>
                </a:lnTo>
                <a:lnTo>
                  <a:pt x="3792" y="13993"/>
                </a:lnTo>
                <a:lnTo>
                  <a:pt x="5703" y="14092"/>
                </a:lnTo>
                <a:lnTo>
                  <a:pt x="9942" y="14200"/>
                </a:lnTo>
                <a:lnTo>
                  <a:pt x="48745" y="14287"/>
                </a:lnTo>
                <a:lnTo>
                  <a:pt x="53133" y="13493"/>
                </a:lnTo>
                <a:lnTo>
                  <a:pt x="57647" y="12171"/>
                </a:lnTo>
                <a:lnTo>
                  <a:pt x="62244" y="10495"/>
                </a:lnTo>
                <a:lnTo>
                  <a:pt x="66896" y="9378"/>
                </a:lnTo>
                <a:lnTo>
                  <a:pt x="71584" y="8633"/>
                </a:lnTo>
                <a:lnTo>
                  <a:pt x="76298" y="8137"/>
                </a:lnTo>
                <a:lnTo>
                  <a:pt x="80233" y="7806"/>
                </a:lnTo>
                <a:lnTo>
                  <a:pt x="83652" y="7585"/>
                </a:lnTo>
                <a:lnTo>
                  <a:pt x="86724" y="7438"/>
                </a:lnTo>
                <a:lnTo>
                  <a:pt x="89566" y="6546"/>
                </a:lnTo>
                <a:lnTo>
                  <a:pt x="92254" y="5158"/>
                </a:lnTo>
                <a:lnTo>
                  <a:pt x="10001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712"/>
          <p:cNvSpPr/>
          <p:nvPr/>
        </p:nvSpPr>
        <p:spPr>
          <a:xfrm>
            <a:off x="7015464" y="2843212"/>
            <a:ext cx="185427" cy="250031"/>
          </a:xfrm>
          <a:custGeom>
            <a:avLst/>
            <a:gdLst/>
            <a:ahLst/>
            <a:cxnLst/>
            <a:rect l="0" t="0" r="0" b="0"/>
            <a:pathLst>
              <a:path w="185427" h="250031">
                <a:moveTo>
                  <a:pt x="149717" y="0"/>
                </a:moveTo>
                <a:lnTo>
                  <a:pt x="149717" y="3792"/>
                </a:lnTo>
                <a:lnTo>
                  <a:pt x="148923" y="4910"/>
                </a:lnTo>
                <a:lnTo>
                  <a:pt x="147601" y="5654"/>
                </a:lnTo>
                <a:lnTo>
                  <a:pt x="144013" y="6482"/>
                </a:lnTo>
                <a:lnTo>
                  <a:pt x="139774" y="6850"/>
                </a:lnTo>
                <a:lnTo>
                  <a:pt x="135243" y="7013"/>
                </a:lnTo>
                <a:lnTo>
                  <a:pt x="132924" y="7057"/>
                </a:lnTo>
                <a:lnTo>
                  <a:pt x="132172" y="7879"/>
                </a:lnTo>
                <a:lnTo>
                  <a:pt x="132464" y="9222"/>
                </a:lnTo>
                <a:lnTo>
                  <a:pt x="133453" y="10910"/>
                </a:lnTo>
                <a:lnTo>
                  <a:pt x="132524" y="12036"/>
                </a:lnTo>
                <a:lnTo>
                  <a:pt x="130317" y="12786"/>
                </a:lnTo>
                <a:lnTo>
                  <a:pt x="127258" y="13287"/>
                </a:lnTo>
                <a:lnTo>
                  <a:pt x="123632" y="13620"/>
                </a:lnTo>
                <a:lnTo>
                  <a:pt x="119627" y="13843"/>
                </a:lnTo>
                <a:lnTo>
                  <a:pt x="111737" y="14090"/>
                </a:lnTo>
                <a:lnTo>
                  <a:pt x="102039" y="14229"/>
                </a:lnTo>
                <a:lnTo>
                  <a:pt x="21140" y="14288"/>
                </a:lnTo>
                <a:lnTo>
                  <a:pt x="21130" y="31080"/>
                </a:lnTo>
                <a:lnTo>
                  <a:pt x="20336" y="33420"/>
                </a:lnTo>
                <a:lnTo>
                  <a:pt x="17337" y="38137"/>
                </a:lnTo>
                <a:lnTo>
                  <a:pt x="15475" y="44996"/>
                </a:lnTo>
                <a:lnTo>
                  <a:pt x="14647" y="52542"/>
                </a:lnTo>
                <a:lnTo>
                  <a:pt x="14280" y="58542"/>
                </a:lnTo>
                <a:lnTo>
                  <a:pt x="13388" y="61253"/>
                </a:lnTo>
                <a:lnTo>
                  <a:pt x="10280" y="66382"/>
                </a:lnTo>
                <a:lnTo>
                  <a:pt x="8370" y="73424"/>
                </a:lnTo>
                <a:lnTo>
                  <a:pt x="7521" y="81051"/>
                </a:lnTo>
                <a:lnTo>
                  <a:pt x="7143" y="87088"/>
                </a:lnTo>
                <a:lnTo>
                  <a:pt x="6250" y="89808"/>
                </a:lnTo>
                <a:lnTo>
                  <a:pt x="1992" y="97430"/>
                </a:lnTo>
                <a:lnTo>
                  <a:pt x="717" y="102304"/>
                </a:lnTo>
                <a:lnTo>
                  <a:pt x="0" y="109511"/>
                </a:lnTo>
                <a:lnTo>
                  <a:pt x="693" y="111901"/>
                </a:lnTo>
                <a:lnTo>
                  <a:pt x="4667" y="119057"/>
                </a:lnTo>
                <a:lnTo>
                  <a:pt x="6412" y="126470"/>
                </a:lnTo>
                <a:lnTo>
                  <a:pt x="6757" y="128169"/>
                </a:lnTo>
                <a:lnTo>
                  <a:pt x="10609" y="132256"/>
                </a:lnTo>
                <a:lnTo>
                  <a:pt x="12528" y="133415"/>
                </a:lnTo>
                <a:lnTo>
                  <a:pt x="16778" y="134702"/>
                </a:lnTo>
                <a:lnTo>
                  <a:pt x="21312" y="135274"/>
                </a:lnTo>
                <a:lnTo>
                  <a:pt x="25973" y="135528"/>
                </a:lnTo>
                <a:lnTo>
                  <a:pt x="30690" y="135641"/>
                </a:lnTo>
                <a:lnTo>
                  <a:pt x="33060" y="134877"/>
                </a:lnTo>
                <a:lnTo>
                  <a:pt x="37809" y="131912"/>
                </a:lnTo>
                <a:lnTo>
                  <a:pt x="40981" y="130804"/>
                </a:lnTo>
                <a:lnTo>
                  <a:pt x="44682" y="130065"/>
                </a:lnTo>
                <a:lnTo>
                  <a:pt x="48738" y="129573"/>
                </a:lnTo>
                <a:lnTo>
                  <a:pt x="52235" y="128451"/>
                </a:lnTo>
                <a:lnTo>
                  <a:pt x="55360" y="126909"/>
                </a:lnTo>
                <a:lnTo>
                  <a:pt x="60949" y="123079"/>
                </a:lnTo>
                <a:lnTo>
                  <a:pt x="66079" y="118731"/>
                </a:lnTo>
                <a:lnTo>
                  <a:pt x="70146" y="117254"/>
                </a:lnTo>
                <a:lnTo>
                  <a:pt x="75238" y="116269"/>
                </a:lnTo>
                <a:lnTo>
                  <a:pt x="81015" y="115613"/>
                </a:lnTo>
                <a:lnTo>
                  <a:pt x="85659" y="114382"/>
                </a:lnTo>
                <a:lnTo>
                  <a:pt x="89549" y="112767"/>
                </a:lnTo>
                <a:lnTo>
                  <a:pt x="92936" y="110897"/>
                </a:lnTo>
                <a:lnTo>
                  <a:pt x="96782" y="109650"/>
                </a:lnTo>
                <a:lnTo>
                  <a:pt x="100933" y="108819"/>
                </a:lnTo>
                <a:lnTo>
                  <a:pt x="105288" y="108264"/>
                </a:lnTo>
                <a:lnTo>
                  <a:pt x="109779" y="107895"/>
                </a:lnTo>
                <a:lnTo>
                  <a:pt x="114360" y="107649"/>
                </a:lnTo>
                <a:lnTo>
                  <a:pt x="126276" y="107302"/>
                </a:lnTo>
                <a:lnTo>
                  <a:pt x="141206" y="107185"/>
                </a:lnTo>
                <a:lnTo>
                  <a:pt x="145630" y="107969"/>
                </a:lnTo>
                <a:lnTo>
                  <a:pt x="150168" y="109286"/>
                </a:lnTo>
                <a:lnTo>
                  <a:pt x="154780" y="110957"/>
                </a:lnTo>
                <a:lnTo>
                  <a:pt x="157854" y="112865"/>
                </a:lnTo>
                <a:lnTo>
                  <a:pt x="159905" y="114931"/>
                </a:lnTo>
                <a:lnTo>
                  <a:pt x="161271" y="117102"/>
                </a:lnTo>
                <a:lnTo>
                  <a:pt x="167023" y="121631"/>
                </a:lnTo>
                <a:lnTo>
                  <a:pt x="170779" y="123950"/>
                </a:lnTo>
                <a:lnTo>
                  <a:pt x="173284" y="126289"/>
                </a:lnTo>
                <a:lnTo>
                  <a:pt x="174952" y="128643"/>
                </a:lnTo>
                <a:lnTo>
                  <a:pt x="177602" y="133375"/>
                </a:lnTo>
                <a:lnTo>
                  <a:pt x="181425" y="138124"/>
                </a:lnTo>
                <a:lnTo>
                  <a:pt x="182762" y="141295"/>
                </a:lnTo>
                <a:lnTo>
                  <a:pt x="184247" y="149052"/>
                </a:lnTo>
                <a:lnTo>
                  <a:pt x="184643" y="153343"/>
                </a:lnTo>
                <a:lnTo>
                  <a:pt x="184908" y="157791"/>
                </a:lnTo>
                <a:lnTo>
                  <a:pt x="185201" y="166967"/>
                </a:lnTo>
                <a:lnTo>
                  <a:pt x="185415" y="190378"/>
                </a:lnTo>
                <a:lnTo>
                  <a:pt x="185426" y="198648"/>
                </a:lnTo>
                <a:lnTo>
                  <a:pt x="184636" y="202282"/>
                </a:lnTo>
                <a:lnTo>
                  <a:pt x="181640" y="208437"/>
                </a:lnTo>
                <a:lnTo>
                  <a:pt x="177663" y="215934"/>
                </a:lnTo>
                <a:lnTo>
                  <a:pt x="175492" y="220156"/>
                </a:lnTo>
                <a:lnTo>
                  <a:pt x="173250" y="222971"/>
                </a:lnTo>
                <a:lnTo>
                  <a:pt x="170962" y="224847"/>
                </a:lnTo>
                <a:lnTo>
                  <a:pt x="166303" y="227726"/>
                </a:lnTo>
                <a:lnTo>
                  <a:pt x="161587" y="231651"/>
                </a:lnTo>
                <a:lnTo>
                  <a:pt x="156844" y="236042"/>
                </a:lnTo>
                <a:lnTo>
                  <a:pt x="149712" y="242976"/>
                </a:lnTo>
                <a:lnTo>
                  <a:pt x="147332" y="245327"/>
                </a:lnTo>
                <a:lnTo>
                  <a:pt x="144953" y="246895"/>
                </a:lnTo>
                <a:lnTo>
                  <a:pt x="140190" y="248638"/>
                </a:lnTo>
                <a:lnTo>
                  <a:pt x="135428" y="249412"/>
                </a:lnTo>
                <a:lnTo>
                  <a:pt x="129873" y="249756"/>
                </a:lnTo>
                <a:lnTo>
                  <a:pt x="118613" y="249950"/>
                </a:lnTo>
                <a:lnTo>
                  <a:pt x="96363" y="250030"/>
                </a:lnTo>
                <a:lnTo>
                  <a:pt x="94303" y="249237"/>
                </a:lnTo>
                <a:lnTo>
                  <a:pt x="89899" y="246238"/>
                </a:lnTo>
                <a:lnTo>
                  <a:pt x="86749" y="243880"/>
                </a:lnTo>
                <a:lnTo>
                  <a:pt x="83896" y="243329"/>
                </a:lnTo>
                <a:lnTo>
                  <a:pt x="78279"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713"/>
          <p:cNvSpPr/>
          <p:nvPr/>
        </p:nvSpPr>
        <p:spPr>
          <a:xfrm>
            <a:off x="7250908" y="2857500"/>
            <a:ext cx="178593" cy="100013"/>
          </a:xfrm>
          <a:custGeom>
            <a:avLst/>
            <a:gdLst/>
            <a:ahLst/>
            <a:cxnLst/>
            <a:rect l="0" t="0" r="0" b="0"/>
            <a:pathLst>
              <a:path w="178593" h="100013">
                <a:moveTo>
                  <a:pt x="14285" y="0"/>
                </a:moveTo>
                <a:lnTo>
                  <a:pt x="20436" y="0"/>
                </a:lnTo>
                <a:lnTo>
                  <a:pt x="20767" y="793"/>
                </a:lnTo>
                <a:lnTo>
                  <a:pt x="21135" y="3792"/>
                </a:lnTo>
                <a:lnTo>
                  <a:pt x="21342" y="6150"/>
                </a:lnTo>
                <a:lnTo>
                  <a:pt x="21390" y="8819"/>
                </a:lnTo>
                <a:lnTo>
                  <a:pt x="21428" y="30985"/>
                </a:lnTo>
                <a:lnTo>
                  <a:pt x="20635" y="33356"/>
                </a:lnTo>
                <a:lnTo>
                  <a:pt x="19312" y="35731"/>
                </a:lnTo>
                <a:lnTo>
                  <a:pt x="17636" y="38108"/>
                </a:lnTo>
                <a:lnTo>
                  <a:pt x="16519" y="41280"/>
                </a:lnTo>
                <a:lnTo>
                  <a:pt x="15775" y="44983"/>
                </a:lnTo>
                <a:lnTo>
                  <a:pt x="15278" y="49038"/>
                </a:lnTo>
                <a:lnTo>
                  <a:pt x="14153" y="52536"/>
                </a:lnTo>
                <a:lnTo>
                  <a:pt x="12610" y="55661"/>
                </a:lnTo>
                <a:lnTo>
                  <a:pt x="10788" y="58539"/>
                </a:lnTo>
                <a:lnTo>
                  <a:pt x="9572" y="61250"/>
                </a:lnTo>
                <a:lnTo>
                  <a:pt x="8762" y="63852"/>
                </a:lnTo>
                <a:lnTo>
                  <a:pt x="8221" y="66381"/>
                </a:lnTo>
                <a:lnTo>
                  <a:pt x="7068" y="68860"/>
                </a:lnTo>
                <a:lnTo>
                  <a:pt x="5505" y="71306"/>
                </a:lnTo>
                <a:lnTo>
                  <a:pt x="3670" y="73731"/>
                </a:lnTo>
                <a:lnTo>
                  <a:pt x="2446" y="76141"/>
                </a:lnTo>
                <a:lnTo>
                  <a:pt x="1629" y="78542"/>
                </a:lnTo>
                <a:lnTo>
                  <a:pt x="1085" y="80936"/>
                </a:lnTo>
                <a:lnTo>
                  <a:pt x="723" y="83326"/>
                </a:lnTo>
                <a:lnTo>
                  <a:pt x="481" y="85713"/>
                </a:lnTo>
                <a:lnTo>
                  <a:pt x="26" y="92450"/>
                </a:lnTo>
                <a:lnTo>
                  <a:pt x="0" y="98982"/>
                </a:lnTo>
                <a:lnTo>
                  <a:pt x="794" y="99325"/>
                </a:lnTo>
                <a:lnTo>
                  <a:pt x="5701" y="99809"/>
                </a:lnTo>
                <a:lnTo>
                  <a:pt x="12999" y="99985"/>
                </a:lnTo>
                <a:lnTo>
                  <a:pt x="17946" y="97884"/>
                </a:lnTo>
                <a:lnTo>
                  <a:pt x="21488" y="96212"/>
                </a:lnTo>
                <a:lnTo>
                  <a:pt x="24644" y="95097"/>
                </a:lnTo>
                <a:lnTo>
                  <a:pt x="27541" y="94354"/>
                </a:lnTo>
                <a:lnTo>
                  <a:pt x="30266" y="93859"/>
                </a:lnTo>
                <a:lnTo>
                  <a:pt x="33671" y="92735"/>
                </a:lnTo>
                <a:lnTo>
                  <a:pt x="37528" y="91192"/>
                </a:lnTo>
                <a:lnTo>
                  <a:pt x="41686" y="89369"/>
                </a:lnTo>
                <a:lnTo>
                  <a:pt x="46046" y="88154"/>
                </a:lnTo>
                <a:lnTo>
                  <a:pt x="50540" y="87345"/>
                </a:lnTo>
                <a:lnTo>
                  <a:pt x="55124" y="86804"/>
                </a:lnTo>
                <a:lnTo>
                  <a:pt x="58974" y="86445"/>
                </a:lnTo>
                <a:lnTo>
                  <a:pt x="62333" y="86205"/>
                </a:lnTo>
                <a:lnTo>
                  <a:pt x="65367" y="86045"/>
                </a:lnTo>
                <a:lnTo>
                  <a:pt x="72972" y="85867"/>
                </a:lnTo>
                <a:lnTo>
                  <a:pt x="133563" y="85725"/>
                </a:lnTo>
                <a:lnTo>
                  <a:pt x="137460" y="86519"/>
                </a:lnTo>
                <a:lnTo>
                  <a:pt x="140851" y="87842"/>
                </a:lnTo>
                <a:lnTo>
                  <a:pt x="148206" y="91875"/>
                </a:lnTo>
                <a:lnTo>
                  <a:pt x="151329" y="92427"/>
                </a:lnTo>
                <a:lnTo>
                  <a:pt x="153273" y="92574"/>
                </a:lnTo>
                <a:lnTo>
                  <a:pt x="155362" y="93466"/>
                </a:lnTo>
                <a:lnTo>
                  <a:pt x="159800" y="96573"/>
                </a:lnTo>
                <a:lnTo>
                  <a:pt x="164419" y="98484"/>
                </a:lnTo>
                <a:lnTo>
                  <a:pt x="171036" y="99923"/>
                </a:lnTo>
                <a:lnTo>
                  <a:pt x="173382" y="99972"/>
                </a:lnTo>
                <a:lnTo>
                  <a:pt x="178592" y="1000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714"/>
          <p:cNvSpPr/>
          <p:nvPr/>
        </p:nvSpPr>
        <p:spPr>
          <a:xfrm>
            <a:off x="7350926" y="2843506"/>
            <a:ext cx="28542" cy="299745"/>
          </a:xfrm>
          <a:custGeom>
            <a:avLst/>
            <a:gdLst/>
            <a:ahLst/>
            <a:cxnLst/>
            <a:rect l="0" t="0" r="0" b="0"/>
            <a:pathLst>
              <a:path w="28542" h="299745">
                <a:moveTo>
                  <a:pt x="7136" y="6850"/>
                </a:moveTo>
                <a:lnTo>
                  <a:pt x="3343" y="6850"/>
                </a:lnTo>
                <a:lnTo>
                  <a:pt x="2226" y="6056"/>
                </a:lnTo>
                <a:lnTo>
                  <a:pt x="1482" y="4733"/>
                </a:lnTo>
                <a:lnTo>
                  <a:pt x="79" y="0"/>
                </a:lnTo>
                <a:lnTo>
                  <a:pt x="0" y="5883"/>
                </a:lnTo>
                <a:lnTo>
                  <a:pt x="1584" y="6999"/>
                </a:lnTo>
                <a:lnTo>
                  <a:pt x="4229" y="8537"/>
                </a:lnTo>
                <a:lnTo>
                  <a:pt x="7580" y="10356"/>
                </a:lnTo>
                <a:lnTo>
                  <a:pt x="9813" y="12362"/>
                </a:lnTo>
                <a:lnTo>
                  <a:pt x="11302" y="14493"/>
                </a:lnTo>
                <a:lnTo>
                  <a:pt x="12294" y="16708"/>
                </a:lnTo>
                <a:lnTo>
                  <a:pt x="12956" y="18978"/>
                </a:lnTo>
                <a:lnTo>
                  <a:pt x="13692" y="23617"/>
                </a:lnTo>
                <a:lnTo>
                  <a:pt x="14682" y="26759"/>
                </a:lnTo>
                <a:lnTo>
                  <a:pt x="16135" y="30442"/>
                </a:lnTo>
                <a:lnTo>
                  <a:pt x="17898" y="34484"/>
                </a:lnTo>
                <a:lnTo>
                  <a:pt x="19073" y="38766"/>
                </a:lnTo>
                <a:lnTo>
                  <a:pt x="19856" y="43209"/>
                </a:lnTo>
                <a:lnTo>
                  <a:pt x="20727" y="52378"/>
                </a:lnTo>
                <a:lnTo>
                  <a:pt x="20960" y="57046"/>
                </a:lnTo>
                <a:lnTo>
                  <a:pt x="21217" y="66465"/>
                </a:lnTo>
                <a:lnTo>
                  <a:pt x="21418" y="114155"/>
                </a:lnTo>
                <a:lnTo>
                  <a:pt x="21422" y="124920"/>
                </a:lnTo>
                <a:lnTo>
                  <a:pt x="22216" y="130807"/>
                </a:lnTo>
                <a:lnTo>
                  <a:pt x="23539" y="137113"/>
                </a:lnTo>
                <a:lnTo>
                  <a:pt x="25216" y="143698"/>
                </a:lnTo>
                <a:lnTo>
                  <a:pt x="26333" y="150470"/>
                </a:lnTo>
                <a:lnTo>
                  <a:pt x="27077" y="157365"/>
                </a:lnTo>
                <a:lnTo>
                  <a:pt x="27574" y="164343"/>
                </a:lnTo>
                <a:lnTo>
                  <a:pt x="27905" y="170583"/>
                </a:lnTo>
                <a:lnTo>
                  <a:pt x="28273" y="181749"/>
                </a:lnTo>
                <a:lnTo>
                  <a:pt x="28541" y="217673"/>
                </a:lnTo>
                <a:lnTo>
                  <a:pt x="27756" y="222805"/>
                </a:lnTo>
                <a:lnTo>
                  <a:pt x="26439" y="227814"/>
                </a:lnTo>
                <a:lnTo>
                  <a:pt x="24767" y="232740"/>
                </a:lnTo>
                <a:lnTo>
                  <a:pt x="23654" y="237612"/>
                </a:lnTo>
                <a:lnTo>
                  <a:pt x="22909" y="242448"/>
                </a:lnTo>
                <a:lnTo>
                  <a:pt x="22414" y="247259"/>
                </a:lnTo>
                <a:lnTo>
                  <a:pt x="22084" y="252054"/>
                </a:lnTo>
                <a:lnTo>
                  <a:pt x="21864" y="256838"/>
                </a:lnTo>
                <a:lnTo>
                  <a:pt x="21717" y="261615"/>
                </a:lnTo>
                <a:lnTo>
                  <a:pt x="20825" y="265593"/>
                </a:lnTo>
                <a:lnTo>
                  <a:pt x="19437" y="269039"/>
                </a:lnTo>
                <a:lnTo>
                  <a:pt x="17718" y="272130"/>
                </a:lnTo>
                <a:lnTo>
                  <a:pt x="16573" y="274985"/>
                </a:lnTo>
                <a:lnTo>
                  <a:pt x="15808" y="277681"/>
                </a:lnTo>
                <a:lnTo>
                  <a:pt x="14959" y="282794"/>
                </a:lnTo>
                <a:lnTo>
                  <a:pt x="14320" y="291956"/>
                </a:lnTo>
                <a:lnTo>
                  <a:pt x="14280" y="2997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715"/>
          <p:cNvSpPr/>
          <p:nvPr/>
        </p:nvSpPr>
        <p:spPr>
          <a:xfrm>
            <a:off x="4757750" y="2278859"/>
            <a:ext cx="1091575" cy="1021520"/>
          </a:xfrm>
          <a:custGeom>
            <a:avLst/>
            <a:gdLst/>
            <a:ahLst/>
            <a:cxnLst/>
            <a:rect l="0" t="0" r="0" b="0"/>
            <a:pathLst>
              <a:path w="1091575" h="1021520">
                <a:moveTo>
                  <a:pt x="842950" y="50003"/>
                </a:moveTo>
                <a:lnTo>
                  <a:pt x="839157" y="50003"/>
                </a:lnTo>
                <a:lnTo>
                  <a:pt x="837246" y="49209"/>
                </a:lnTo>
                <a:lnTo>
                  <a:pt x="830765" y="45093"/>
                </a:lnTo>
                <a:lnTo>
                  <a:pt x="802040" y="33003"/>
                </a:lnTo>
                <a:lnTo>
                  <a:pt x="790636" y="30541"/>
                </a:lnTo>
                <a:lnTo>
                  <a:pt x="770828" y="27039"/>
                </a:lnTo>
                <a:lnTo>
                  <a:pt x="740613" y="17258"/>
                </a:lnTo>
                <a:lnTo>
                  <a:pt x="716020" y="12755"/>
                </a:lnTo>
                <a:lnTo>
                  <a:pt x="688055" y="4457"/>
                </a:lnTo>
                <a:lnTo>
                  <a:pt x="657660" y="878"/>
                </a:lnTo>
                <a:lnTo>
                  <a:pt x="628725" y="171"/>
                </a:lnTo>
                <a:lnTo>
                  <a:pt x="544201" y="0"/>
                </a:lnTo>
                <a:lnTo>
                  <a:pt x="518070" y="3790"/>
                </a:lnTo>
                <a:lnTo>
                  <a:pt x="490219" y="9940"/>
                </a:lnTo>
                <a:lnTo>
                  <a:pt x="439499" y="23846"/>
                </a:lnTo>
                <a:lnTo>
                  <a:pt x="411641" y="34756"/>
                </a:lnTo>
                <a:lnTo>
                  <a:pt x="378693" y="47756"/>
                </a:lnTo>
                <a:lnTo>
                  <a:pt x="351733" y="60273"/>
                </a:lnTo>
                <a:lnTo>
                  <a:pt x="325223" y="74036"/>
                </a:lnTo>
                <a:lnTo>
                  <a:pt x="297006" y="95026"/>
                </a:lnTo>
                <a:lnTo>
                  <a:pt x="265121" y="118075"/>
                </a:lnTo>
                <a:lnTo>
                  <a:pt x="228694" y="148396"/>
                </a:lnTo>
                <a:lnTo>
                  <a:pt x="200033" y="172538"/>
                </a:lnTo>
                <a:lnTo>
                  <a:pt x="176351" y="200237"/>
                </a:lnTo>
                <a:lnTo>
                  <a:pt x="149565" y="228639"/>
                </a:lnTo>
                <a:lnTo>
                  <a:pt x="125136" y="257180"/>
                </a:lnTo>
                <a:lnTo>
                  <a:pt x="91561" y="303827"/>
                </a:lnTo>
                <a:lnTo>
                  <a:pt x="78626" y="327616"/>
                </a:lnTo>
                <a:lnTo>
                  <a:pt x="65973" y="353539"/>
                </a:lnTo>
                <a:lnTo>
                  <a:pt x="52170" y="377535"/>
                </a:lnTo>
                <a:lnTo>
                  <a:pt x="41819" y="403519"/>
                </a:lnTo>
                <a:lnTo>
                  <a:pt x="33725" y="431326"/>
                </a:lnTo>
                <a:lnTo>
                  <a:pt x="26299" y="455882"/>
                </a:lnTo>
                <a:lnTo>
                  <a:pt x="15280" y="482031"/>
                </a:lnTo>
                <a:lnTo>
                  <a:pt x="5753" y="506095"/>
                </a:lnTo>
                <a:lnTo>
                  <a:pt x="1695" y="532098"/>
                </a:lnTo>
                <a:lnTo>
                  <a:pt x="493" y="559911"/>
                </a:lnTo>
                <a:lnTo>
                  <a:pt x="87" y="592051"/>
                </a:lnTo>
                <a:lnTo>
                  <a:pt x="0" y="628531"/>
                </a:lnTo>
                <a:lnTo>
                  <a:pt x="3783" y="653836"/>
                </a:lnTo>
                <a:lnTo>
                  <a:pt x="7263" y="680219"/>
                </a:lnTo>
                <a:lnTo>
                  <a:pt x="14771" y="707537"/>
                </a:lnTo>
                <a:lnTo>
                  <a:pt x="23898" y="735864"/>
                </a:lnTo>
                <a:lnTo>
                  <a:pt x="39047" y="764390"/>
                </a:lnTo>
                <a:lnTo>
                  <a:pt x="58233" y="796306"/>
                </a:lnTo>
                <a:lnTo>
                  <a:pt x="67943" y="806614"/>
                </a:lnTo>
                <a:lnTo>
                  <a:pt x="79402" y="817281"/>
                </a:lnTo>
                <a:lnTo>
                  <a:pt x="104559" y="846692"/>
                </a:lnTo>
                <a:lnTo>
                  <a:pt x="136319" y="871399"/>
                </a:lnTo>
                <a:lnTo>
                  <a:pt x="166607" y="895329"/>
                </a:lnTo>
                <a:lnTo>
                  <a:pt x="195442" y="914393"/>
                </a:lnTo>
                <a:lnTo>
                  <a:pt x="227684" y="933446"/>
                </a:lnTo>
                <a:lnTo>
                  <a:pt x="257777" y="951703"/>
                </a:lnTo>
                <a:lnTo>
                  <a:pt x="291356" y="965892"/>
                </a:lnTo>
                <a:lnTo>
                  <a:pt x="324947" y="983747"/>
                </a:lnTo>
                <a:lnTo>
                  <a:pt x="357247" y="996858"/>
                </a:lnTo>
                <a:lnTo>
                  <a:pt x="384095" y="1003829"/>
                </a:lnTo>
                <a:lnTo>
                  <a:pt x="411365" y="1007041"/>
                </a:lnTo>
                <a:lnTo>
                  <a:pt x="444432" y="1014835"/>
                </a:lnTo>
                <a:lnTo>
                  <a:pt x="469812" y="1019562"/>
                </a:lnTo>
                <a:lnTo>
                  <a:pt x="496646" y="1020963"/>
                </a:lnTo>
                <a:lnTo>
                  <a:pt x="537477" y="1021437"/>
                </a:lnTo>
                <a:lnTo>
                  <a:pt x="566526" y="1021519"/>
                </a:lnTo>
                <a:lnTo>
                  <a:pt x="595241" y="1017751"/>
                </a:lnTo>
                <a:lnTo>
                  <a:pt x="623857" y="1011607"/>
                </a:lnTo>
                <a:lnTo>
                  <a:pt x="661177" y="1007329"/>
                </a:lnTo>
                <a:lnTo>
                  <a:pt x="694420" y="999664"/>
                </a:lnTo>
                <a:lnTo>
                  <a:pt x="731325" y="990506"/>
                </a:lnTo>
                <a:lnTo>
                  <a:pt x="764279" y="980260"/>
                </a:lnTo>
                <a:lnTo>
                  <a:pt x="790447" y="969013"/>
                </a:lnTo>
                <a:lnTo>
                  <a:pt x="823142" y="955583"/>
                </a:lnTo>
                <a:lnTo>
                  <a:pt x="856146" y="937878"/>
                </a:lnTo>
                <a:lnTo>
                  <a:pt x="886391" y="919094"/>
                </a:lnTo>
                <a:lnTo>
                  <a:pt x="917882" y="900096"/>
                </a:lnTo>
                <a:lnTo>
                  <a:pt x="950566" y="875501"/>
                </a:lnTo>
                <a:lnTo>
                  <a:pt x="982093" y="846333"/>
                </a:lnTo>
                <a:lnTo>
                  <a:pt x="1011900" y="810702"/>
                </a:lnTo>
                <a:lnTo>
                  <a:pt x="1031045" y="785082"/>
                </a:lnTo>
                <a:lnTo>
                  <a:pt x="1054878" y="749995"/>
                </a:lnTo>
                <a:lnTo>
                  <a:pt x="1060171" y="735761"/>
                </a:lnTo>
                <a:lnTo>
                  <a:pt x="1067361" y="707220"/>
                </a:lnTo>
                <a:lnTo>
                  <a:pt x="1076426" y="677858"/>
                </a:lnTo>
                <a:lnTo>
                  <a:pt x="1083489" y="652312"/>
                </a:lnTo>
                <a:lnTo>
                  <a:pt x="1089816" y="629309"/>
                </a:lnTo>
                <a:lnTo>
                  <a:pt x="1091574" y="614653"/>
                </a:lnTo>
                <a:lnTo>
                  <a:pt x="1089662" y="606618"/>
                </a:lnTo>
                <a:lnTo>
                  <a:pt x="1077975" y="580139"/>
                </a:lnTo>
                <a:lnTo>
                  <a:pt x="1073453" y="552979"/>
                </a:lnTo>
                <a:lnTo>
                  <a:pt x="1072114" y="528704"/>
                </a:lnTo>
                <a:lnTo>
                  <a:pt x="1071717" y="501756"/>
                </a:lnTo>
                <a:lnTo>
                  <a:pt x="1070805" y="474456"/>
                </a:lnTo>
                <a:lnTo>
                  <a:pt x="1066655" y="450140"/>
                </a:lnTo>
                <a:lnTo>
                  <a:pt x="1065072" y="423180"/>
                </a:lnTo>
                <a:lnTo>
                  <a:pt x="1063809" y="395877"/>
                </a:lnTo>
                <a:lnTo>
                  <a:pt x="1059554" y="371559"/>
                </a:lnTo>
                <a:lnTo>
                  <a:pt x="1057148" y="345392"/>
                </a:lnTo>
                <a:lnTo>
                  <a:pt x="1051760" y="321411"/>
                </a:lnTo>
                <a:lnTo>
                  <a:pt x="1045137" y="295344"/>
                </a:lnTo>
                <a:lnTo>
                  <a:pt x="1035788" y="264800"/>
                </a:lnTo>
                <a:lnTo>
                  <a:pt x="1026297" y="235836"/>
                </a:lnTo>
                <a:lnTo>
                  <a:pt x="1015367" y="210545"/>
                </a:lnTo>
                <a:lnTo>
                  <a:pt x="1002361" y="184168"/>
                </a:lnTo>
                <a:lnTo>
                  <a:pt x="987445" y="156850"/>
                </a:lnTo>
                <a:lnTo>
                  <a:pt x="980989" y="143528"/>
                </a:lnTo>
                <a:lnTo>
                  <a:pt x="963908" y="122040"/>
                </a:lnTo>
                <a:lnTo>
                  <a:pt x="935776" y="92918"/>
                </a:lnTo>
                <a:lnTo>
                  <a:pt x="926274" y="84158"/>
                </a:lnTo>
                <a:lnTo>
                  <a:pt x="916760" y="77618"/>
                </a:lnTo>
                <a:lnTo>
                  <a:pt x="887301" y="64478"/>
                </a:lnTo>
                <a:lnTo>
                  <a:pt x="863264" y="54803"/>
                </a:lnTo>
                <a:lnTo>
                  <a:pt x="830632" y="48518"/>
                </a:lnTo>
                <a:lnTo>
                  <a:pt x="819219" y="45374"/>
                </a:lnTo>
                <a:lnTo>
                  <a:pt x="789289" y="43190"/>
                </a:lnTo>
                <a:lnTo>
                  <a:pt x="779148" y="45123"/>
                </a:lnTo>
                <a:lnTo>
                  <a:pt x="769350" y="47834"/>
                </a:lnTo>
                <a:lnTo>
                  <a:pt x="737923" y="49876"/>
                </a:lnTo>
                <a:lnTo>
                  <a:pt x="728650" y="5000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716"/>
          <p:cNvSpPr/>
          <p:nvPr/>
        </p:nvSpPr>
        <p:spPr>
          <a:xfrm>
            <a:off x="1028787" y="3271837"/>
            <a:ext cx="7057" cy="26294"/>
          </a:xfrm>
          <a:custGeom>
            <a:avLst/>
            <a:gdLst/>
            <a:ahLst/>
            <a:cxnLst/>
            <a:rect l="0" t="0" r="0" b="0"/>
            <a:pathLst>
              <a:path w="7057" h="26294">
                <a:moveTo>
                  <a:pt x="7056" y="0"/>
                </a:moveTo>
                <a:lnTo>
                  <a:pt x="207" y="6850"/>
                </a:lnTo>
                <a:lnTo>
                  <a:pt x="0" y="10849"/>
                </a:lnTo>
                <a:lnTo>
                  <a:pt x="2068" y="16993"/>
                </a:lnTo>
                <a:lnTo>
                  <a:pt x="3731" y="20853"/>
                </a:lnTo>
                <a:lnTo>
                  <a:pt x="6261" y="2629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717"/>
          <p:cNvSpPr/>
          <p:nvPr/>
        </p:nvSpPr>
        <p:spPr>
          <a:xfrm>
            <a:off x="1021556" y="3225915"/>
            <a:ext cx="471488" cy="274085"/>
          </a:xfrm>
          <a:custGeom>
            <a:avLst/>
            <a:gdLst/>
            <a:ahLst/>
            <a:cxnLst/>
            <a:rect l="0" t="0" r="0" b="0"/>
            <a:pathLst>
              <a:path w="471488" h="274085">
                <a:moveTo>
                  <a:pt x="0" y="45922"/>
                </a:moveTo>
                <a:lnTo>
                  <a:pt x="13000" y="45922"/>
                </a:lnTo>
                <a:lnTo>
                  <a:pt x="15832" y="50155"/>
                </a:lnTo>
                <a:lnTo>
                  <a:pt x="18942" y="56535"/>
                </a:lnTo>
                <a:lnTo>
                  <a:pt x="20325" y="62016"/>
                </a:lnTo>
                <a:lnTo>
                  <a:pt x="20939" y="69214"/>
                </a:lnTo>
                <a:lnTo>
                  <a:pt x="21103" y="73357"/>
                </a:lnTo>
                <a:lnTo>
                  <a:pt x="21334" y="90563"/>
                </a:lnTo>
                <a:lnTo>
                  <a:pt x="22160" y="96320"/>
                </a:lnTo>
                <a:lnTo>
                  <a:pt x="23505" y="101746"/>
                </a:lnTo>
                <a:lnTo>
                  <a:pt x="25195" y="106950"/>
                </a:lnTo>
                <a:lnTo>
                  <a:pt x="26321" y="113595"/>
                </a:lnTo>
                <a:lnTo>
                  <a:pt x="27072" y="121200"/>
                </a:lnTo>
                <a:lnTo>
                  <a:pt x="27573" y="129445"/>
                </a:lnTo>
                <a:lnTo>
                  <a:pt x="28701" y="137323"/>
                </a:lnTo>
                <a:lnTo>
                  <a:pt x="30246" y="144956"/>
                </a:lnTo>
                <a:lnTo>
                  <a:pt x="32070" y="152426"/>
                </a:lnTo>
                <a:lnTo>
                  <a:pt x="33286" y="159787"/>
                </a:lnTo>
                <a:lnTo>
                  <a:pt x="34097" y="167076"/>
                </a:lnTo>
                <a:lnTo>
                  <a:pt x="34638" y="174316"/>
                </a:lnTo>
                <a:lnTo>
                  <a:pt x="34998" y="182318"/>
                </a:lnTo>
                <a:lnTo>
                  <a:pt x="35505" y="207162"/>
                </a:lnTo>
                <a:lnTo>
                  <a:pt x="35718" y="269530"/>
                </a:lnTo>
                <a:lnTo>
                  <a:pt x="36512" y="271194"/>
                </a:lnTo>
                <a:lnTo>
                  <a:pt x="37835" y="272303"/>
                </a:lnTo>
                <a:lnTo>
                  <a:pt x="41869" y="274084"/>
                </a:lnTo>
                <a:lnTo>
                  <a:pt x="42200" y="273436"/>
                </a:lnTo>
                <a:lnTo>
                  <a:pt x="42731" y="266693"/>
                </a:lnTo>
                <a:lnTo>
                  <a:pt x="42775" y="264540"/>
                </a:lnTo>
                <a:lnTo>
                  <a:pt x="40707" y="257915"/>
                </a:lnTo>
                <a:lnTo>
                  <a:pt x="37936" y="249679"/>
                </a:lnTo>
                <a:lnTo>
                  <a:pt x="37197" y="245260"/>
                </a:lnTo>
                <a:lnTo>
                  <a:pt x="36704" y="240726"/>
                </a:lnTo>
                <a:lnTo>
                  <a:pt x="36375" y="235323"/>
                </a:lnTo>
                <a:lnTo>
                  <a:pt x="36011" y="222969"/>
                </a:lnTo>
                <a:lnTo>
                  <a:pt x="35805" y="198834"/>
                </a:lnTo>
                <a:lnTo>
                  <a:pt x="36570" y="189138"/>
                </a:lnTo>
                <a:lnTo>
                  <a:pt x="37874" y="178706"/>
                </a:lnTo>
                <a:lnTo>
                  <a:pt x="39536" y="167782"/>
                </a:lnTo>
                <a:lnTo>
                  <a:pt x="43501" y="145061"/>
                </a:lnTo>
                <a:lnTo>
                  <a:pt x="45669" y="133446"/>
                </a:lnTo>
                <a:lnTo>
                  <a:pt x="47115" y="122528"/>
                </a:lnTo>
                <a:lnTo>
                  <a:pt x="48079" y="112074"/>
                </a:lnTo>
                <a:lnTo>
                  <a:pt x="48721" y="101929"/>
                </a:lnTo>
                <a:lnTo>
                  <a:pt x="50737" y="91992"/>
                </a:lnTo>
                <a:lnTo>
                  <a:pt x="53668" y="82191"/>
                </a:lnTo>
                <a:lnTo>
                  <a:pt x="63262" y="55346"/>
                </a:lnTo>
                <a:lnTo>
                  <a:pt x="65987" y="47442"/>
                </a:lnTo>
                <a:lnTo>
                  <a:pt x="69391" y="40586"/>
                </a:lnTo>
                <a:lnTo>
                  <a:pt x="73248" y="34427"/>
                </a:lnTo>
                <a:lnTo>
                  <a:pt x="77407" y="28734"/>
                </a:lnTo>
                <a:lnTo>
                  <a:pt x="84145" y="20291"/>
                </a:lnTo>
                <a:lnTo>
                  <a:pt x="90579" y="13893"/>
                </a:lnTo>
                <a:lnTo>
                  <a:pt x="103126" y="5829"/>
                </a:lnTo>
                <a:lnTo>
                  <a:pt x="112244" y="851"/>
                </a:lnTo>
                <a:lnTo>
                  <a:pt x="115311" y="0"/>
                </a:lnTo>
                <a:lnTo>
                  <a:pt x="117355" y="226"/>
                </a:lnTo>
                <a:lnTo>
                  <a:pt x="128221" y="6292"/>
                </a:lnTo>
                <a:lnTo>
                  <a:pt x="141090" y="12837"/>
                </a:lnTo>
                <a:lnTo>
                  <a:pt x="144860" y="15928"/>
                </a:lnTo>
                <a:lnTo>
                  <a:pt x="151166" y="23595"/>
                </a:lnTo>
                <a:lnTo>
                  <a:pt x="153958" y="28656"/>
                </a:lnTo>
                <a:lnTo>
                  <a:pt x="156614" y="34411"/>
                </a:lnTo>
                <a:lnTo>
                  <a:pt x="159178" y="40630"/>
                </a:lnTo>
                <a:lnTo>
                  <a:pt x="162475" y="47950"/>
                </a:lnTo>
                <a:lnTo>
                  <a:pt x="170371" y="64550"/>
                </a:lnTo>
                <a:lnTo>
                  <a:pt x="173906" y="73422"/>
                </a:lnTo>
                <a:lnTo>
                  <a:pt x="177056" y="82512"/>
                </a:lnTo>
                <a:lnTo>
                  <a:pt x="179950" y="91746"/>
                </a:lnTo>
                <a:lnTo>
                  <a:pt x="185282" y="110474"/>
                </a:lnTo>
                <a:lnTo>
                  <a:pt x="187815" y="119913"/>
                </a:lnTo>
                <a:lnTo>
                  <a:pt x="189503" y="129380"/>
                </a:lnTo>
                <a:lnTo>
                  <a:pt x="190629" y="138867"/>
                </a:lnTo>
                <a:lnTo>
                  <a:pt x="191380" y="148367"/>
                </a:lnTo>
                <a:lnTo>
                  <a:pt x="192674" y="157081"/>
                </a:lnTo>
                <a:lnTo>
                  <a:pt x="194331" y="165272"/>
                </a:lnTo>
                <a:lnTo>
                  <a:pt x="196229" y="173113"/>
                </a:lnTo>
                <a:lnTo>
                  <a:pt x="198288" y="180723"/>
                </a:lnTo>
                <a:lnTo>
                  <a:pt x="202692" y="195527"/>
                </a:lnTo>
                <a:lnTo>
                  <a:pt x="204978" y="202015"/>
                </a:lnTo>
                <a:lnTo>
                  <a:pt x="207296" y="207928"/>
                </a:lnTo>
                <a:lnTo>
                  <a:pt x="209635" y="213457"/>
                </a:lnTo>
                <a:lnTo>
                  <a:pt x="211194" y="218731"/>
                </a:lnTo>
                <a:lnTo>
                  <a:pt x="212233" y="223834"/>
                </a:lnTo>
                <a:lnTo>
                  <a:pt x="212926" y="228824"/>
                </a:lnTo>
                <a:lnTo>
                  <a:pt x="215813" y="236485"/>
                </a:lnTo>
                <a:lnTo>
                  <a:pt x="221358" y="245783"/>
                </a:lnTo>
                <a:lnTo>
                  <a:pt x="225219" y="242106"/>
                </a:lnTo>
                <a:lnTo>
                  <a:pt x="226346" y="240211"/>
                </a:lnTo>
                <a:lnTo>
                  <a:pt x="227598" y="235989"/>
                </a:lnTo>
                <a:lnTo>
                  <a:pt x="227138" y="232165"/>
                </a:lnTo>
                <a:lnTo>
                  <a:pt x="226038" y="227234"/>
                </a:lnTo>
                <a:lnTo>
                  <a:pt x="224511" y="221565"/>
                </a:lnTo>
                <a:lnTo>
                  <a:pt x="224286" y="215405"/>
                </a:lnTo>
                <a:lnTo>
                  <a:pt x="224930" y="208917"/>
                </a:lnTo>
                <a:lnTo>
                  <a:pt x="226153" y="202211"/>
                </a:lnTo>
                <a:lnTo>
                  <a:pt x="226969" y="194564"/>
                </a:lnTo>
                <a:lnTo>
                  <a:pt x="227513" y="186292"/>
                </a:lnTo>
                <a:lnTo>
                  <a:pt x="227875" y="177602"/>
                </a:lnTo>
                <a:lnTo>
                  <a:pt x="229704" y="168634"/>
                </a:lnTo>
                <a:lnTo>
                  <a:pt x="232511" y="159480"/>
                </a:lnTo>
                <a:lnTo>
                  <a:pt x="235970" y="150202"/>
                </a:lnTo>
                <a:lnTo>
                  <a:pt x="239069" y="140842"/>
                </a:lnTo>
                <a:lnTo>
                  <a:pt x="241929" y="131427"/>
                </a:lnTo>
                <a:lnTo>
                  <a:pt x="244630" y="121975"/>
                </a:lnTo>
                <a:lnTo>
                  <a:pt x="248018" y="113293"/>
                </a:lnTo>
                <a:lnTo>
                  <a:pt x="251864" y="105124"/>
                </a:lnTo>
                <a:lnTo>
                  <a:pt x="256016" y="97296"/>
                </a:lnTo>
                <a:lnTo>
                  <a:pt x="261164" y="89696"/>
                </a:lnTo>
                <a:lnTo>
                  <a:pt x="266978" y="82248"/>
                </a:lnTo>
                <a:lnTo>
                  <a:pt x="273235" y="74902"/>
                </a:lnTo>
                <a:lnTo>
                  <a:pt x="278994" y="67623"/>
                </a:lnTo>
                <a:lnTo>
                  <a:pt x="284421" y="60390"/>
                </a:lnTo>
                <a:lnTo>
                  <a:pt x="289627" y="53186"/>
                </a:lnTo>
                <a:lnTo>
                  <a:pt x="294684" y="46796"/>
                </a:lnTo>
                <a:lnTo>
                  <a:pt x="299644" y="40948"/>
                </a:lnTo>
                <a:lnTo>
                  <a:pt x="304537" y="35463"/>
                </a:lnTo>
                <a:lnTo>
                  <a:pt x="314208" y="25134"/>
                </a:lnTo>
                <a:lnTo>
                  <a:pt x="319009" y="20157"/>
                </a:lnTo>
                <a:lnTo>
                  <a:pt x="328578" y="12510"/>
                </a:lnTo>
                <a:lnTo>
                  <a:pt x="333352" y="9360"/>
                </a:lnTo>
                <a:lnTo>
                  <a:pt x="342889" y="5860"/>
                </a:lnTo>
                <a:lnTo>
                  <a:pt x="357184" y="3889"/>
                </a:lnTo>
                <a:lnTo>
                  <a:pt x="361948" y="3613"/>
                </a:lnTo>
                <a:lnTo>
                  <a:pt x="371474" y="5422"/>
                </a:lnTo>
                <a:lnTo>
                  <a:pt x="385762" y="10903"/>
                </a:lnTo>
                <a:lnTo>
                  <a:pt x="390525" y="13051"/>
                </a:lnTo>
                <a:lnTo>
                  <a:pt x="394493" y="16071"/>
                </a:lnTo>
                <a:lnTo>
                  <a:pt x="401020" y="23659"/>
                </a:lnTo>
                <a:lnTo>
                  <a:pt x="404665" y="28699"/>
                </a:lnTo>
                <a:lnTo>
                  <a:pt x="412949" y="40648"/>
                </a:lnTo>
                <a:lnTo>
                  <a:pt x="416587" y="47169"/>
                </a:lnTo>
                <a:lnTo>
                  <a:pt x="419806" y="53897"/>
                </a:lnTo>
                <a:lnTo>
                  <a:pt x="422745" y="60764"/>
                </a:lnTo>
                <a:lnTo>
                  <a:pt x="424705" y="68517"/>
                </a:lnTo>
                <a:lnTo>
                  <a:pt x="426012" y="76860"/>
                </a:lnTo>
                <a:lnTo>
                  <a:pt x="426883" y="85597"/>
                </a:lnTo>
                <a:lnTo>
                  <a:pt x="427463" y="94597"/>
                </a:lnTo>
                <a:lnTo>
                  <a:pt x="427851" y="103772"/>
                </a:lnTo>
                <a:lnTo>
                  <a:pt x="428281" y="122433"/>
                </a:lnTo>
                <a:lnTo>
                  <a:pt x="428580" y="165996"/>
                </a:lnTo>
                <a:lnTo>
                  <a:pt x="429388" y="173596"/>
                </a:lnTo>
                <a:lnTo>
                  <a:pt x="430721" y="181044"/>
                </a:lnTo>
                <a:lnTo>
                  <a:pt x="432404" y="188391"/>
                </a:lnTo>
                <a:lnTo>
                  <a:pt x="434319" y="195670"/>
                </a:lnTo>
                <a:lnTo>
                  <a:pt x="436390" y="202904"/>
                </a:lnTo>
                <a:lnTo>
                  <a:pt x="438564" y="210108"/>
                </a:lnTo>
                <a:lnTo>
                  <a:pt x="440013" y="215704"/>
                </a:lnTo>
                <a:lnTo>
                  <a:pt x="441624" y="224039"/>
                </a:lnTo>
                <a:lnTo>
                  <a:pt x="444456" y="230389"/>
                </a:lnTo>
                <a:lnTo>
                  <a:pt x="450514" y="238427"/>
                </a:lnTo>
                <a:lnTo>
                  <a:pt x="457335" y="245836"/>
                </a:lnTo>
                <a:lnTo>
                  <a:pt x="462959" y="251658"/>
                </a:lnTo>
                <a:lnTo>
                  <a:pt x="464214" y="251341"/>
                </a:lnTo>
                <a:lnTo>
                  <a:pt x="471487" y="24594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718"/>
          <p:cNvSpPr/>
          <p:nvPr/>
        </p:nvSpPr>
        <p:spPr>
          <a:xfrm>
            <a:off x="1600200" y="3079394"/>
            <a:ext cx="578644" cy="374586"/>
          </a:xfrm>
          <a:custGeom>
            <a:avLst/>
            <a:gdLst/>
            <a:ahLst/>
            <a:cxnLst/>
            <a:rect l="0" t="0" r="0" b="0"/>
            <a:pathLst>
              <a:path w="578644" h="374586">
                <a:moveTo>
                  <a:pt x="0" y="135293"/>
                </a:moveTo>
                <a:lnTo>
                  <a:pt x="0" y="252433"/>
                </a:lnTo>
                <a:lnTo>
                  <a:pt x="793" y="262599"/>
                </a:lnTo>
                <a:lnTo>
                  <a:pt x="2116" y="273345"/>
                </a:lnTo>
                <a:lnTo>
                  <a:pt x="3792" y="284478"/>
                </a:lnTo>
                <a:lnTo>
                  <a:pt x="4909" y="294281"/>
                </a:lnTo>
                <a:lnTo>
                  <a:pt x="5654" y="303197"/>
                </a:lnTo>
                <a:lnTo>
                  <a:pt x="6150" y="311523"/>
                </a:lnTo>
                <a:lnTo>
                  <a:pt x="7275" y="319455"/>
                </a:lnTo>
                <a:lnTo>
                  <a:pt x="8819" y="327124"/>
                </a:lnTo>
                <a:lnTo>
                  <a:pt x="10641" y="334618"/>
                </a:lnTo>
                <a:lnTo>
                  <a:pt x="12667" y="345061"/>
                </a:lnTo>
                <a:lnTo>
                  <a:pt x="13207" y="348957"/>
                </a:lnTo>
                <a:lnTo>
                  <a:pt x="15924" y="355403"/>
                </a:lnTo>
                <a:lnTo>
                  <a:pt x="21916" y="363494"/>
                </a:lnTo>
                <a:lnTo>
                  <a:pt x="24135" y="366008"/>
                </a:lnTo>
                <a:lnTo>
                  <a:pt x="25615" y="366891"/>
                </a:lnTo>
                <a:lnTo>
                  <a:pt x="26602" y="366685"/>
                </a:lnTo>
                <a:lnTo>
                  <a:pt x="31977" y="356860"/>
                </a:lnTo>
                <a:lnTo>
                  <a:pt x="38402" y="344170"/>
                </a:lnTo>
                <a:lnTo>
                  <a:pt x="42996" y="332903"/>
                </a:lnTo>
                <a:lnTo>
                  <a:pt x="45333" y="326564"/>
                </a:lnTo>
                <a:lnTo>
                  <a:pt x="48478" y="319957"/>
                </a:lnTo>
                <a:lnTo>
                  <a:pt x="52162" y="313171"/>
                </a:lnTo>
                <a:lnTo>
                  <a:pt x="56206" y="306266"/>
                </a:lnTo>
                <a:lnTo>
                  <a:pt x="64932" y="292243"/>
                </a:lnTo>
                <a:lnTo>
                  <a:pt x="69482" y="285171"/>
                </a:lnTo>
                <a:lnTo>
                  <a:pt x="73309" y="277280"/>
                </a:lnTo>
                <a:lnTo>
                  <a:pt x="76653" y="268845"/>
                </a:lnTo>
                <a:lnTo>
                  <a:pt x="87725" y="236286"/>
                </a:lnTo>
                <a:lnTo>
                  <a:pt x="91027" y="228816"/>
                </a:lnTo>
                <a:lnTo>
                  <a:pt x="94816" y="221454"/>
                </a:lnTo>
                <a:lnTo>
                  <a:pt x="98929" y="214165"/>
                </a:lnTo>
                <a:lnTo>
                  <a:pt x="105616" y="203949"/>
                </a:lnTo>
                <a:lnTo>
                  <a:pt x="113843" y="193736"/>
                </a:lnTo>
                <a:lnTo>
                  <a:pt x="119942" y="186966"/>
                </a:lnTo>
                <a:lnTo>
                  <a:pt x="121236" y="187204"/>
                </a:lnTo>
                <a:lnTo>
                  <a:pt x="124791" y="189585"/>
                </a:lnTo>
                <a:lnTo>
                  <a:pt x="126056" y="191332"/>
                </a:lnTo>
                <a:lnTo>
                  <a:pt x="130204" y="201954"/>
                </a:lnTo>
                <a:lnTo>
                  <a:pt x="134068" y="210164"/>
                </a:lnTo>
                <a:lnTo>
                  <a:pt x="138431" y="219105"/>
                </a:lnTo>
                <a:lnTo>
                  <a:pt x="140900" y="230486"/>
                </a:lnTo>
                <a:lnTo>
                  <a:pt x="141558" y="236855"/>
                </a:lnTo>
                <a:lnTo>
                  <a:pt x="142791" y="243483"/>
                </a:lnTo>
                <a:lnTo>
                  <a:pt x="144406" y="250282"/>
                </a:lnTo>
                <a:lnTo>
                  <a:pt x="146277" y="257196"/>
                </a:lnTo>
                <a:lnTo>
                  <a:pt x="147524" y="264187"/>
                </a:lnTo>
                <a:lnTo>
                  <a:pt x="148355" y="271228"/>
                </a:lnTo>
                <a:lnTo>
                  <a:pt x="148910" y="278304"/>
                </a:lnTo>
                <a:lnTo>
                  <a:pt x="150073" y="285403"/>
                </a:lnTo>
                <a:lnTo>
                  <a:pt x="151642" y="292516"/>
                </a:lnTo>
                <a:lnTo>
                  <a:pt x="153482" y="299640"/>
                </a:lnTo>
                <a:lnTo>
                  <a:pt x="155502" y="305976"/>
                </a:lnTo>
                <a:lnTo>
                  <a:pt x="159864" y="317250"/>
                </a:lnTo>
                <a:lnTo>
                  <a:pt x="162932" y="321685"/>
                </a:lnTo>
                <a:lnTo>
                  <a:pt x="170574" y="328730"/>
                </a:lnTo>
                <a:lnTo>
                  <a:pt x="183802" y="337158"/>
                </a:lnTo>
                <a:lnTo>
                  <a:pt x="201568" y="344683"/>
                </a:lnTo>
                <a:lnTo>
                  <a:pt x="218121" y="348147"/>
                </a:lnTo>
                <a:lnTo>
                  <a:pt x="233079" y="349173"/>
                </a:lnTo>
                <a:lnTo>
                  <a:pt x="244878" y="347297"/>
                </a:lnTo>
                <a:lnTo>
                  <a:pt x="258059" y="343817"/>
                </a:lnTo>
                <a:lnTo>
                  <a:pt x="271856" y="339625"/>
                </a:lnTo>
                <a:lnTo>
                  <a:pt x="283808" y="332999"/>
                </a:lnTo>
                <a:lnTo>
                  <a:pt x="294411" y="323968"/>
                </a:lnTo>
                <a:lnTo>
                  <a:pt x="299462" y="318227"/>
                </a:lnTo>
                <a:lnTo>
                  <a:pt x="304416" y="312017"/>
                </a:lnTo>
                <a:lnTo>
                  <a:pt x="309306" y="305497"/>
                </a:lnTo>
                <a:lnTo>
                  <a:pt x="318973" y="291902"/>
                </a:lnTo>
                <a:lnTo>
                  <a:pt x="324567" y="284943"/>
                </a:lnTo>
                <a:lnTo>
                  <a:pt x="330678" y="277922"/>
                </a:lnTo>
                <a:lnTo>
                  <a:pt x="337133" y="270860"/>
                </a:lnTo>
                <a:lnTo>
                  <a:pt x="343024" y="263771"/>
                </a:lnTo>
                <a:lnTo>
                  <a:pt x="348539" y="256664"/>
                </a:lnTo>
                <a:lnTo>
                  <a:pt x="353803" y="249545"/>
                </a:lnTo>
                <a:lnTo>
                  <a:pt x="358106" y="241623"/>
                </a:lnTo>
                <a:lnTo>
                  <a:pt x="361769" y="233167"/>
                </a:lnTo>
                <a:lnTo>
                  <a:pt x="365004" y="224355"/>
                </a:lnTo>
                <a:lnTo>
                  <a:pt x="368748" y="215305"/>
                </a:lnTo>
                <a:lnTo>
                  <a:pt x="372832" y="206097"/>
                </a:lnTo>
                <a:lnTo>
                  <a:pt x="377142" y="196783"/>
                </a:lnTo>
                <a:lnTo>
                  <a:pt x="380809" y="188193"/>
                </a:lnTo>
                <a:lnTo>
                  <a:pt x="384048" y="180084"/>
                </a:lnTo>
                <a:lnTo>
                  <a:pt x="387000" y="172298"/>
                </a:lnTo>
                <a:lnTo>
                  <a:pt x="389763" y="163932"/>
                </a:lnTo>
                <a:lnTo>
                  <a:pt x="392398" y="155179"/>
                </a:lnTo>
                <a:lnTo>
                  <a:pt x="394948" y="146169"/>
                </a:lnTo>
                <a:lnTo>
                  <a:pt x="396649" y="137781"/>
                </a:lnTo>
                <a:lnTo>
                  <a:pt x="397782" y="129808"/>
                </a:lnTo>
                <a:lnTo>
                  <a:pt x="398538" y="122111"/>
                </a:lnTo>
                <a:lnTo>
                  <a:pt x="399042" y="113805"/>
                </a:lnTo>
                <a:lnTo>
                  <a:pt x="399602" y="96110"/>
                </a:lnTo>
                <a:lnTo>
                  <a:pt x="399991" y="59313"/>
                </a:lnTo>
                <a:lnTo>
                  <a:pt x="400010" y="53683"/>
                </a:lnTo>
                <a:lnTo>
                  <a:pt x="399230" y="47549"/>
                </a:lnTo>
                <a:lnTo>
                  <a:pt x="397915" y="41078"/>
                </a:lnTo>
                <a:lnTo>
                  <a:pt x="396245" y="34383"/>
                </a:lnTo>
                <a:lnTo>
                  <a:pt x="394390" y="24828"/>
                </a:lnTo>
                <a:lnTo>
                  <a:pt x="393895" y="21168"/>
                </a:lnTo>
                <a:lnTo>
                  <a:pt x="392772" y="17935"/>
                </a:lnTo>
                <a:lnTo>
                  <a:pt x="389407" y="12226"/>
                </a:lnTo>
                <a:lnTo>
                  <a:pt x="383050" y="4549"/>
                </a:lnTo>
                <a:lnTo>
                  <a:pt x="380779" y="2886"/>
                </a:lnTo>
                <a:lnTo>
                  <a:pt x="376139" y="1039"/>
                </a:lnTo>
                <a:lnTo>
                  <a:pt x="369064" y="0"/>
                </a:lnTo>
                <a:lnTo>
                  <a:pt x="366693" y="647"/>
                </a:lnTo>
                <a:lnTo>
                  <a:pt x="361941" y="3484"/>
                </a:lnTo>
                <a:lnTo>
                  <a:pt x="354803" y="9543"/>
                </a:lnTo>
                <a:lnTo>
                  <a:pt x="353217" y="12566"/>
                </a:lnTo>
                <a:lnTo>
                  <a:pt x="350190" y="24405"/>
                </a:lnTo>
                <a:lnTo>
                  <a:pt x="346669" y="33357"/>
                </a:lnTo>
                <a:lnTo>
                  <a:pt x="344619" y="39555"/>
                </a:lnTo>
                <a:lnTo>
                  <a:pt x="342458" y="46861"/>
                </a:lnTo>
                <a:lnTo>
                  <a:pt x="340224" y="54907"/>
                </a:lnTo>
                <a:lnTo>
                  <a:pt x="338735" y="62652"/>
                </a:lnTo>
                <a:lnTo>
                  <a:pt x="337742" y="70197"/>
                </a:lnTo>
                <a:lnTo>
                  <a:pt x="337080" y="77608"/>
                </a:lnTo>
                <a:lnTo>
                  <a:pt x="336638" y="86518"/>
                </a:lnTo>
                <a:lnTo>
                  <a:pt x="336148" y="107001"/>
                </a:lnTo>
                <a:lnTo>
                  <a:pt x="335790" y="166065"/>
                </a:lnTo>
                <a:lnTo>
                  <a:pt x="336572" y="176445"/>
                </a:lnTo>
                <a:lnTo>
                  <a:pt x="337888" y="187334"/>
                </a:lnTo>
                <a:lnTo>
                  <a:pt x="339558" y="198562"/>
                </a:lnTo>
                <a:lnTo>
                  <a:pt x="340672" y="209222"/>
                </a:lnTo>
                <a:lnTo>
                  <a:pt x="341415" y="219505"/>
                </a:lnTo>
                <a:lnTo>
                  <a:pt x="341909" y="229534"/>
                </a:lnTo>
                <a:lnTo>
                  <a:pt x="343827" y="239395"/>
                </a:lnTo>
                <a:lnTo>
                  <a:pt x="346693" y="249145"/>
                </a:lnTo>
                <a:lnTo>
                  <a:pt x="350191" y="258819"/>
                </a:lnTo>
                <a:lnTo>
                  <a:pt x="353317" y="268444"/>
                </a:lnTo>
                <a:lnTo>
                  <a:pt x="356194" y="278035"/>
                </a:lnTo>
                <a:lnTo>
                  <a:pt x="358906" y="287604"/>
                </a:lnTo>
                <a:lnTo>
                  <a:pt x="362302" y="296365"/>
                </a:lnTo>
                <a:lnTo>
                  <a:pt x="366153" y="304587"/>
                </a:lnTo>
                <a:lnTo>
                  <a:pt x="370308" y="312449"/>
                </a:lnTo>
                <a:lnTo>
                  <a:pt x="375460" y="319279"/>
                </a:lnTo>
                <a:lnTo>
                  <a:pt x="381275" y="325419"/>
                </a:lnTo>
                <a:lnTo>
                  <a:pt x="393293" y="336475"/>
                </a:lnTo>
                <a:lnTo>
                  <a:pt x="403926" y="346680"/>
                </a:lnTo>
                <a:lnTo>
                  <a:pt x="416060" y="356507"/>
                </a:lnTo>
                <a:lnTo>
                  <a:pt x="428596" y="364579"/>
                </a:lnTo>
                <a:lnTo>
                  <a:pt x="445373" y="369917"/>
                </a:lnTo>
                <a:lnTo>
                  <a:pt x="458293" y="373979"/>
                </a:lnTo>
                <a:lnTo>
                  <a:pt x="464279" y="374585"/>
                </a:lnTo>
                <a:lnTo>
                  <a:pt x="475162" y="373143"/>
                </a:lnTo>
                <a:lnTo>
                  <a:pt x="487408" y="369856"/>
                </a:lnTo>
                <a:lnTo>
                  <a:pt x="499994" y="365749"/>
                </a:lnTo>
                <a:lnTo>
                  <a:pt x="510880" y="361278"/>
                </a:lnTo>
                <a:lnTo>
                  <a:pt x="521010" y="352412"/>
                </a:lnTo>
                <a:lnTo>
                  <a:pt x="530803" y="341328"/>
                </a:lnTo>
                <a:lnTo>
                  <a:pt x="540448" y="331110"/>
                </a:lnTo>
                <a:lnTo>
                  <a:pt x="545242" y="324575"/>
                </a:lnTo>
                <a:lnTo>
                  <a:pt x="550026" y="317044"/>
                </a:lnTo>
                <a:lnTo>
                  <a:pt x="558781" y="301796"/>
                </a:lnTo>
                <a:lnTo>
                  <a:pt x="565318" y="289728"/>
                </a:lnTo>
                <a:lnTo>
                  <a:pt x="578643" y="263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719"/>
          <p:cNvSpPr/>
          <p:nvPr/>
        </p:nvSpPr>
        <p:spPr>
          <a:xfrm>
            <a:off x="2221706" y="3050468"/>
            <a:ext cx="57151" cy="407108"/>
          </a:xfrm>
          <a:custGeom>
            <a:avLst/>
            <a:gdLst/>
            <a:ahLst/>
            <a:cxnLst/>
            <a:rect l="0" t="0" r="0" b="0"/>
            <a:pathLst>
              <a:path w="57151" h="407108">
                <a:moveTo>
                  <a:pt x="7144" y="7057"/>
                </a:moveTo>
                <a:lnTo>
                  <a:pt x="7144" y="207"/>
                </a:lnTo>
                <a:lnTo>
                  <a:pt x="6350" y="109"/>
                </a:lnTo>
                <a:lnTo>
                  <a:pt x="5027" y="44"/>
                </a:lnTo>
                <a:lnTo>
                  <a:pt x="3351" y="0"/>
                </a:lnTo>
                <a:lnTo>
                  <a:pt x="2234" y="765"/>
                </a:lnTo>
                <a:lnTo>
                  <a:pt x="1489" y="2068"/>
                </a:lnTo>
                <a:lnTo>
                  <a:pt x="662" y="5633"/>
                </a:lnTo>
                <a:lnTo>
                  <a:pt x="131" y="16506"/>
                </a:lnTo>
                <a:lnTo>
                  <a:pt x="0" y="163298"/>
                </a:lnTo>
                <a:lnTo>
                  <a:pt x="794" y="173923"/>
                </a:lnTo>
                <a:lnTo>
                  <a:pt x="2116" y="184182"/>
                </a:lnTo>
                <a:lnTo>
                  <a:pt x="3792" y="194197"/>
                </a:lnTo>
                <a:lnTo>
                  <a:pt x="4909" y="204048"/>
                </a:lnTo>
                <a:lnTo>
                  <a:pt x="5654" y="213790"/>
                </a:lnTo>
                <a:lnTo>
                  <a:pt x="6151" y="223460"/>
                </a:lnTo>
                <a:lnTo>
                  <a:pt x="7275" y="233082"/>
                </a:lnTo>
                <a:lnTo>
                  <a:pt x="8819" y="242672"/>
                </a:lnTo>
                <a:lnTo>
                  <a:pt x="10642" y="252240"/>
                </a:lnTo>
                <a:lnTo>
                  <a:pt x="12651" y="260999"/>
                </a:lnTo>
                <a:lnTo>
                  <a:pt x="14784" y="269220"/>
                </a:lnTo>
                <a:lnTo>
                  <a:pt x="19270" y="285499"/>
                </a:lnTo>
                <a:lnTo>
                  <a:pt x="23910" y="303317"/>
                </a:lnTo>
                <a:lnTo>
                  <a:pt x="26259" y="311720"/>
                </a:lnTo>
                <a:lnTo>
                  <a:pt x="30985" y="327406"/>
                </a:lnTo>
                <a:lnTo>
                  <a:pt x="32563" y="334923"/>
                </a:lnTo>
                <a:lnTo>
                  <a:pt x="33615" y="342315"/>
                </a:lnTo>
                <a:lnTo>
                  <a:pt x="34316" y="349625"/>
                </a:lnTo>
                <a:lnTo>
                  <a:pt x="35577" y="356086"/>
                </a:lnTo>
                <a:lnTo>
                  <a:pt x="37212" y="361980"/>
                </a:lnTo>
                <a:lnTo>
                  <a:pt x="39095" y="367497"/>
                </a:lnTo>
                <a:lnTo>
                  <a:pt x="41145" y="372763"/>
                </a:lnTo>
                <a:lnTo>
                  <a:pt x="43305" y="377861"/>
                </a:lnTo>
                <a:lnTo>
                  <a:pt x="45538" y="382847"/>
                </a:lnTo>
                <a:lnTo>
                  <a:pt x="47821" y="386965"/>
                </a:lnTo>
                <a:lnTo>
                  <a:pt x="50137" y="390504"/>
                </a:lnTo>
                <a:lnTo>
                  <a:pt x="52475" y="393657"/>
                </a:lnTo>
                <a:lnTo>
                  <a:pt x="54033" y="396552"/>
                </a:lnTo>
                <a:lnTo>
                  <a:pt x="55072" y="399277"/>
                </a:lnTo>
                <a:lnTo>
                  <a:pt x="57150" y="40710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720"/>
          <p:cNvSpPr/>
          <p:nvPr/>
        </p:nvSpPr>
        <p:spPr>
          <a:xfrm>
            <a:off x="2143212" y="3193408"/>
            <a:ext cx="292807" cy="257024"/>
          </a:xfrm>
          <a:custGeom>
            <a:avLst/>
            <a:gdLst/>
            <a:ahLst/>
            <a:cxnLst/>
            <a:rect l="0" t="0" r="0" b="0"/>
            <a:pathLst>
              <a:path w="292807" h="257024">
                <a:moveTo>
                  <a:pt x="7056" y="64142"/>
                </a:moveTo>
                <a:lnTo>
                  <a:pt x="0" y="64142"/>
                </a:lnTo>
                <a:lnTo>
                  <a:pt x="13656" y="64142"/>
                </a:lnTo>
                <a:lnTo>
                  <a:pt x="22160" y="62025"/>
                </a:lnTo>
                <a:lnTo>
                  <a:pt x="26651" y="60349"/>
                </a:lnTo>
                <a:lnTo>
                  <a:pt x="44348" y="54199"/>
                </a:lnTo>
                <a:lnTo>
                  <a:pt x="50173" y="51957"/>
                </a:lnTo>
                <a:lnTo>
                  <a:pt x="55645" y="49668"/>
                </a:lnTo>
                <a:lnTo>
                  <a:pt x="60880" y="47349"/>
                </a:lnTo>
                <a:lnTo>
                  <a:pt x="75163" y="40539"/>
                </a:lnTo>
                <a:lnTo>
                  <a:pt x="83417" y="36500"/>
                </a:lnTo>
                <a:lnTo>
                  <a:pt x="91301" y="33014"/>
                </a:lnTo>
                <a:lnTo>
                  <a:pt x="98938" y="29896"/>
                </a:lnTo>
                <a:lnTo>
                  <a:pt x="106411" y="27024"/>
                </a:lnTo>
                <a:lnTo>
                  <a:pt x="113774" y="23521"/>
                </a:lnTo>
                <a:lnTo>
                  <a:pt x="121064" y="19599"/>
                </a:lnTo>
                <a:lnTo>
                  <a:pt x="128305" y="15396"/>
                </a:lnTo>
                <a:lnTo>
                  <a:pt x="136308" y="11801"/>
                </a:lnTo>
                <a:lnTo>
                  <a:pt x="144818" y="8610"/>
                </a:lnTo>
                <a:lnTo>
                  <a:pt x="153666" y="5690"/>
                </a:lnTo>
                <a:lnTo>
                  <a:pt x="161152" y="3742"/>
                </a:lnTo>
                <a:lnTo>
                  <a:pt x="167731" y="2444"/>
                </a:lnTo>
                <a:lnTo>
                  <a:pt x="173704" y="1579"/>
                </a:lnTo>
                <a:lnTo>
                  <a:pt x="179273" y="1002"/>
                </a:lnTo>
                <a:lnTo>
                  <a:pt x="184574" y="617"/>
                </a:lnTo>
                <a:lnTo>
                  <a:pt x="189695" y="361"/>
                </a:lnTo>
                <a:lnTo>
                  <a:pt x="199619" y="76"/>
                </a:lnTo>
                <a:lnTo>
                  <a:pt x="204488" y="0"/>
                </a:lnTo>
                <a:lnTo>
                  <a:pt x="208527" y="743"/>
                </a:lnTo>
                <a:lnTo>
                  <a:pt x="215132" y="3685"/>
                </a:lnTo>
                <a:lnTo>
                  <a:pt x="227106" y="9804"/>
                </a:lnTo>
                <a:lnTo>
                  <a:pt x="230750" y="12836"/>
                </a:lnTo>
                <a:lnTo>
                  <a:pt x="236915" y="20437"/>
                </a:lnTo>
                <a:lnTo>
                  <a:pt x="238877" y="24686"/>
                </a:lnTo>
                <a:lnTo>
                  <a:pt x="240184" y="29107"/>
                </a:lnTo>
                <a:lnTo>
                  <a:pt x="241056" y="33641"/>
                </a:lnTo>
                <a:lnTo>
                  <a:pt x="242431" y="39046"/>
                </a:lnTo>
                <a:lnTo>
                  <a:pt x="244142" y="45030"/>
                </a:lnTo>
                <a:lnTo>
                  <a:pt x="246076" y="51400"/>
                </a:lnTo>
                <a:lnTo>
                  <a:pt x="247365" y="57235"/>
                </a:lnTo>
                <a:lnTo>
                  <a:pt x="248225" y="62712"/>
                </a:lnTo>
                <a:lnTo>
                  <a:pt x="248798" y="67951"/>
                </a:lnTo>
                <a:lnTo>
                  <a:pt x="249180" y="74619"/>
                </a:lnTo>
                <a:lnTo>
                  <a:pt x="249604" y="90494"/>
                </a:lnTo>
                <a:lnTo>
                  <a:pt x="250511" y="98379"/>
                </a:lnTo>
                <a:lnTo>
                  <a:pt x="251910" y="106016"/>
                </a:lnTo>
                <a:lnTo>
                  <a:pt x="253636" y="113489"/>
                </a:lnTo>
                <a:lnTo>
                  <a:pt x="254786" y="120852"/>
                </a:lnTo>
                <a:lnTo>
                  <a:pt x="255553" y="128143"/>
                </a:lnTo>
                <a:lnTo>
                  <a:pt x="256065" y="135384"/>
                </a:lnTo>
                <a:lnTo>
                  <a:pt x="257199" y="142593"/>
                </a:lnTo>
                <a:lnTo>
                  <a:pt x="258750" y="149780"/>
                </a:lnTo>
                <a:lnTo>
                  <a:pt x="260577" y="156953"/>
                </a:lnTo>
                <a:lnTo>
                  <a:pt x="261795" y="164115"/>
                </a:lnTo>
                <a:lnTo>
                  <a:pt x="262607" y="171272"/>
                </a:lnTo>
                <a:lnTo>
                  <a:pt x="263149" y="178424"/>
                </a:lnTo>
                <a:lnTo>
                  <a:pt x="264303" y="185574"/>
                </a:lnTo>
                <a:lnTo>
                  <a:pt x="265867" y="192721"/>
                </a:lnTo>
                <a:lnTo>
                  <a:pt x="267703" y="199868"/>
                </a:lnTo>
                <a:lnTo>
                  <a:pt x="269721" y="206220"/>
                </a:lnTo>
                <a:lnTo>
                  <a:pt x="271860" y="212041"/>
                </a:lnTo>
                <a:lnTo>
                  <a:pt x="274079" y="217510"/>
                </a:lnTo>
                <a:lnTo>
                  <a:pt x="275559" y="222743"/>
                </a:lnTo>
                <a:lnTo>
                  <a:pt x="276546" y="227820"/>
                </a:lnTo>
                <a:lnTo>
                  <a:pt x="277203" y="232792"/>
                </a:lnTo>
                <a:lnTo>
                  <a:pt x="280051" y="240433"/>
                </a:lnTo>
                <a:lnTo>
                  <a:pt x="283168" y="246474"/>
                </a:lnTo>
                <a:lnTo>
                  <a:pt x="284554" y="251806"/>
                </a:lnTo>
                <a:lnTo>
                  <a:pt x="285717" y="253545"/>
                </a:lnTo>
                <a:lnTo>
                  <a:pt x="287286" y="254704"/>
                </a:lnTo>
                <a:lnTo>
                  <a:pt x="292806" y="25702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721"/>
          <p:cNvSpPr/>
          <p:nvPr/>
        </p:nvSpPr>
        <p:spPr>
          <a:xfrm>
            <a:off x="2386012" y="3143250"/>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SMARTPenAnnotation722"/>
          <p:cNvSpPr/>
          <p:nvPr/>
        </p:nvSpPr>
        <p:spPr>
          <a:xfrm>
            <a:off x="2564606" y="3233092"/>
            <a:ext cx="156716" cy="360059"/>
          </a:xfrm>
          <a:custGeom>
            <a:avLst/>
            <a:gdLst/>
            <a:ahLst/>
            <a:cxnLst/>
            <a:rect l="0" t="0" r="0" b="0"/>
            <a:pathLst>
              <a:path w="156716" h="360059">
                <a:moveTo>
                  <a:pt x="0" y="67320"/>
                </a:moveTo>
                <a:lnTo>
                  <a:pt x="0" y="74905"/>
                </a:lnTo>
                <a:lnTo>
                  <a:pt x="2116" y="84979"/>
                </a:lnTo>
                <a:lnTo>
                  <a:pt x="4909" y="95806"/>
                </a:lnTo>
                <a:lnTo>
                  <a:pt x="6151" y="103264"/>
                </a:lnTo>
                <a:lnTo>
                  <a:pt x="6482" y="108745"/>
                </a:lnTo>
                <a:lnTo>
                  <a:pt x="6849" y="123302"/>
                </a:lnTo>
                <a:lnTo>
                  <a:pt x="7741" y="131629"/>
                </a:lnTo>
                <a:lnTo>
                  <a:pt x="9130" y="140355"/>
                </a:lnTo>
                <a:lnTo>
                  <a:pt x="10849" y="149348"/>
                </a:lnTo>
                <a:lnTo>
                  <a:pt x="11995" y="158518"/>
                </a:lnTo>
                <a:lnTo>
                  <a:pt x="12759" y="167806"/>
                </a:lnTo>
                <a:lnTo>
                  <a:pt x="13269" y="177173"/>
                </a:lnTo>
                <a:lnTo>
                  <a:pt x="14402" y="187387"/>
                </a:lnTo>
                <a:lnTo>
                  <a:pt x="15951" y="198164"/>
                </a:lnTo>
                <a:lnTo>
                  <a:pt x="17778" y="209318"/>
                </a:lnTo>
                <a:lnTo>
                  <a:pt x="18996" y="219929"/>
                </a:lnTo>
                <a:lnTo>
                  <a:pt x="19807" y="230178"/>
                </a:lnTo>
                <a:lnTo>
                  <a:pt x="20349" y="240186"/>
                </a:lnTo>
                <a:lnTo>
                  <a:pt x="21503" y="250033"/>
                </a:lnTo>
                <a:lnTo>
                  <a:pt x="23067" y="259772"/>
                </a:lnTo>
                <a:lnTo>
                  <a:pt x="24902" y="269440"/>
                </a:lnTo>
                <a:lnTo>
                  <a:pt x="26127" y="278267"/>
                </a:lnTo>
                <a:lnTo>
                  <a:pt x="26943" y="286533"/>
                </a:lnTo>
                <a:lnTo>
                  <a:pt x="27487" y="294424"/>
                </a:lnTo>
                <a:lnTo>
                  <a:pt x="27849" y="302067"/>
                </a:lnTo>
                <a:lnTo>
                  <a:pt x="28252" y="316908"/>
                </a:lnTo>
                <a:lnTo>
                  <a:pt x="30548" y="327208"/>
                </a:lnTo>
                <a:lnTo>
                  <a:pt x="32272" y="331066"/>
                </a:lnTo>
                <a:lnTo>
                  <a:pt x="34187" y="339586"/>
                </a:lnTo>
                <a:lnTo>
                  <a:pt x="35038" y="347871"/>
                </a:lnTo>
                <a:lnTo>
                  <a:pt x="35659" y="359026"/>
                </a:lnTo>
                <a:lnTo>
                  <a:pt x="35692" y="359686"/>
                </a:lnTo>
                <a:lnTo>
                  <a:pt x="33590" y="359979"/>
                </a:lnTo>
                <a:lnTo>
                  <a:pt x="31918" y="360058"/>
                </a:lnTo>
                <a:lnTo>
                  <a:pt x="30010" y="359316"/>
                </a:lnTo>
                <a:lnTo>
                  <a:pt x="25773" y="356375"/>
                </a:lnTo>
                <a:lnTo>
                  <a:pt x="24326" y="353686"/>
                </a:lnTo>
                <a:lnTo>
                  <a:pt x="21495" y="342316"/>
                </a:lnTo>
                <a:lnTo>
                  <a:pt x="13830" y="322136"/>
                </a:lnTo>
                <a:lnTo>
                  <a:pt x="11601" y="315778"/>
                </a:lnTo>
                <a:lnTo>
                  <a:pt x="10115" y="309159"/>
                </a:lnTo>
                <a:lnTo>
                  <a:pt x="9125" y="302365"/>
                </a:lnTo>
                <a:lnTo>
                  <a:pt x="8464" y="295454"/>
                </a:lnTo>
                <a:lnTo>
                  <a:pt x="8024" y="287672"/>
                </a:lnTo>
                <a:lnTo>
                  <a:pt x="7535" y="270558"/>
                </a:lnTo>
                <a:lnTo>
                  <a:pt x="7178" y="208671"/>
                </a:lnTo>
                <a:lnTo>
                  <a:pt x="7960" y="198066"/>
                </a:lnTo>
                <a:lnTo>
                  <a:pt x="9275" y="187028"/>
                </a:lnTo>
                <a:lnTo>
                  <a:pt x="10946" y="175701"/>
                </a:lnTo>
                <a:lnTo>
                  <a:pt x="12854" y="164974"/>
                </a:lnTo>
                <a:lnTo>
                  <a:pt x="14919" y="154647"/>
                </a:lnTo>
                <a:lnTo>
                  <a:pt x="19331" y="134707"/>
                </a:lnTo>
                <a:lnTo>
                  <a:pt x="23937" y="115262"/>
                </a:lnTo>
                <a:lnTo>
                  <a:pt x="26277" y="106425"/>
                </a:lnTo>
                <a:lnTo>
                  <a:pt x="30993" y="90256"/>
                </a:lnTo>
                <a:lnTo>
                  <a:pt x="38111" y="67766"/>
                </a:lnTo>
                <a:lnTo>
                  <a:pt x="41282" y="61267"/>
                </a:lnTo>
                <a:lnTo>
                  <a:pt x="44984" y="55347"/>
                </a:lnTo>
                <a:lnTo>
                  <a:pt x="49039" y="49813"/>
                </a:lnTo>
                <a:lnTo>
                  <a:pt x="57778" y="37314"/>
                </a:lnTo>
                <a:lnTo>
                  <a:pt x="62331" y="30648"/>
                </a:lnTo>
                <a:lnTo>
                  <a:pt x="66160" y="25409"/>
                </a:lnTo>
                <a:lnTo>
                  <a:pt x="69507" y="21123"/>
                </a:lnTo>
                <a:lnTo>
                  <a:pt x="72532" y="17472"/>
                </a:lnTo>
                <a:lnTo>
                  <a:pt x="76136" y="14244"/>
                </a:lnTo>
                <a:lnTo>
                  <a:pt x="80126" y="11299"/>
                </a:lnTo>
                <a:lnTo>
                  <a:pt x="84373" y="8541"/>
                </a:lnTo>
                <a:lnTo>
                  <a:pt x="88793" y="5909"/>
                </a:lnTo>
                <a:lnTo>
                  <a:pt x="93326" y="3361"/>
                </a:lnTo>
                <a:lnTo>
                  <a:pt x="97936" y="868"/>
                </a:lnTo>
                <a:lnTo>
                  <a:pt x="102597" y="0"/>
                </a:lnTo>
                <a:lnTo>
                  <a:pt x="107292" y="215"/>
                </a:lnTo>
                <a:lnTo>
                  <a:pt x="112009" y="1152"/>
                </a:lnTo>
                <a:lnTo>
                  <a:pt x="115948" y="1777"/>
                </a:lnTo>
                <a:lnTo>
                  <a:pt x="119367" y="2193"/>
                </a:lnTo>
                <a:lnTo>
                  <a:pt x="122441" y="2471"/>
                </a:lnTo>
                <a:lnTo>
                  <a:pt x="126077" y="4244"/>
                </a:lnTo>
                <a:lnTo>
                  <a:pt x="130089" y="7013"/>
                </a:lnTo>
                <a:lnTo>
                  <a:pt x="134351" y="10446"/>
                </a:lnTo>
                <a:lnTo>
                  <a:pt x="137986" y="13529"/>
                </a:lnTo>
                <a:lnTo>
                  <a:pt x="141203" y="16378"/>
                </a:lnTo>
                <a:lnTo>
                  <a:pt x="144141" y="19071"/>
                </a:lnTo>
                <a:lnTo>
                  <a:pt x="146894" y="22454"/>
                </a:lnTo>
                <a:lnTo>
                  <a:pt x="149523" y="26297"/>
                </a:lnTo>
                <a:lnTo>
                  <a:pt x="152070" y="30446"/>
                </a:lnTo>
                <a:lnTo>
                  <a:pt x="154899" y="41407"/>
                </a:lnTo>
                <a:lnTo>
                  <a:pt x="155653" y="47663"/>
                </a:lnTo>
                <a:lnTo>
                  <a:pt x="156492" y="58848"/>
                </a:lnTo>
                <a:lnTo>
                  <a:pt x="156715" y="64054"/>
                </a:lnTo>
                <a:lnTo>
                  <a:pt x="156070" y="69905"/>
                </a:lnTo>
                <a:lnTo>
                  <a:pt x="154847" y="76187"/>
                </a:lnTo>
                <a:lnTo>
                  <a:pt x="153237" y="82756"/>
                </a:lnTo>
                <a:lnTo>
                  <a:pt x="152164" y="88723"/>
                </a:lnTo>
                <a:lnTo>
                  <a:pt x="150972" y="99587"/>
                </a:lnTo>
                <a:lnTo>
                  <a:pt x="149067" y="104706"/>
                </a:lnTo>
                <a:lnTo>
                  <a:pt x="146209" y="109707"/>
                </a:lnTo>
                <a:lnTo>
                  <a:pt x="142716" y="114628"/>
                </a:lnTo>
                <a:lnTo>
                  <a:pt x="139594" y="119496"/>
                </a:lnTo>
                <a:lnTo>
                  <a:pt x="136719" y="124329"/>
                </a:lnTo>
                <a:lnTo>
                  <a:pt x="134008" y="129138"/>
                </a:lnTo>
                <a:lnTo>
                  <a:pt x="130614" y="133932"/>
                </a:lnTo>
                <a:lnTo>
                  <a:pt x="126763" y="138716"/>
                </a:lnTo>
                <a:lnTo>
                  <a:pt x="122609" y="143492"/>
                </a:lnTo>
                <a:lnTo>
                  <a:pt x="115876" y="150916"/>
                </a:lnTo>
                <a:lnTo>
                  <a:pt x="112969" y="154007"/>
                </a:lnTo>
                <a:lnTo>
                  <a:pt x="110238" y="156067"/>
                </a:lnTo>
                <a:lnTo>
                  <a:pt x="107623" y="157441"/>
                </a:lnTo>
                <a:lnTo>
                  <a:pt x="105086" y="158357"/>
                </a:lnTo>
                <a:lnTo>
                  <a:pt x="102601" y="159762"/>
                </a:lnTo>
                <a:lnTo>
                  <a:pt x="97723" y="163439"/>
                </a:lnTo>
                <a:lnTo>
                  <a:pt x="95311" y="164737"/>
                </a:lnTo>
                <a:lnTo>
                  <a:pt x="90515" y="166179"/>
                </a:lnTo>
                <a:lnTo>
                  <a:pt x="85737" y="166820"/>
                </a:lnTo>
                <a:lnTo>
                  <a:pt x="83352" y="166991"/>
                </a:lnTo>
                <a:lnTo>
                  <a:pt x="81762" y="166311"/>
                </a:lnTo>
                <a:lnTo>
                  <a:pt x="80701" y="165064"/>
                </a:lnTo>
                <a:lnTo>
                  <a:pt x="79994" y="163439"/>
                </a:lnTo>
                <a:lnTo>
                  <a:pt x="78730" y="162356"/>
                </a:lnTo>
                <a:lnTo>
                  <a:pt x="77093" y="161633"/>
                </a:lnTo>
                <a:lnTo>
                  <a:pt x="71437" y="16018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723"/>
          <p:cNvSpPr/>
          <p:nvPr/>
        </p:nvSpPr>
        <p:spPr>
          <a:xfrm>
            <a:off x="2828925" y="3036093"/>
            <a:ext cx="35719" cy="371476"/>
          </a:xfrm>
          <a:custGeom>
            <a:avLst/>
            <a:gdLst/>
            <a:ahLst/>
            <a:cxnLst/>
            <a:rect l="0" t="0" r="0" b="0"/>
            <a:pathLst>
              <a:path w="35719" h="371476">
                <a:moveTo>
                  <a:pt x="0" y="0"/>
                </a:moveTo>
                <a:lnTo>
                  <a:pt x="0" y="13001"/>
                </a:lnTo>
                <a:lnTo>
                  <a:pt x="793" y="15017"/>
                </a:lnTo>
                <a:lnTo>
                  <a:pt x="2116" y="17949"/>
                </a:lnTo>
                <a:lnTo>
                  <a:pt x="3792" y="21491"/>
                </a:lnTo>
                <a:lnTo>
                  <a:pt x="4909" y="25440"/>
                </a:lnTo>
                <a:lnTo>
                  <a:pt x="5654" y="29660"/>
                </a:lnTo>
                <a:lnTo>
                  <a:pt x="6481" y="39376"/>
                </a:lnTo>
                <a:lnTo>
                  <a:pt x="6849" y="51632"/>
                </a:lnTo>
                <a:lnTo>
                  <a:pt x="7741" y="59027"/>
                </a:lnTo>
                <a:lnTo>
                  <a:pt x="9129" y="67133"/>
                </a:lnTo>
                <a:lnTo>
                  <a:pt x="10848" y="75712"/>
                </a:lnTo>
                <a:lnTo>
                  <a:pt x="11201" y="84606"/>
                </a:lnTo>
                <a:lnTo>
                  <a:pt x="10642" y="93710"/>
                </a:lnTo>
                <a:lnTo>
                  <a:pt x="9476" y="102955"/>
                </a:lnTo>
                <a:lnTo>
                  <a:pt x="8698" y="113087"/>
                </a:lnTo>
                <a:lnTo>
                  <a:pt x="8180" y="123810"/>
                </a:lnTo>
                <a:lnTo>
                  <a:pt x="7604" y="146308"/>
                </a:lnTo>
                <a:lnTo>
                  <a:pt x="7348" y="169536"/>
                </a:lnTo>
                <a:lnTo>
                  <a:pt x="6486" y="181287"/>
                </a:lnTo>
                <a:lnTo>
                  <a:pt x="5118" y="193089"/>
                </a:lnTo>
                <a:lnTo>
                  <a:pt x="3412" y="204926"/>
                </a:lnTo>
                <a:lnTo>
                  <a:pt x="2274" y="215992"/>
                </a:lnTo>
                <a:lnTo>
                  <a:pt x="1516" y="226545"/>
                </a:lnTo>
                <a:lnTo>
                  <a:pt x="1011" y="236755"/>
                </a:lnTo>
                <a:lnTo>
                  <a:pt x="449" y="256566"/>
                </a:lnTo>
                <a:lnTo>
                  <a:pt x="299" y="266294"/>
                </a:lnTo>
                <a:lnTo>
                  <a:pt x="993" y="275955"/>
                </a:lnTo>
                <a:lnTo>
                  <a:pt x="2249" y="285570"/>
                </a:lnTo>
                <a:lnTo>
                  <a:pt x="3881" y="295155"/>
                </a:lnTo>
                <a:lnTo>
                  <a:pt x="5762" y="303926"/>
                </a:lnTo>
                <a:lnTo>
                  <a:pt x="7810" y="312155"/>
                </a:lnTo>
                <a:lnTo>
                  <a:pt x="9969" y="320022"/>
                </a:lnTo>
                <a:lnTo>
                  <a:pt x="12202" y="326854"/>
                </a:lnTo>
                <a:lnTo>
                  <a:pt x="14484" y="332997"/>
                </a:lnTo>
                <a:lnTo>
                  <a:pt x="16800" y="338679"/>
                </a:lnTo>
                <a:lnTo>
                  <a:pt x="19137" y="343261"/>
                </a:lnTo>
                <a:lnTo>
                  <a:pt x="21489" y="347110"/>
                </a:lnTo>
                <a:lnTo>
                  <a:pt x="23851" y="350469"/>
                </a:lnTo>
                <a:lnTo>
                  <a:pt x="25425" y="353502"/>
                </a:lnTo>
                <a:lnTo>
                  <a:pt x="26475" y="356318"/>
                </a:lnTo>
                <a:lnTo>
                  <a:pt x="27175" y="358989"/>
                </a:lnTo>
                <a:lnTo>
                  <a:pt x="28435" y="361564"/>
                </a:lnTo>
                <a:lnTo>
                  <a:pt x="30069" y="364074"/>
                </a:lnTo>
                <a:lnTo>
                  <a:pt x="35718" y="3714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724"/>
          <p:cNvSpPr/>
          <p:nvPr/>
        </p:nvSpPr>
        <p:spPr>
          <a:xfrm>
            <a:off x="2957512" y="3221877"/>
            <a:ext cx="220349" cy="577737"/>
          </a:xfrm>
          <a:custGeom>
            <a:avLst/>
            <a:gdLst/>
            <a:ahLst/>
            <a:cxnLst/>
            <a:rect l="0" t="0" r="0" b="0"/>
            <a:pathLst>
              <a:path w="220349" h="577737">
                <a:moveTo>
                  <a:pt x="0" y="21385"/>
                </a:moveTo>
                <a:lnTo>
                  <a:pt x="6151" y="27536"/>
                </a:lnTo>
                <a:lnTo>
                  <a:pt x="6702" y="30204"/>
                </a:lnTo>
                <a:lnTo>
                  <a:pt x="7105" y="45080"/>
                </a:lnTo>
                <a:lnTo>
                  <a:pt x="7142" y="80078"/>
                </a:lnTo>
                <a:lnTo>
                  <a:pt x="9260" y="91392"/>
                </a:lnTo>
                <a:lnTo>
                  <a:pt x="14915" y="106686"/>
                </a:lnTo>
                <a:lnTo>
                  <a:pt x="21617" y="121272"/>
                </a:lnTo>
                <a:lnTo>
                  <a:pt x="30993" y="140423"/>
                </a:lnTo>
                <a:lnTo>
                  <a:pt x="34156" y="144400"/>
                </a:lnTo>
                <a:lnTo>
                  <a:pt x="37852" y="147845"/>
                </a:lnTo>
                <a:lnTo>
                  <a:pt x="41903" y="150935"/>
                </a:lnTo>
                <a:lnTo>
                  <a:pt x="48522" y="154369"/>
                </a:lnTo>
                <a:lnTo>
                  <a:pt x="54109" y="155895"/>
                </a:lnTo>
                <a:lnTo>
                  <a:pt x="59238" y="156574"/>
                </a:lnTo>
                <a:lnTo>
                  <a:pt x="62511" y="156755"/>
                </a:lnTo>
                <a:lnTo>
                  <a:pt x="70381" y="156955"/>
                </a:lnTo>
                <a:lnTo>
                  <a:pt x="74702" y="156216"/>
                </a:lnTo>
                <a:lnTo>
                  <a:pt x="79170" y="154928"/>
                </a:lnTo>
                <a:lnTo>
                  <a:pt x="83736" y="153276"/>
                </a:lnTo>
                <a:lnTo>
                  <a:pt x="88368" y="150588"/>
                </a:lnTo>
                <a:lnTo>
                  <a:pt x="93043" y="147208"/>
                </a:lnTo>
                <a:lnTo>
                  <a:pt x="97748" y="143367"/>
                </a:lnTo>
                <a:lnTo>
                  <a:pt x="101678" y="139219"/>
                </a:lnTo>
                <a:lnTo>
                  <a:pt x="108161" y="130376"/>
                </a:lnTo>
                <a:lnTo>
                  <a:pt x="120066" y="112681"/>
                </a:lnTo>
                <a:lnTo>
                  <a:pt x="126917" y="101384"/>
                </a:lnTo>
                <a:lnTo>
                  <a:pt x="133401" y="90278"/>
                </a:lnTo>
                <a:lnTo>
                  <a:pt x="141575" y="77404"/>
                </a:lnTo>
                <a:lnTo>
                  <a:pt x="148383" y="65862"/>
                </a:lnTo>
                <a:lnTo>
                  <a:pt x="154054" y="54646"/>
                </a:lnTo>
                <a:lnTo>
                  <a:pt x="159221" y="41724"/>
                </a:lnTo>
                <a:lnTo>
                  <a:pt x="162503" y="36532"/>
                </a:lnTo>
                <a:lnTo>
                  <a:pt x="166279" y="32277"/>
                </a:lnTo>
                <a:lnTo>
                  <a:pt x="170384" y="28646"/>
                </a:lnTo>
                <a:lnTo>
                  <a:pt x="173121" y="24638"/>
                </a:lnTo>
                <a:lnTo>
                  <a:pt x="176161" y="15952"/>
                </a:lnTo>
                <a:lnTo>
                  <a:pt x="177873" y="5929"/>
                </a:lnTo>
                <a:lnTo>
                  <a:pt x="178907" y="3937"/>
                </a:lnTo>
                <a:lnTo>
                  <a:pt x="180390" y="2609"/>
                </a:lnTo>
                <a:lnTo>
                  <a:pt x="185645" y="0"/>
                </a:lnTo>
                <a:lnTo>
                  <a:pt x="185732" y="17051"/>
                </a:lnTo>
                <a:lnTo>
                  <a:pt x="185735" y="22898"/>
                </a:lnTo>
                <a:lnTo>
                  <a:pt x="189529" y="38237"/>
                </a:lnTo>
                <a:lnTo>
                  <a:pt x="191888" y="54071"/>
                </a:lnTo>
                <a:lnTo>
                  <a:pt x="194556" y="68191"/>
                </a:lnTo>
                <a:lnTo>
                  <a:pt x="197595" y="84257"/>
                </a:lnTo>
                <a:lnTo>
                  <a:pt x="198945" y="99334"/>
                </a:lnTo>
                <a:lnTo>
                  <a:pt x="201662" y="116090"/>
                </a:lnTo>
                <a:lnTo>
                  <a:pt x="209873" y="156509"/>
                </a:lnTo>
                <a:lnTo>
                  <a:pt x="211353" y="167030"/>
                </a:lnTo>
                <a:lnTo>
                  <a:pt x="212340" y="177219"/>
                </a:lnTo>
                <a:lnTo>
                  <a:pt x="212997" y="187187"/>
                </a:lnTo>
                <a:lnTo>
                  <a:pt x="214229" y="197801"/>
                </a:lnTo>
                <a:lnTo>
                  <a:pt x="215845" y="208846"/>
                </a:lnTo>
                <a:lnTo>
                  <a:pt x="217715" y="220178"/>
                </a:lnTo>
                <a:lnTo>
                  <a:pt x="218962" y="232495"/>
                </a:lnTo>
                <a:lnTo>
                  <a:pt x="219794" y="245469"/>
                </a:lnTo>
                <a:lnTo>
                  <a:pt x="220348" y="258880"/>
                </a:lnTo>
                <a:lnTo>
                  <a:pt x="219924" y="271790"/>
                </a:lnTo>
                <a:lnTo>
                  <a:pt x="218847" y="284365"/>
                </a:lnTo>
                <a:lnTo>
                  <a:pt x="217335" y="296718"/>
                </a:lnTo>
                <a:lnTo>
                  <a:pt x="213539" y="323143"/>
                </a:lnTo>
                <a:lnTo>
                  <a:pt x="209206" y="349968"/>
                </a:lnTo>
                <a:lnTo>
                  <a:pt x="204635" y="375120"/>
                </a:lnTo>
                <a:lnTo>
                  <a:pt x="201511" y="387383"/>
                </a:lnTo>
                <a:lnTo>
                  <a:pt x="197841" y="399528"/>
                </a:lnTo>
                <a:lnTo>
                  <a:pt x="193806" y="411593"/>
                </a:lnTo>
                <a:lnTo>
                  <a:pt x="190323" y="423605"/>
                </a:lnTo>
                <a:lnTo>
                  <a:pt x="187207" y="435581"/>
                </a:lnTo>
                <a:lnTo>
                  <a:pt x="184336" y="447535"/>
                </a:lnTo>
                <a:lnTo>
                  <a:pt x="180041" y="459473"/>
                </a:lnTo>
                <a:lnTo>
                  <a:pt x="174796" y="471399"/>
                </a:lnTo>
                <a:lnTo>
                  <a:pt x="153061" y="515266"/>
                </a:lnTo>
                <a:lnTo>
                  <a:pt x="147284" y="523676"/>
                </a:lnTo>
                <a:lnTo>
                  <a:pt x="141052" y="530871"/>
                </a:lnTo>
                <a:lnTo>
                  <a:pt x="102705" y="568788"/>
                </a:lnTo>
                <a:lnTo>
                  <a:pt x="97839" y="572058"/>
                </a:lnTo>
                <a:lnTo>
                  <a:pt x="93007" y="574238"/>
                </a:lnTo>
                <a:lnTo>
                  <a:pt x="88198" y="575691"/>
                </a:lnTo>
                <a:lnTo>
                  <a:pt x="84199" y="576660"/>
                </a:lnTo>
                <a:lnTo>
                  <a:pt x="77638" y="577736"/>
                </a:lnTo>
                <a:lnTo>
                  <a:pt x="74778" y="577230"/>
                </a:lnTo>
                <a:lnTo>
                  <a:pt x="69482" y="574550"/>
                </a:lnTo>
                <a:lnTo>
                  <a:pt x="64483" y="570713"/>
                </a:lnTo>
                <a:lnTo>
                  <a:pt x="62039" y="568579"/>
                </a:lnTo>
                <a:lnTo>
                  <a:pt x="60409" y="566362"/>
                </a:lnTo>
                <a:lnTo>
                  <a:pt x="57150" y="55716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725"/>
          <p:cNvSpPr/>
          <p:nvPr/>
        </p:nvSpPr>
        <p:spPr>
          <a:xfrm>
            <a:off x="3371850" y="3080075"/>
            <a:ext cx="142876" cy="313207"/>
          </a:xfrm>
          <a:custGeom>
            <a:avLst/>
            <a:gdLst/>
            <a:ahLst/>
            <a:cxnLst/>
            <a:rect l="0" t="0" r="0" b="0"/>
            <a:pathLst>
              <a:path w="142876" h="313207">
                <a:moveTo>
                  <a:pt x="0" y="120325"/>
                </a:moveTo>
                <a:lnTo>
                  <a:pt x="0" y="116532"/>
                </a:lnTo>
                <a:lnTo>
                  <a:pt x="793" y="115415"/>
                </a:lnTo>
                <a:lnTo>
                  <a:pt x="2116" y="114670"/>
                </a:lnTo>
                <a:lnTo>
                  <a:pt x="3792" y="114174"/>
                </a:lnTo>
                <a:lnTo>
                  <a:pt x="4909" y="113049"/>
                </a:lnTo>
                <a:lnTo>
                  <a:pt x="5654" y="111505"/>
                </a:lnTo>
                <a:lnTo>
                  <a:pt x="6150" y="109683"/>
                </a:lnTo>
                <a:lnTo>
                  <a:pt x="8819" y="105541"/>
                </a:lnTo>
                <a:lnTo>
                  <a:pt x="12650" y="101054"/>
                </a:lnTo>
                <a:lnTo>
                  <a:pt x="16999" y="96414"/>
                </a:lnTo>
                <a:lnTo>
                  <a:pt x="23910" y="89339"/>
                </a:lnTo>
                <a:lnTo>
                  <a:pt x="26259" y="86174"/>
                </a:lnTo>
                <a:lnTo>
                  <a:pt x="28618" y="82476"/>
                </a:lnTo>
                <a:lnTo>
                  <a:pt x="30985" y="78424"/>
                </a:lnTo>
                <a:lnTo>
                  <a:pt x="34150" y="74928"/>
                </a:lnTo>
                <a:lnTo>
                  <a:pt x="37848" y="71804"/>
                </a:lnTo>
                <a:lnTo>
                  <a:pt x="41900" y="68928"/>
                </a:lnTo>
                <a:lnTo>
                  <a:pt x="45396" y="65422"/>
                </a:lnTo>
                <a:lnTo>
                  <a:pt x="48520" y="61498"/>
                </a:lnTo>
                <a:lnTo>
                  <a:pt x="51397" y="57294"/>
                </a:lnTo>
                <a:lnTo>
                  <a:pt x="54902" y="53698"/>
                </a:lnTo>
                <a:lnTo>
                  <a:pt x="58826" y="50507"/>
                </a:lnTo>
                <a:lnTo>
                  <a:pt x="63030" y="47586"/>
                </a:lnTo>
                <a:lnTo>
                  <a:pt x="67420" y="44051"/>
                </a:lnTo>
                <a:lnTo>
                  <a:pt x="71934" y="40107"/>
                </a:lnTo>
                <a:lnTo>
                  <a:pt x="80389" y="32285"/>
                </a:lnTo>
                <a:lnTo>
                  <a:pt x="86793" y="26162"/>
                </a:lnTo>
                <a:lnTo>
                  <a:pt x="90406" y="23418"/>
                </a:lnTo>
                <a:lnTo>
                  <a:pt x="94401" y="20795"/>
                </a:lnTo>
                <a:lnTo>
                  <a:pt x="98653" y="18253"/>
                </a:lnTo>
                <a:lnTo>
                  <a:pt x="102281" y="15764"/>
                </a:lnTo>
                <a:lnTo>
                  <a:pt x="105493" y="13311"/>
                </a:lnTo>
                <a:lnTo>
                  <a:pt x="108429" y="10882"/>
                </a:lnTo>
                <a:lnTo>
                  <a:pt x="111180" y="9263"/>
                </a:lnTo>
                <a:lnTo>
                  <a:pt x="113807" y="8184"/>
                </a:lnTo>
                <a:lnTo>
                  <a:pt x="116352" y="7464"/>
                </a:lnTo>
                <a:lnTo>
                  <a:pt x="118843" y="6190"/>
                </a:lnTo>
                <a:lnTo>
                  <a:pt x="121298" y="4548"/>
                </a:lnTo>
                <a:lnTo>
                  <a:pt x="127147" y="0"/>
                </a:lnTo>
                <a:lnTo>
                  <a:pt x="128421" y="421"/>
                </a:lnTo>
                <a:lnTo>
                  <a:pt x="131953" y="3005"/>
                </a:lnTo>
                <a:lnTo>
                  <a:pt x="134611" y="5130"/>
                </a:lnTo>
                <a:lnTo>
                  <a:pt x="134985" y="6222"/>
                </a:lnTo>
                <a:lnTo>
                  <a:pt x="135399" y="9552"/>
                </a:lnTo>
                <a:lnTo>
                  <a:pt x="137700" y="15794"/>
                </a:lnTo>
                <a:lnTo>
                  <a:pt x="139425" y="19681"/>
                </a:lnTo>
                <a:lnTo>
                  <a:pt x="141341" y="28234"/>
                </a:lnTo>
                <a:lnTo>
                  <a:pt x="142193" y="37327"/>
                </a:lnTo>
                <a:lnTo>
                  <a:pt x="142572" y="46660"/>
                </a:lnTo>
                <a:lnTo>
                  <a:pt x="141879" y="52165"/>
                </a:lnTo>
                <a:lnTo>
                  <a:pt x="140623" y="58216"/>
                </a:lnTo>
                <a:lnTo>
                  <a:pt x="138993" y="64631"/>
                </a:lnTo>
                <a:lnTo>
                  <a:pt x="137905" y="70496"/>
                </a:lnTo>
                <a:lnTo>
                  <a:pt x="137180" y="75993"/>
                </a:lnTo>
                <a:lnTo>
                  <a:pt x="136697" y="81245"/>
                </a:lnTo>
                <a:lnTo>
                  <a:pt x="136375" y="87921"/>
                </a:lnTo>
                <a:lnTo>
                  <a:pt x="136017" y="103807"/>
                </a:lnTo>
                <a:lnTo>
                  <a:pt x="135731" y="307297"/>
                </a:lnTo>
                <a:lnTo>
                  <a:pt x="136525" y="309267"/>
                </a:lnTo>
                <a:lnTo>
                  <a:pt x="137847" y="310580"/>
                </a:lnTo>
                <a:lnTo>
                  <a:pt x="142875" y="3132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726"/>
          <p:cNvSpPr/>
          <p:nvPr/>
        </p:nvSpPr>
        <p:spPr>
          <a:xfrm>
            <a:off x="3371850" y="3365037"/>
            <a:ext cx="321469" cy="56820"/>
          </a:xfrm>
          <a:custGeom>
            <a:avLst/>
            <a:gdLst/>
            <a:ahLst/>
            <a:cxnLst/>
            <a:rect l="0" t="0" r="0" b="0"/>
            <a:pathLst>
              <a:path w="321469" h="56820">
                <a:moveTo>
                  <a:pt x="0" y="56819"/>
                </a:moveTo>
                <a:lnTo>
                  <a:pt x="3792" y="53026"/>
                </a:lnTo>
                <a:lnTo>
                  <a:pt x="5703" y="51909"/>
                </a:lnTo>
                <a:lnTo>
                  <a:pt x="9942" y="50668"/>
                </a:lnTo>
                <a:lnTo>
                  <a:pt x="19926" y="49077"/>
                </a:lnTo>
                <a:lnTo>
                  <a:pt x="23603" y="47689"/>
                </a:lnTo>
                <a:lnTo>
                  <a:pt x="27641" y="45970"/>
                </a:lnTo>
                <a:lnTo>
                  <a:pt x="32715" y="44030"/>
                </a:lnTo>
                <a:lnTo>
                  <a:pt x="44702" y="39758"/>
                </a:lnTo>
                <a:lnTo>
                  <a:pt x="64839" y="32890"/>
                </a:lnTo>
                <a:lnTo>
                  <a:pt x="72594" y="30547"/>
                </a:lnTo>
                <a:lnTo>
                  <a:pt x="89679" y="25828"/>
                </a:lnTo>
                <a:lnTo>
                  <a:pt x="117147" y="18709"/>
                </a:lnTo>
                <a:lnTo>
                  <a:pt x="138055" y="13952"/>
                </a:lnTo>
                <a:lnTo>
                  <a:pt x="149187" y="11572"/>
                </a:lnTo>
                <a:lnTo>
                  <a:pt x="159782" y="9986"/>
                </a:lnTo>
                <a:lnTo>
                  <a:pt x="170022" y="8928"/>
                </a:lnTo>
                <a:lnTo>
                  <a:pt x="180022" y="8223"/>
                </a:lnTo>
                <a:lnTo>
                  <a:pt x="189865" y="6959"/>
                </a:lnTo>
                <a:lnTo>
                  <a:pt x="199601" y="5323"/>
                </a:lnTo>
                <a:lnTo>
                  <a:pt x="209267" y="3438"/>
                </a:lnTo>
                <a:lnTo>
                  <a:pt x="218093" y="2181"/>
                </a:lnTo>
                <a:lnTo>
                  <a:pt x="226357" y="1344"/>
                </a:lnTo>
                <a:lnTo>
                  <a:pt x="234249" y="785"/>
                </a:lnTo>
                <a:lnTo>
                  <a:pt x="241891" y="413"/>
                </a:lnTo>
                <a:lnTo>
                  <a:pt x="256732" y="0"/>
                </a:lnTo>
                <a:lnTo>
                  <a:pt x="263229" y="683"/>
                </a:lnTo>
                <a:lnTo>
                  <a:pt x="269149" y="1933"/>
                </a:lnTo>
                <a:lnTo>
                  <a:pt x="274682" y="3559"/>
                </a:lnTo>
                <a:lnTo>
                  <a:pt x="280753" y="4644"/>
                </a:lnTo>
                <a:lnTo>
                  <a:pt x="287181" y="5367"/>
                </a:lnTo>
                <a:lnTo>
                  <a:pt x="299086" y="6170"/>
                </a:lnTo>
                <a:lnTo>
                  <a:pt x="307023" y="6527"/>
                </a:lnTo>
                <a:lnTo>
                  <a:pt x="313196" y="6686"/>
                </a:lnTo>
                <a:lnTo>
                  <a:pt x="321468" y="68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27" name="Group 126"/>
          <p:cNvGrpSpPr/>
          <p:nvPr/>
        </p:nvGrpSpPr>
        <p:grpSpPr>
          <a:xfrm>
            <a:off x="5307806" y="3486150"/>
            <a:ext cx="2207294" cy="621249"/>
            <a:chOff x="5307806" y="3486150"/>
            <a:chExt cx="2207294" cy="621249"/>
          </a:xfrm>
        </p:grpSpPr>
        <p:sp>
          <p:nvSpPr>
            <p:cNvPr id="118" name="SMARTPenAnnotation727"/>
            <p:cNvSpPr/>
            <p:nvPr/>
          </p:nvSpPr>
          <p:spPr>
            <a:xfrm>
              <a:off x="5307806" y="3715226"/>
              <a:ext cx="400051" cy="248338"/>
            </a:xfrm>
            <a:custGeom>
              <a:avLst/>
              <a:gdLst/>
              <a:ahLst/>
              <a:cxnLst/>
              <a:rect l="0" t="0" r="0" b="0"/>
              <a:pathLst>
                <a:path w="400051" h="248338">
                  <a:moveTo>
                    <a:pt x="0" y="42386"/>
                  </a:moveTo>
                  <a:lnTo>
                    <a:pt x="3792" y="42386"/>
                  </a:lnTo>
                  <a:lnTo>
                    <a:pt x="5703" y="43180"/>
                  </a:lnTo>
                  <a:lnTo>
                    <a:pt x="13000" y="48537"/>
                  </a:lnTo>
                  <a:lnTo>
                    <a:pt x="20530" y="55037"/>
                  </a:lnTo>
                  <a:lnTo>
                    <a:pt x="32100" y="62450"/>
                  </a:lnTo>
                  <a:lnTo>
                    <a:pt x="40989" y="70089"/>
                  </a:lnTo>
                  <a:lnTo>
                    <a:pt x="44788" y="75142"/>
                  </a:lnTo>
                  <a:lnTo>
                    <a:pt x="48115" y="80892"/>
                  </a:lnTo>
                  <a:lnTo>
                    <a:pt x="51127" y="87107"/>
                  </a:lnTo>
                  <a:lnTo>
                    <a:pt x="54722" y="93631"/>
                  </a:lnTo>
                  <a:lnTo>
                    <a:pt x="58706" y="100362"/>
                  </a:lnTo>
                  <a:lnTo>
                    <a:pt x="67367" y="114191"/>
                  </a:lnTo>
                  <a:lnTo>
                    <a:pt x="90579" y="149591"/>
                  </a:lnTo>
                  <a:lnTo>
                    <a:pt x="94516" y="156718"/>
                  </a:lnTo>
                  <a:lnTo>
                    <a:pt x="97936" y="163851"/>
                  </a:lnTo>
                  <a:lnTo>
                    <a:pt x="101009" y="170988"/>
                  </a:lnTo>
                  <a:lnTo>
                    <a:pt x="103852" y="178127"/>
                  </a:lnTo>
                  <a:lnTo>
                    <a:pt x="109127" y="192409"/>
                  </a:lnTo>
                  <a:lnTo>
                    <a:pt x="111645" y="198757"/>
                  </a:lnTo>
                  <a:lnTo>
                    <a:pt x="114118" y="204578"/>
                  </a:lnTo>
                  <a:lnTo>
                    <a:pt x="116560" y="210045"/>
                  </a:lnTo>
                  <a:lnTo>
                    <a:pt x="118188" y="214484"/>
                  </a:lnTo>
                  <a:lnTo>
                    <a:pt x="119997" y="221532"/>
                  </a:lnTo>
                  <a:lnTo>
                    <a:pt x="120479" y="225317"/>
                  </a:lnTo>
                  <a:lnTo>
                    <a:pt x="120801" y="229427"/>
                  </a:lnTo>
                  <a:lnTo>
                    <a:pt x="121015" y="233755"/>
                  </a:lnTo>
                  <a:lnTo>
                    <a:pt x="121952" y="236640"/>
                  </a:lnTo>
                  <a:lnTo>
                    <a:pt x="123370" y="238564"/>
                  </a:lnTo>
                  <a:lnTo>
                    <a:pt x="125109" y="239846"/>
                  </a:lnTo>
                  <a:lnTo>
                    <a:pt x="126268" y="241495"/>
                  </a:lnTo>
                  <a:lnTo>
                    <a:pt x="128282" y="248337"/>
                  </a:lnTo>
                  <a:lnTo>
                    <a:pt x="128384" y="247949"/>
                  </a:lnTo>
                  <a:lnTo>
                    <a:pt x="128497" y="245402"/>
                  </a:lnTo>
                  <a:lnTo>
                    <a:pt x="127733" y="243611"/>
                  </a:lnTo>
                  <a:lnTo>
                    <a:pt x="124768" y="239505"/>
                  </a:lnTo>
                  <a:lnTo>
                    <a:pt x="123660" y="236505"/>
                  </a:lnTo>
                  <a:lnTo>
                    <a:pt x="122429" y="228939"/>
                  </a:lnTo>
                  <a:lnTo>
                    <a:pt x="121307" y="223904"/>
                  </a:lnTo>
                  <a:lnTo>
                    <a:pt x="119765" y="218167"/>
                  </a:lnTo>
                  <a:lnTo>
                    <a:pt x="117943" y="211961"/>
                  </a:lnTo>
                  <a:lnTo>
                    <a:pt x="116729" y="205442"/>
                  </a:lnTo>
                  <a:lnTo>
                    <a:pt x="115919" y="198715"/>
                  </a:lnTo>
                  <a:lnTo>
                    <a:pt x="115380" y="191849"/>
                  </a:lnTo>
                  <a:lnTo>
                    <a:pt x="114226" y="183303"/>
                  </a:lnTo>
                  <a:lnTo>
                    <a:pt x="112663" y="173637"/>
                  </a:lnTo>
                  <a:lnTo>
                    <a:pt x="110827" y="163224"/>
                  </a:lnTo>
                  <a:lnTo>
                    <a:pt x="109604" y="153107"/>
                  </a:lnTo>
                  <a:lnTo>
                    <a:pt x="108788" y="143188"/>
                  </a:lnTo>
                  <a:lnTo>
                    <a:pt x="108244" y="133399"/>
                  </a:lnTo>
                  <a:lnTo>
                    <a:pt x="108675" y="123699"/>
                  </a:lnTo>
                  <a:lnTo>
                    <a:pt x="109757" y="114057"/>
                  </a:lnTo>
                  <a:lnTo>
                    <a:pt x="111271" y="104454"/>
                  </a:lnTo>
                  <a:lnTo>
                    <a:pt x="113074" y="94877"/>
                  </a:lnTo>
                  <a:lnTo>
                    <a:pt x="117195" y="75770"/>
                  </a:lnTo>
                  <a:lnTo>
                    <a:pt x="123977" y="47162"/>
                  </a:lnTo>
                  <a:lnTo>
                    <a:pt x="126307" y="39220"/>
                  </a:lnTo>
                  <a:lnTo>
                    <a:pt x="128655" y="32338"/>
                  </a:lnTo>
                  <a:lnTo>
                    <a:pt x="131014" y="26162"/>
                  </a:lnTo>
                  <a:lnTo>
                    <a:pt x="133380" y="21251"/>
                  </a:lnTo>
                  <a:lnTo>
                    <a:pt x="138125" y="13678"/>
                  </a:lnTo>
                  <a:lnTo>
                    <a:pt x="144997" y="7666"/>
                  </a:lnTo>
                  <a:lnTo>
                    <a:pt x="152550" y="3143"/>
                  </a:lnTo>
                  <a:lnTo>
                    <a:pt x="158552" y="1132"/>
                  </a:lnTo>
                  <a:lnTo>
                    <a:pt x="166393" y="0"/>
                  </a:lnTo>
                  <a:lnTo>
                    <a:pt x="173436" y="1852"/>
                  </a:lnTo>
                  <a:lnTo>
                    <a:pt x="177537" y="3457"/>
                  </a:lnTo>
                  <a:lnTo>
                    <a:pt x="181064" y="6908"/>
                  </a:lnTo>
                  <a:lnTo>
                    <a:pt x="184209" y="11591"/>
                  </a:lnTo>
                  <a:lnTo>
                    <a:pt x="187100" y="17093"/>
                  </a:lnTo>
                  <a:lnTo>
                    <a:pt x="189027" y="22349"/>
                  </a:lnTo>
                  <a:lnTo>
                    <a:pt x="190311" y="27440"/>
                  </a:lnTo>
                  <a:lnTo>
                    <a:pt x="191168" y="32423"/>
                  </a:lnTo>
                  <a:lnTo>
                    <a:pt x="193327" y="38919"/>
                  </a:lnTo>
                  <a:lnTo>
                    <a:pt x="196353" y="46425"/>
                  </a:lnTo>
                  <a:lnTo>
                    <a:pt x="199958" y="54603"/>
                  </a:lnTo>
                  <a:lnTo>
                    <a:pt x="202362" y="63231"/>
                  </a:lnTo>
                  <a:lnTo>
                    <a:pt x="203964" y="72157"/>
                  </a:lnTo>
                  <a:lnTo>
                    <a:pt x="205033" y="81284"/>
                  </a:lnTo>
                  <a:lnTo>
                    <a:pt x="206538" y="90543"/>
                  </a:lnTo>
                  <a:lnTo>
                    <a:pt x="208336" y="99891"/>
                  </a:lnTo>
                  <a:lnTo>
                    <a:pt x="210328" y="109297"/>
                  </a:lnTo>
                  <a:lnTo>
                    <a:pt x="211656" y="118743"/>
                  </a:lnTo>
                  <a:lnTo>
                    <a:pt x="212541" y="128216"/>
                  </a:lnTo>
                  <a:lnTo>
                    <a:pt x="213525" y="145620"/>
                  </a:lnTo>
                  <a:lnTo>
                    <a:pt x="213963" y="158647"/>
                  </a:lnTo>
                  <a:lnTo>
                    <a:pt x="214267" y="182776"/>
                  </a:lnTo>
                  <a:lnTo>
                    <a:pt x="214303" y="194295"/>
                  </a:lnTo>
                  <a:lnTo>
                    <a:pt x="215100" y="196046"/>
                  </a:lnTo>
                  <a:lnTo>
                    <a:pt x="216425" y="197214"/>
                  </a:lnTo>
                  <a:lnTo>
                    <a:pt x="218102" y="197992"/>
                  </a:lnTo>
                  <a:lnTo>
                    <a:pt x="219220" y="197717"/>
                  </a:lnTo>
                  <a:lnTo>
                    <a:pt x="219965" y="196740"/>
                  </a:lnTo>
                  <a:lnTo>
                    <a:pt x="220794" y="193538"/>
                  </a:lnTo>
                  <a:lnTo>
                    <a:pt x="221260" y="186479"/>
                  </a:lnTo>
                  <a:lnTo>
                    <a:pt x="221398" y="173892"/>
                  </a:lnTo>
                  <a:lnTo>
                    <a:pt x="221430" y="161952"/>
                  </a:lnTo>
                  <a:lnTo>
                    <a:pt x="222233" y="154640"/>
                  </a:lnTo>
                  <a:lnTo>
                    <a:pt x="223561" y="146591"/>
                  </a:lnTo>
                  <a:lnTo>
                    <a:pt x="225241" y="138050"/>
                  </a:lnTo>
                  <a:lnTo>
                    <a:pt x="226360" y="129181"/>
                  </a:lnTo>
                  <a:lnTo>
                    <a:pt x="227107" y="120093"/>
                  </a:lnTo>
                  <a:lnTo>
                    <a:pt x="227604" y="110859"/>
                  </a:lnTo>
                  <a:lnTo>
                    <a:pt x="229524" y="102323"/>
                  </a:lnTo>
                  <a:lnTo>
                    <a:pt x="232391" y="94250"/>
                  </a:lnTo>
                  <a:lnTo>
                    <a:pt x="235890" y="86487"/>
                  </a:lnTo>
                  <a:lnTo>
                    <a:pt x="244010" y="69395"/>
                  </a:lnTo>
                  <a:lnTo>
                    <a:pt x="248399" y="60392"/>
                  </a:lnTo>
                  <a:lnTo>
                    <a:pt x="252118" y="53596"/>
                  </a:lnTo>
                  <a:lnTo>
                    <a:pt x="255391" y="48272"/>
                  </a:lnTo>
                  <a:lnTo>
                    <a:pt x="258367" y="43929"/>
                  </a:lnTo>
                  <a:lnTo>
                    <a:pt x="261938" y="39446"/>
                  </a:lnTo>
                  <a:lnTo>
                    <a:pt x="265906" y="34869"/>
                  </a:lnTo>
                  <a:lnTo>
                    <a:pt x="273756" y="27139"/>
                  </a:lnTo>
                  <a:lnTo>
                    <a:pt x="279890" y="23703"/>
                  </a:lnTo>
                  <a:lnTo>
                    <a:pt x="287379" y="22176"/>
                  </a:lnTo>
                  <a:lnTo>
                    <a:pt x="291598" y="21769"/>
                  </a:lnTo>
                  <a:lnTo>
                    <a:pt x="295205" y="22291"/>
                  </a:lnTo>
                  <a:lnTo>
                    <a:pt x="301329" y="24988"/>
                  </a:lnTo>
                  <a:lnTo>
                    <a:pt x="312522" y="33187"/>
                  </a:lnTo>
                  <a:lnTo>
                    <a:pt x="320403" y="37768"/>
                  </a:lnTo>
                  <a:lnTo>
                    <a:pt x="323933" y="41689"/>
                  </a:lnTo>
                  <a:lnTo>
                    <a:pt x="327081" y="46684"/>
                  </a:lnTo>
                  <a:lnTo>
                    <a:pt x="329972" y="52395"/>
                  </a:lnTo>
                  <a:lnTo>
                    <a:pt x="332694" y="58584"/>
                  </a:lnTo>
                  <a:lnTo>
                    <a:pt x="335302" y="65091"/>
                  </a:lnTo>
                  <a:lnTo>
                    <a:pt x="337835" y="71810"/>
                  </a:lnTo>
                  <a:lnTo>
                    <a:pt x="339523" y="79465"/>
                  </a:lnTo>
                  <a:lnTo>
                    <a:pt x="340649" y="87743"/>
                  </a:lnTo>
                  <a:lnTo>
                    <a:pt x="341399" y="96436"/>
                  </a:lnTo>
                  <a:lnTo>
                    <a:pt x="342693" y="104614"/>
                  </a:lnTo>
                  <a:lnTo>
                    <a:pt x="344350" y="112446"/>
                  </a:lnTo>
                  <a:lnTo>
                    <a:pt x="352712" y="145919"/>
                  </a:lnTo>
                  <a:lnTo>
                    <a:pt x="354203" y="154271"/>
                  </a:lnTo>
                  <a:lnTo>
                    <a:pt x="355198" y="162219"/>
                  </a:lnTo>
                  <a:lnTo>
                    <a:pt x="355861" y="169900"/>
                  </a:lnTo>
                  <a:lnTo>
                    <a:pt x="357097" y="177402"/>
                  </a:lnTo>
                  <a:lnTo>
                    <a:pt x="358715" y="184784"/>
                  </a:lnTo>
                  <a:lnTo>
                    <a:pt x="360587" y="192087"/>
                  </a:lnTo>
                  <a:lnTo>
                    <a:pt x="362629" y="198543"/>
                  </a:lnTo>
                  <a:lnTo>
                    <a:pt x="364784" y="204434"/>
                  </a:lnTo>
                  <a:lnTo>
                    <a:pt x="367014" y="209949"/>
                  </a:lnTo>
                  <a:lnTo>
                    <a:pt x="368501" y="214420"/>
                  </a:lnTo>
                  <a:lnTo>
                    <a:pt x="370153" y="221504"/>
                  </a:lnTo>
                  <a:lnTo>
                    <a:pt x="372181" y="224504"/>
                  </a:lnTo>
                  <a:lnTo>
                    <a:pt x="378668" y="229955"/>
                  </a:lnTo>
                  <a:lnTo>
                    <a:pt x="384726" y="232906"/>
                  </a:lnTo>
                  <a:lnTo>
                    <a:pt x="392599" y="234568"/>
                  </a:lnTo>
                  <a:lnTo>
                    <a:pt x="400050" y="23526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728"/>
            <p:cNvSpPr/>
            <p:nvPr/>
          </p:nvSpPr>
          <p:spPr>
            <a:xfrm>
              <a:off x="5765007" y="3629284"/>
              <a:ext cx="457200" cy="299625"/>
            </a:xfrm>
            <a:custGeom>
              <a:avLst/>
              <a:gdLst/>
              <a:ahLst/>
              <a:cxnLst/>
              <a:rect l="0" t="0" r="0" b="0"/>
              <a:pathLst>
                <a:path w="457200" h="299625">
                  <a:moveTo>
                    <a:pt x="7143" y="106897"/>
                  </a:moveTo>
                  <a:lnTo>
                    <a:pt x="992" y="106897"/>
                  </a:lnTo>
                  <a:lnTo>
                    <a:pt x="661" y="107691"/>
                  </a:lnTo>
                  <a:lnTo>
                    <a:pt x="86" y="116840"/>
                  </a:lnTo>
                  <a:lnTo>
                    <a:pt x="0" y="192698"/>
                  </a:lnTo>
                  <a:lnTo>
                    <a:pt x="793" y="199817"/>
                  </a:lnTo>
                  <a:lnTo>
                    <a:pt x="2116" y="206943"/>
                  </a:lnTo>
                  <a:lnTo>
                    <a:pt x="3791" y="214075"/>
                  </a:lnTo>
                  <a:lnTo>
                    <a:pt x="4909" y="220418"/>
                  </a:lnTo>
                  <a:lnTo>
                    <a:pt x="5653" y="226234"/>
                  </a:lnTo>
                  <a:lnTo>
                    <a:pt x="6150" y="231699"/>
                  </a:lnTo>
                  <a:lnTo>
                    <a:pt x="8818" y="239887"/>
                  </a:lnTo>
                  <a:lnTo>
                    <a:pt x="12650" y="246172"/>
                  </a:lnTo>
                  <a:lnTo>
                    <a:pt x="16999" y="251612"/>
                  </a:lnTo>
                  <a:lnTo>
                    <a:pt x="20063" y="253380"/>
                  </a:lnTo>
                  <a:lnTo>
                    <a:pt x="27702" y="255344"/>
                  </a:lnTo>
                  <a:lnTo>
                    <a:pt x="31168" y="255074"/>
                  </a:lnTo>
                  <a:lnTo>
                    <a:pt x="34272" y="254101"/>
                  </a:lnTo>
                  <a:lnTo>
                    <a:pt x="39837" y="250902"/>
                  </a:lnTo>
                  <a:lnTo>
                    <a:pt x="49878" y="242381"/>
                  </a:lnTo>
                  <a:lnTo>
                    <a:pt x="52302" y="240082"/>
                  </a:lnTo>
                  <a:lnTo>
                    <a:pt x="57111" y="233294"/>
                  </a:lnTo>
                  <a:lnTo>
                    <a:pt x="61894" y="224192"/>
                  </a:lnTo>
                  <a:lnTo>
                    <a:pt x="64282" y="218431"/>
                  </a:lnTo>
                  <a:lnTo>
                    <a:pt x="66666" y="212210"/>
                  </a:lnTo>
                  <a:lnTo>
                    <a:pt x="69050" y="206474"/>
                  </a:lnTo>
                  <a:lnTo>
                    <a:pt x="71433" y="201063"/>
                  </a:lnTo>
                  <a:lnTo>
                    <a:pt x="73816" y="195868"/>
                  </a:lnTo>
                  <a:lnTo>
                    <a:pt x="75403" y="190817"/>
                  </a:lnTo>
                  <a:lnTo>
                    <a:pt x="76463" y="185862"/>
                  </a:lnTo>
                  <a:lnTo>
                    <a:pt x="77168" y="180972"/>
                  </a:lnTo>
                  <a:lnTo>
                    <a:pt x="80069" y="173421"/>
                  </a:lnTo>
                  <a:lnTo>
                    <a:pt x="86165" y="164708"/>
                  </a:lnTo>
                  <a:lnTo>
                    <a:pt x="91544" y="158445"/>
                  </a:lnTo>
                  <a:lnTo>
                    <a:pt x="91985" y="158725"/>
                  </a:lnTo>
                  <a:lnTo>
                    <a:pt x="92279" y="159705"/>
                  </a:lnTo>
                  <a:lnTo>
                    <a:pt x="92476" y="161152"/>
                  </a:lnTo>
                  <a:lnTo>
                    <a:pt x="94810" y="164877"/>
                  </a:lnTo>
                  <a:lnTo>
                    <a:pt x="96544" y="166981"/>
                  </a:lnTo>
                  <a:lnTo>
                    <a:pt x="97699" y="169972"/>
                  </a:lnTo>
                  <a:lnTo>
                    <a:pt x="98984" y="177528"/>
                  </a:lnTo>
                  <a:lnTo>
                    <a:pt x="99555" y="186178"/>
                  </a:lnTo>
                  <a:lnTo>
                    <a:pt x="99707" y="190707"/>
                  </a:lnTo>
                  <a:lnTo>
                    <a:pt x="100602" y="196108"/>
                  </a:lnTo>
                  <a:lnTo>
                    <a:pt x="101993" y="202089"/>
                  </a:lnTo>
                  <a:lnTo>
                    <a:pt x="103713" y="208459"/>
                  </a:lnTo>
                  <a:lnTo>
                    <a:pt x="105654" y="214293"/>
                  </a:lnTo>
                  <a:lnTo>
                    <a:pt x="107742" y="219769"/>
                  </a:lnTo>
                  <a:lnTo>
                    <a:pt x="109928" y="225007"/>
                  </a:lnTo>
                  <a:lnTo>
                    <a:pt x="112178" y="230881"/>
                  </a:lnTo>
                  <a:lnTo>
                    <a:pt x="116796" y="243757"/>
                  </a:lnTo>
                  <a:lnTo>
                    <a:pt x="119139" y="249731"/>
                  </a:lnTo>
                  <a:lnTo>
                    <a:pt x="121494" y="255301"/>
                  </a:lnTo>
                  <a:lnTo>
                    <a:pt x="123858" y="260602"/>
                  </a:lnTo>
                  <a:lnTo>
                    <a:pt x="126485" y="268608"/>
                  </a:lnTo>
                  <a:lnTo>
                    <a:pt x="127185" y="271854"/>
                  </a:lnTo>
                  <a:lnTo>
                    <a:pt x="132197" y="279694"/>
                  </a:lnTo>
                  <a:lnTo>
                    <a:pt x="139716" y="287677"/>
                  </a:lnTo>
                  <a:lnTo>
                    <a:pt x="148349" y="293871"/>
                  </a:lnTo>
                  <a:lnTo>
                    <a:pt x="157478" y="297153"/>
                  </a:lnTo>
                  <a:lnTo>
                    <a:pt x="171543" y="299000"/>
                  </a:lnTo>
                  <a:lnTo>
                    <a:pt x="185764" y="299548"/>
                  </a:lnTo>
                  <a:lnTo>
                    <a:pt x="190517" y="299624"/>
                  </a:lnTo>
                  <a:lnTo>
                    <a:pt x="194480" y="298882"/>
                  </a:lnTo>
                  <a:lnTo>
                    <a:pt x="201000" y="295940"/>
                  </a:lnTo>
                  <a:lnTo>
                    <a:pt x="210776" y="289870"/>
                  </a:lnTo>
                  <a:lnTo>
                    <a:pt x="221472" y="281881"/>
                  </a:lnTo>
                  <a:lnTo>
                    <a:pt x="228871" y="273038"/>
                  </a:lnTo>
                  <a:lnTo>
                    <a:pt x="233542" y="267664"/>
                  </a:lnTo>
                  <a:lnTo>
                    <a:pt x="239038" y="261700"/>
                  </a:lnTo>
                  <a:lnTo>
                    <a:pt x="245084" y="255343"/>
                  </a:lnTo>
                  <a:lnTo>
                    <a:pt x="250701" y="248723"/>
                  </a:lnTo>
                  <a:lnTo>
                    <a:pt x="256034" y="241929"/>
                  </a:lnTo>
                  <a:lnTo>
                    <a:pt x="261176" y="235018"/>
                  </a:lnTo>
                  <a:lnTo>
                    <a:pt x="271123" y="220990"/>
                  </a:lnTo>
                  <a:lnTo>
                    <a:pt x="275999" y="213915"/>
                  </a:lnTo>
                  <a:lnTo>
                    <a:pt x="280042" y="206024"/>
                  </a:lnTo>
                  <a:lnTo>
                    <a:pt x="283532" y="197588"/>
                  </a:lnTo>
                  <a:lnTo>
                    <a:pt x="286652" y="188789"/>
                  </a:lnTo>
                  <a:lnTo>
                    <a:pt x="290319" y="180541"/>
                  </a:lnTo>
                  <a:lnTo>
                    <a:pt x="294352" y="172662"/>
                  </a:lnTo>
                  <a:lnTo>
                    <a:pt x="298628" y="165028"/>
                  </a:lnTo>
                  <a:lnTo>
                    <a:pt x="302273" y="156763"/>
                  </a:lnTo>
                  <a:lnTo>
                    <a:pt x="305496" y="148079"/>
                  </a:lnTo>
                  <a:lnTo>
                    <a:pt x="316372" y="115120"/>
                  </a:lnTo>
                  <a:lnTo>
                    <a:pt x="318865" y="106823"/>
                  </a:lnTo>
                  <a:lnTo>
                    <a:pt x="326164" y="80769"/>
                  </a:lnTo>
                  <a:lnTo>
                    <a:pt x="330963" y="65122"/>
                  </a:lnTo>
                  <a:lnTo>
                    <a:pt x="331767" y="57616"/>
                  </a:lnTo>
                  <a:lnTo>
                    <a:pt x="331509" y="50230"/>
                  </a:lnTo>
                  <a:lnTo>
                    <a:pt x="330543" y="42925"/>
                  </a:lnTo>
                  <a:lnTo>
                    <a:pt x="329899" y="36468"/>
                  </a:lnTo>
                  <a:lnTo>
                    <a:pt x="329470" y="30575"/>
                  </a:lnTo>
                  <a:lnTo>
                    <a:pt x="329184" y="25060"/>
                  </a:lnTo>
                  <a:lnTo>
                    <a:pt x="328199" y="19795"/>
                  </a:lnTo>
                  <a:lnTo>
                    <a:pt x="326749" y="14698"/>
                  </a:lnTo>
                  <a:lnTo>
                    <a:pt x="322511" y="2695"/>
                  </a:lnTo>
                  <a:lnTo>
                    <a:pt x="321369" y="1710"/>
                  </a:lnTo>
                  <a:lnTo>
                    <a:pt x="319815" y="1054"/>
                  </a:lnTo>
                  <a:lnTo>
                    <a:pt x="313834" y="130"/>
                  </a:lnTo>
                  <a:lnTo>
                    <a:pt x="311616" y="0"/>
                  </a:lnTo>
                  <a:lnTo>
                    <a:pt x="309343" y="707"/>
                  </a:lnTo>
                  <a:lnTo>
                    <a:pt x="304702" y="3610"/>
                  </a:lnTo>
                  <a:lnTo>
                    <a:pt x="297877" y="9662"/>
                  </a:lnTo>
                  <a:lnTo>
                    <a:pt x="290345" y="17644"/>
                  </a:lnTo>
                  <a:lnTo>
                    <a:pt x="284352" y="26483"/>
                  </a:lnTo>
                  <a:lnTo>
                    <a:pt x="281643" y="31856"/>
                  </a:lnTo>
                  <a:lnTo>
                    <a:pt x="279043" y="37820"/>
                  </a:lnTo>
                  <a:lnTo>
                    <a:pt x="276516" y="44177"/>
                  </a:lnTo>
                  <a:lnTo>
                    <a:pt x="274831" y="50796"/>
                  </a:lnTo>
                  <a:lnTo>
                    <a:pt x="273708" y="57590"/>
                  </a:lnTo>
                  <a:lnTo>
                    <a:pt x="272959" y="64501"/>
                  </a:lnTo>
                  <a:lnTo>
                    <a:pt x="271666" y="72283"/>
                  </a:lnTo>
                  <a:lnTo>
                    <a:pt x="270010" y="80646"/>
                  </a:lnTo>
                  <a:lnTo>
                    <a:pt x="268113" y="89396"/>
                  </a:lnTo>
                  <a:lnTo>
                    <a:pt x="266848" y="97611"/>
                  </a:lnTo>
                  <a:lnTo>
                    <a:pt x="266005" y="105469"/>
                  </a:lnTo>
                  <a:lnTo>
                    <a:pt x="265442" y="113088"/>
                  </a:lnTo>
                  <a:lnTo>
                    <a:pt x="265067" y="120549"/>
                  </a:lnTo>
                  <a:lnTo>
                    <a:pt x="264651" y="135190"/>
                  </a:lnTo>
                  <a:lnTo>
                    <a:pt x="265333" y="143221"/>
                  </a:lnTo>
                  <a:lnTo>
                    <a:pt x="266582" y="151751"/>
                  </a:lnTo>
                  <a:lnTo>
                    <a:pt x="268209" y="160612"/>
                  </a:lnTo>
                  <a:lnTo>
                    <a:pt x="270087" y="168107"/>
                  </a:lnTo>
                  <a:lnTo>
                    <a:pt x="272132" y="174691"/>
                  </a:lnTo>
                  <a:lnTo>
                    <a:pt x="276522" y="187034"/>
                  </a:lnTo>
                  <a:lnTo>
                    <a:pt x="281119" y="200457"/>
                  </a:lnTo>
                  <a:lnTo>
                    <a:pt x="284250" y="206577"/>
                  </a:lnTo>
                  <a:lnTo>
                    <a:pt x="287925" y="212243"/>
                  </a:lnTo>
                  <a:lnTo>
                    <a:pt x="291962" y="217610"/>
                  </a:lnTo>
                  <a:lnTo>
                    <a:pt x="300681" y="225688"/>
                  </a:lnTo>
                  <a:lnTo>
                    <a:pt x="305228" y="228954"/>
                  </a:lnTo>
                  <a:lnTo>
                    <a:pt x="314515" y="232582"/>
                  </a:lnTo>
                  <a:lnTo>
                    <a:pt x="323934" y="234988"/>
                  </a:lnTo>
                  <a:lnTo>
                    <a:pt x="333411" y="238703"/>
                  </a:lnTo>
                  <a:lnTo>
                    <a:pt x="338161" y="239218"/>
                  </a:lnTo>
                  <a:lnTo>
                    <a:pt x="347672" y="237672"/>
                  </a:lnTo>
                  <a:lnTo>
                    <a:pt x="361952" y="232340"/>
                  </a:lnTo>
                  <a:lnTo>
                    <a:pt x="373592" y="228002"/>
                  </a:lnTo>
                  <a:lnTo>
                    <a:pt x="385909" y="222633"/>
                  </a:lnTo>
                  <a:lnTo>
                    <a:pt x="396675" y="214956"/>
                  </a:lnTo>
                  <a:lnTo>
                    <a:pt x="401768" y="209892"/>
                  </a:lnTo>
                  <a:lnTo>
                    <a:pt x="406751" y="204136"/>
                  </a:lnTo>
                  <a:lnTo>
                    <a:pt x="411661" y="197916"/>
                  </a:lnTo>
                  <a:lnTo>
                    <a:pt x="417315" y="191389"/>
                  </a:lnTo>
                  <a:lnTo>
                    <a:pt x="423466" y="184656"/>
                  </a:lnTo>
                  <a:lnTo>
                    <a:pt x="429948" y="177787"/>
                  </a:lnTo>
                  <a:lnTo>
                    <a:pt x="435063" y="170825"/>
                  </a:lnTo>
                  <a:lnTo>
                    <a:pt x="439267" y="163803"/>
                  </a:lnTo>
                  <a:lnTo>
                    <a:pt x="442863" y="156741"/>
                  </a:lnTo>
                  <a:lnTo>
                    <a:pt x="446054" y="151239"/>
                  </a:lnTo>
                  <a:lnTo>
                    <a:pt x="448975" y="146777"/>
                  </a:lnTo>
                  <a:lnTo>
                    <a:pt x="457199" y="13547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729"/>
            <p:cNvSpPr/>
            <p:nvPr/>
          </p:nvSpPr>
          <p:spPr>
            <a:xfrm>
              <a:off x="6257932" y="3571875"/>
              <a:ext cx="14281" cy="321469"/>
            </a:xfrm>
            <a:custGeom>
              <a:avLst/>
              <a:gdLst/>
              <a:ahLst/>
              <a:cxnLst/>
              <a:rect l="0" t="0" r="0" b="0"/>
              <a:pathLst>
                <a:path w="14281" h="321469">
                  <a:moveTo>
                    <a:pt x="14280" y="0"/>
                  </a:moveTo>
                  <a:lnTo>
                    <a:pt x="10488" y="0"/>
                  </a:lnTo>
                  <a:lnTo>
                    <a:pt x="9370" y="793"/>
                  </a:lnTo>
                  <a:lnTo>
                    <a:pt x="8626" y="2116"/>
                  </a:lnTo>
                  <a:lnTo>
                    <a:pt x="7430" y="6150"/>
                  </a:lnTo>
                  <a:lnTo>
                    <a:pt x="6539" y="7275"/>
                  </a:lnTo>
                  <a:lnTo>
                    <a:pt x="5151" y="8819"/>
                  </a:lnTo>
                  <a:lnTo>
                    <a:pt x="3431" y="10641"/>
                  </a:lnTo>
                  <a:lnTo>
                    <a:pt x="2285" y="12650"/>
                  </a:lnTo>
                  <a:lnTo>
                    <a:pt x="1521" y="14783"/>
                  </a:lnTo>
                  <a:lnTo>
                    <a:pt x="1011" y="16999"/>
                  </a:lnTo>
                  <a:lnTo>
                    <a:pt x="672" y="20064"/>
                  </a:lnTo>
                  <a:lnTo>
                    <a:pt x="294" y="27702"/>
                  </a:lnTo>
                  <a:lnTo>
                    <a:pt x="82" y="40928"/>
                  </a:lnTo>
                  <a:lnTo>
                    <a:pt x="0" y="82830"/>
                  </a:lnTo>
                  <a:lnTo>
                    <a:pt x="792" y="91732"/>
                  </a:lnTo>
                  <a:lnTo>
                    <a:pt x="2113" y="100843"/>
                  </a:lnTo>
                  <a:lnTo>
                    <a:pt x="3788" y="110090"/>
                  </a:lnTo>
                  <a:lnTo>
                    <a:pt x="4904" y="120225"/>
                  </a:lnTo>
                  <a:lnTo>
                    <a:pt x="5648" y="130950"/>
                  </a:lnTo>
                  <a:lnTo>
                    <a:pt x="6144" y="142068"/>
                  </a:lnTo>
                  <a:lnTo>
                    <a:pt x="6696" y="165006"/>
                  </a:lnTo>
                  <a:lnTo>
                    <a:pt x="6842" y="176679"/>
                  </a:lnTo>
                  <a:lnTo>
                    <a:pt x="7734" y="187635"/>
                  </a:lnTo>
                  <a:lnTo>
                    <a:pt x="9122" y="198115"/>
                  </a:lnTo>
                  <a:lnTo>
                    <a:pt x="10841" y="208277"/>
                  </a:lnTo>
                  <a:lnTo>
                    <a:pt x="11988" y="218226"/>
                  </a:lnTo>
                  <a:lnTo>
                    <a:pt x="12752" y="228034"/>
                  </a:lnTo>
                  <a:lnTo>
                    <a:pt x="13261" y="237748"/>
                  </a:lnTo>
                  <a:lnTo>
                    <a:pt x="13827" y="254890"/>
                  </a:lnTo>
                  <a:lnTo>
                    <a:pt x="14220" y="286889"/>
                  </a:lnTo>
                  <a:lnTo>
                    <a:pt x="14280" y="3214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730"/>
            <p:cNvSpPr/>
            <p:nvPr/>
          </p:nvSpPr>
          <p:spPr>
            <a:xfrm>
              <a:off x="6179343" y="3723010"/>
              <a:ext cx="257176" cy="177022"/>
            </a:xfrm>
            <a:custGeom>
              <a:avLst/>
              <a:gdLst/>
              <a:ahLst/>
              <a:cxnLst/>
              <a:rect l="0" t="0" r="0" b="0"/>
              <a:pathLst>
                <a:path w="257176" h="177022">
                  <a:moveTo>
                    <a:pt x="0" y="41746"/>
                  </a:moveTo>
                  <a:lnTo>
                    <a:pt x="16094" y="41746"/>
                  </a:lnTo>
                  <a:lnTo>
                    <a:pt x="23293" y="39629"/>
                  </a:lnTo>
                  <a:lnTo>
                    <a:pt x="27435" y="37954"/>
                  </a:lnTo>
                  <a:lnTo>
                    <a:pt x="38387" y="33975"/>
                  </a:lnTo>
                  <a:lnTo>
                    <a:pt x="44642" y="31803"/>
                  </a:lnTo>
                  <a:lnTo>
                    <a:pt x="50398" y="29561"/>
                  </a:lnTo>
                  <a:lnTo>
                    <a:pt x="55824" y="27273"/>
                  </a:lnTo>
                  <a:lnTo>
                    <a:pt x="61029" y="24953"/>
                  </a:lnTo>
                  <a:lnTo>
                    <a:pt x="66880" y="22613"/>
                  </a:lnTo>
                  <a:lnTo>
                    <a:pt x="79731" y="17897"/>
                  </a:lnTo>
                  <a:lnTo>
                    <a:pt x="100353" y="10779"/>
                  </a:lnTo>
                  <a:lnTo>
                    <a:pt x="106590" y="9195"/>
                  </a:lnTo>
                  <a:lnTo>
                    <a:pt x="112335" y="8139"/>
                  </a:lnTo>
                  <a:lnTo>
                    <a:pt x="117753" y="7435"/>
                  </a:lnTo>
                  <a:lnTo>
                    <a:pt x="122952" y="6172"/>
                  </a:lnTo>
                  <a:lnTo>
                    <a:pt x="128006" y="4536"/>
                  </a:lnTo>
                  <a:lnTo>
                    <a:pt x="132962" y="2652"/>
                  </a:lnTo>
                  <a:lnTo>
                    <a:pt x="137854" y="1395"/>
                  </a:lnTo>
                  <a:lnTo>
                    <a:pt x="142703" y="558"/>
                  </a:lnTo>
                  <a:lnTo>
                    <a:pt x="147523" y="0"/>
                  </a:lnTo>
                  <a:lnTo>
                    <a:pt x="152324" y="422"/>
                  </a:lnTo>
                  <a:lnTo>
                    <a:pt x="157112" y="1496"/>
                  </a:lnTo>
                  <a:lnTo>
                    <a:pt x="161892" y="3007"/>
                  </a:lnTo>
                  <a:lnTo>
                    <a:pt x="166665" y="4014"/>
                  </a:lnTo>
                  <a:lnTo>
                    <a:pt x="171435" y="4684"/>
                  </a:lnTo>
                  <a:lnTo>
                    <a:pt x="176203" y="5132"/>
                  </a:lnTo>
                  <a:lnTo>
                    <a:pt x="180175" y="6224"/>
                  </a:lnTo>
                  <a:lnTo>
                    <a:pt x="186705" y="9554"/>
                  </a:lnTo>
                  <a:lnTo>
                    <a:pt x="192253" y="13680"/>
                  </a:lnTo>
                  <a:lnTo>
                    <a:pt x="194843" y="15892"/>
                  </a:lnTo>
                  <a:lnTo>
                    <a:pt x="197365" y="18953"/>
                  </a:lnTo>
                  <a:lnTo>
                    <a:pt x="199839" y="22582"/>
                  </a:lnTo>
                  <a:lnTo>
                    <a:pt x="202282" y="26589"/>
                  </a:lnTo>
                  <a:lnTo>
                    <a:pt x="204705" y="30848"/>
                  </a:lnTo>
                  <a:lnTo>
                    <a:pt x="209513" y="39813"/>
                  </a:lnTo>
                  <a:lnTo>
                    <a:pt x="216684" y="53785"/>
                  </a:lnTo>
                  <a:lnTo>
                    <a:pt x="218275" y="59297"/>
                  </a:lnTo>
                  <a:lnTo>
                    <a:pt x="219335" y="65353"/>
                  </a:lnTo>
                  <a:lnTo>
                    <a:pt x="220042" y="71771"/>
                  </a:lnTo>
                  <a:lnTo>
                    <a:pt x="221307" y="77638"/>
                  </a:lnTo>
                  <a:lnTo>
                    <a:pt x="222945" y="83136"/>
                  </a:lnTo>
                  <a:lnTo>
                    <a:pt x="224830" y="88389"/>
                  </a:lnTo>
                  <a:lnTo>
                    <a:pt x="226086" y="94273"/>
                  </a:lnTo>
                  <a:lnTo>
                    <a:pt x="226925" y="100576"/>
                  </a:lnTo>
                  <a:lnTo>
                    <a:pt x="227483" y="107160"/>
                  </a:lnTo>
                  <a:lnTo>
                    <a:pt x="227855" y="113137"/>
                  </a:lnTo>
                  <a:lnTo>
                    <a:pt x="228269" y="124010"/>
                  </a:lnTo>
                  <a:lnTo>
                    <a:pt x="229173" y="129132"/>
                  </a:lnTo>
                  <a:lnTo>
                    <a:pt x="230570" y="134135"/>
                  </a:lnTo>
                  <a:lnTo>
                    <a:pt x="232295" y="139057"/>
                  </a:lnTo>
                  <a:lnTo>
                    <a:pt x="234238" y="143926"/>
                  </a:lnTo>
                  <a:lnTo>
                    <a:pt x="236328" y="148760"/>
                  </a:lnTo>
                  <a:lnTo>
                    <a:pt x="238514" y="153570"/>
                  </a:lnTo>
                  <a:lnTo>
                    <a:pt x="239972" y="157570"/>
                  </a:lnTo>
                  <a:lnTo>
                    <a:pt x="240944" y="161031"/>
                  </a:lnTo>
                  <a:lnTo>
                    <a:pt x="241592" y="164132"/>
                  </a:lnTo>
                  <a:lnTo>
                    <a:pt x="242818" y="166992"/>
                  </a:lnTo>
                  <a:lnTo>
                    <a:pt x="246296" y="172288"/>
                  </a:lnTo>
                  <a:lnTo>
                    <a:pt x="249704" y="177021"/>
                  </a:lnTo>
                  <a:lnTo>
                    <a:pt x="252003" y="175158"/>
                  </a:lnTo>
                  <a:lnTo>
                    <a:pt x="257175" y="17033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731"/>
            <p:cNvSpPr/>
            <p:nvPr/>
          </p:nvSpPr>
          <p:spPr>
            <a:xfrm>
              <a:off x="6386512" y="3671887"/>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SMARTPenAnnotation732"/>
            <p:cNvSpPr/>
            <p:nvPr/>
          </p:nvSpPr>
          <p:spPr>
            <a:xfrm>
              <a:off x="6504119" y="3693366"/>
              <a:ext cx="139418" cy="306676"/>
            </a:xfrm>
            <a:custGeom>
              <a:avLst/>
              <a:gdLst/>
              <a:ahLst/>
              <a:cxnLst/>
              <a:rect l="0" t="0" r="0" b="0"/>
              <a:pathLst>
                <a:path w="139418" h="306676">
                  <a:moveTo>
                    <a:pt x="10981" y="57102"/>
                  </a:moveTo>
                  <a:lnTo>
                    <a:pt x="14773" y="64687"/>
                  </a:lnTo>
                  <a:lnTo>
                    <a:pt x="16634" y="72644"/>
                  </a:lnTo>
                  <a:lnTo>
                    <a:pt x="17462" y="80679"/>
                  </a:lnTo>
                  <a:lnTo>
                    <a:pt x="17830" y="86895"/>
                  </a:lnTo>
                  <a:lnTo>
                    <a:pt x="18722" y="91252"/>
                  </a:lnTo>
                  <a:lnTo>
                    <a:pt x="20110" y="96537"/>
                  </a:lnTo>
                  <a:lnTo>
                    <a:pt x="21829" y="102442"/>
                  </a:lnTo>
                  <a:lnTo>
                    <a:pt x="22976" y="109554"/>
                  </a:lnTo>
                  <a:lnTo>
                    <a:pt x="23739" y="117470"/>
                  </a:lnTo>
                  <a:lnTo>
                    <a:pt x="24249" y="125923"/>
                  </a:lnTo>
                  <a:lnTo>
                    <a:pt x="25383" y="133939"/>
                  </a:lnTo>
                  <a:lnTo>
                    <a:pt x="26932" y="141664"/>
                  </a:lnTo>
                  <a:lnTo>
                    <a:pt x="28758" y="149196"/>
                  </a:lnTo>
                  <a:lnTo>
                    <a:pt x="29976" y="157391"/>
                  </a:lnTo>
                  <a:lnTo>
                    <a:pt x="30789" y="166030"/>
                  </a:lnTo>
                  <a:lnTo>
                    <a:pt x="31330" y="174965"/>
                  </a:lnTo>
                  <a:lnTo>
                    <a:pt x="32484" y="184096"/>
                  </a:lnTo>
                  <a:lnTo>
                    <a:pt x="34047" y="193358"/>
                  </a:lnTo>
                  <a:lnTo>
                    <a:pt x="35884" y="202708"/>
                  </a:lnTo>
                  <a:lnTo>
                    <a:pt x="37108" y="211323"/>
                  </a:lnTo>
                  <a:lnTo>
                    <a:pt x="37924" y="219447"/>
                  </a:lnTo>
                  <a:lnTo>
                    <a:pt x="38468" y="227245"/>
                  </a:lnTo>
                  <a:lnTo>
                    <a:pt x="39624" y="234824"/>
                  </a:lnTo>
                  <a:lnTo>
                    <a:pt x="41189" y="242258"/>
                  </a:lnTo>
                  <a:lnTo>
                    <a:pt x="43026" y="249596"/>
                  </a:lnTo>
                  <a:lnTo>
                    <a:pt x="44250" y="256075"/>
                  </a:lnTo>
                  <a:lnTo>
                    <a:pt x="45067" y="261982"/>
                  </a:lnTo>
                  <a:lnTo>
                    <a:pt x="45611" y="267508"/>
                  </a:lnTo>
                  <a:lnTo>
                    <a:pt x="46767" y="272779"/>
                  </a:lnTo>
                  <a:lnTo>
                    <a:pt x="48332" y="277881"/>
                  </a:lnTo>
                  <a:lnTo>
                    <a:pt x="51394" y="286989"/>
                  </a:lnTo>
                  <a:lnTo>
                    <a:pt x="52755" y="293682"/>
                  </a:lnTo>
                  <a:lnTo>
                    <a:pt x="53521" y="301913"/>
                  </a:lnTo>
                  <a:lnTo>
                    <a:pt x="53814" y="306675"/>
                  </a:lnTo>
                  <a:lnTo>
                    <a:pt x="50042" y="303205"/>
                  </a:lnTo>
                  <a:lnTo>
                    <a:pt x="37049" y="290329"/>
                  </a:lnTo>
                  <a:lnTo>
                    <a:pt x="34710" y="287199"/>
                  </a:lnTo>
                  <a:lnTo>
                    <a:pt x="32357" y="283525"/>
                  </a:lnTo>
                  <a:lnTo>
                    <a:pt x="29994" y="279489"/>
                  </a:lnTo>
                  <a:lnTo>
                    <a:pt x="27624" y="273622"/>
                  </a:lnTo>
                  <a:lnTo>
                    <a:pt x="25252" y="266537"/>
                  </a:lnTo>
                  <a:lnTo>
                    <a:pt x="20499" y="250990"/>
                  </a:lnTo>
                  <a:lnTo>
                    <a:pt x="15740" y="236143"/>
                  </a:lnTo>
                  <a:lnTo>
                    <a:pt x="13360" y="228057"/>
                  </a:lnTo>
                  <a:lnTo>
                    <a:pt x="8598" y="210605"/>
                  </a:lnTo>
                  <a:lnTo>
                    <a:pt x="7011" y="201506"/>
                  </a:lnTo>
                  <a:lnTo>
                    <a:pt x="5953" y="192265"/>
                  </a:lnTo>
                  <a:lnTo>
                    <a:pt x="5248" y="182930"/>
                  </a:lnTo>
                  <a:lnTo>
                    <a:pt x="3984" y="173531"/>
                  </a:lnTo>
                  <a:lnTo>
                    <a:pt x="2347" y="164090"/>
                  </a:lnTo>
                  <a:lnTo>
                    <a:pt x="463" y="154621"/>
                  </a:lnTo>
                  <a:lnTo>
                    <a:pt x="0" y="145134"/>
                  </a:lnTo>
                  <a:lnTo>
                    <a:pt x="485" y="135634"/>
                  </a:lnTo>
                  <a:lnTo>
                    <a:pt x="1602" y="126125"/>
                  </a:lnTo>
                  <a:lnTo>
                    <a:pt x="2347" y="117405"/>
                  </a:lnTo>
                  <a:lnTo>
                    <a:pt x="2844" y="109211"/>
                  </a:lnTo>
                  <a:lnTo>
                    <a:pt x="3175" y="101366"/>
                  </a:lnTo>
                  <a:lnTo>
                    <a:pt x="4189" y="93755"/>
                  </a:lnTo>
                  <a:lnTo>
                    <a:pt x="5659" y="86300"/>
                  </a:lnTo>
                  <a:lnTo>
                    <a:pt x="7433" y="78949"/>
                  </a:lnTo>
                  <a:lnTo>
                    <a:pt x="9409" y="72460"/>
                  </a:lnTo>
                  <a:lnTo>
                    <a:pt x="11521" y="66547"/>
                  </a:lnTo>
                  <a:lnTo>
                    <a:pt x="13722" y="61018"/>
                  </a:lnTo>
                  <a:lnTo>
                    <a:pt x="15983" y="55744"/>
                  </a:lnTo>
                  <a:lnTo>
                    <a:pt x="20612" y="45651"/>
                  </a:lnTo>
                  <a:lnTo>
                    <a:pt x="27681" y="31043"/>
                  </a:lnTo>
                  <a:lnTo>
                    <a:pt x="30845" y="26236"/>
                  </a:lnTo>
                  <a:lnTo>
                    <a:pt x="34543" y="21443"/>
                  </a:lnTo>
                  <a:lnTo>
                    <a:pt x="38595" y="16661"/>
                  </a:lnTo>
                  <a:lnTo>
                    <a:pt x="42884" y="12679"/>
                  </a:lnTo>
                  <a:lnTo>
                    <a:pt x="47330" y="9230"/>
                  </a:lnTo>
                  <a:lnTo>
                    <a:pt x="51883" y="6138"/>
                  </a:lnTo>
                  <a:lnTo>
                    <a:pt x="55711" y="4076"/>
                  </a:lnTo>
                  <a:lnTo>
                    <a:pt x="59057" y="2701"/>
                  </a:lnTo>
                  <a:lnTo>
                    <a:pt x="62082" y="1785"/>
                  </a:lnTo>
                  <a:lnTo>
                    <a:pt x="66479" y="1174"/>
                  </a:lnTo>
                  <a:lnTo>
                    <a:pt x="71792" y="767"/>
                  </a:lnTo>
                  <a:lnTo>
                    <a:pt x="83252" y="314"/>
                  </a:lnTo>
                  <a:lnTo>
                    <a:pt x="101427" y="24"/>
                  </a:lnTo>
                  <a:lnTo>
                    <a:pt x="104616" y="0"/>
                  </a:lnTo>
                  <a:lnTo>
                    <a:pt x="107535" y="1572"/>
                  </a:lnTo>
                  <a:lnTo>
                    <a:pt x="110275" y="4207"/>
                  </a:lnTo>
                  <a:lnTo>
                    <a:pt x="112896" y="7551"/>
                  </a:lnTo>
                  <a:lnTo>
                    <a:pt x="116231" y="10574"/>
                  </a:lnTo>
                  <a:lnTo>
                    <a:pt x="120041" y="13384"/>
                  </a:lnTo>
                  <a:lnTo>
                    <a:pt x="124169" y="16050"/>
                  </a:lnTo>
                  <a:lnTo>
                    <a:pt x="127714" y="19415"/>
                  </a:lnTo>
                  <a:lnTo>
                    <a:pt x="130872" y="23247"/>
                  </a:lnTo>
                  <a:lnTo>
                    <a:pt x="133771" y="27388"/>
                  </a:lnTo>
                  <a:lnTo>
                    <a:pt x="136991" y="36223"/>
                  </a:lnTo>
                  <a:lnTo>
                    <a:pt x="138423" y="45441"/>
                  </a:lnTo>
                  <a:lnTo>
                    <a:pt x="139060" y="54830"/>
                  </a:lnTo>
                  <a:lnTo>
                    <a:pt x="139342" y="66411"/>
                  </a:lnTo>
                  <a:lnTo>
                    <a:pt x="139417" y="72833"/>
                  </a:lnTo>
                  <a:lnTo>
                    <a:pt x="138673" y="79496"/>
                  </a:lnTo>
                  <a:lnTo>
                    <a:pt x="137384" y="86319"/>
                  </a:lnTo>
                  <a:lnTo>
                    <a:pt x="135731" y="93249"/>
                  </a:lnTo>
                  <a:lnTo>
                    <a:pt x="133041" y="100250"/>
                  </a:lnTo>
                  <a:lnTo>
                    <a:pt x="129661" y="107298"/>
                  </a:lnTo>
                  <a:lnTo>
                    <a:pt x="125819" y="114379"/>
                  </a:lnTo>
                  <a:lnTo>
                    <a:pt x="121671" y="120687"/>
                  </a:lnTo>
                  <a:lnTo>
                    <a:pt x="117318" y="126479"/>
                  </a:lnTo>
                  <a:lnTo>
                    <a:pt x="112829" y="131929"/>
                  </a:lnTo>
                  <a:lnTo>
                    <a:pt x="108247" y="137943"/>
                  </a:lnTo>
                  <a:lnTo>
                    <a:pt x="98925" y="150975"/>
                  </a:lnTo>
                  <a:lnTo>
                    <a:pt x="94217" y="156197"/>
                  </a:lnTo>
                  <a:lnTo>
                    <a:pt x="89490" y="160472"/>
                  </a:lnTo>
                  <a:lnTo>
                    <a:pt x="84751" y="164115"/>
                  </a:lnTo>
                  <a:lnTo>
                    <a:pt x="80799" y="167338"/>
                  </a:lnTo>
                  <a:lnTo>
                    <a:pt x="77369" y="170280"/>
                  </a:lnTo>
                  <a:lnTo>
                    <a:pt x="74290" y="173035"/>
                  </a:lnTo>
                  <a:lnTo>
                    <a:pt x="70650" y="175666"/>
                  </a:lnTo>
                  <a:lnTo>
                    <a:pt x="66635" y="178214"/>
                  </a:lnTo>
                  <a:lnTo>
                    <a:pt x="62370" y="180706"/>
                  </a:lnTo>
                  <a:lnTo>
                    <a:pt x="57940" y="183161"/>
                  </a:lnTo>
                  <a:lnTo>
                    <a:pt x="48785" y="188006"/>
                  </a:lnTo>
                  <a:lnTo>
                    <a:pt x="44915" y="189615"/>
                  </a:lnTo>
                  <a:lnTo>
                    <a:pt x="41541" y="190688"/>
                  </a:lnTo>
                  <a:lnTo>
                    <a:pt x="38497" y="191403"/>
                  </a:lnTo>
                  <a:lnTo>
                    <a:pt x="36469" y="191086"/>
                  </a:lnTo>
                  <a:lnTo>
                    <a:pt x="35117" y="190081"/>
                  </a:lnTo>
                  <a:lnTo>
                    <a:pt x="34215" y="188617"/>
                  </a:lnTo>
                  <a:lnTo>
                    <a:pt x="33213" y="184874"/>
                  </a:lnTo>
                  <a:lnTo>
                    <a:pt x="32650" y="176188"/>
                  </a:lnTo>
                  <a:lnTo>
                    <a:pt x="32482" y="163560"/>
                  </a:lnTo>
                  <a:lnTo>
                    <a:pt x="32459" y="159030"/>
                  </a:lnTo>
                  <a:lnTo>
                    <a:pt x="33237" y="155217"/>
                  </a:lnTo>
                  <a:lnTo>
                    <a:pt x="34550" y="151881"/>
                  </a:lnTo>
                  <a:lnTo>
                    <a:pt x="39556" y="14282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733"/>
            <p:cNvSpPr/>
            <p:nvPr/>
          </p:nvSpPr>
          <p:spPr>
            <a:xfrm>
              <a:off x="6761015" y="3486150"/>
              <a:ext cx="39836" cy="355616"/>
            </a:xfrm>
            <a:custGeom>
              <a:avLst/>
              <a:gdLst/>
              <a:ahLst/>
              <a:cxnLst/>
              <a:rect l="0" t="0" r="0" b="0"/>
              <a:pathLst>
                <a:path w="39836" h="355616">
                  <a:moveTo>
                    <a:pt x="4116" y="0"/>
                  </a:moveTo>
                  <a:lnTo>
                    <a:pt x="4116" y="187166"/>
                  </a:lnTo>
                  <a:lnTo>
                    <a:pt x="3322" y="197008"/>
                  </a:lnTo>
                  <a:lnTo>
                    <a:pt x="2000" y="206745"/>
                  </a:lnTo>
                  <a:lnTo>
                    <a:pt x="323" y="216411"/>
                  </a:lnTo>
                  <a:lnTo>
                    <a:pt x="0" y="226030"/>
                  </a:lnTo>
                  <a:lnTo>
                    <a:pt x="578" y="235618"/>
                  </a:lnTo>
                  <a:lnTo>
                    <a:pt x="1757" y="245185"/>
                  </a:lnTo>
                  <a:lnTo>
                    <a:pt x="2544" y="253944"/>
                  </a:lnTo>
                  <a:lnTo>
                    <a:pt x="3068" y="262165"/>
                  </a:lnTo>
                  <a:lnTo>
                    <a:pt x="3650" y="277649"/>
                  </a:lnTo>
                  <a:lnTo>
                    <a:pt x="3909" y="292468"/>
                  </a:lnTo>
                  <a:lnTo>
                    <a:pt x="4772" y="299754"/>
                  </a:lnTo>
                  <a:lnTo>
                    <a:pt x="6140" y="306992"/>
                  </a:lnTo>
                  <a:lnTo>
                    <a:pt x="7847" y="314199"/>
                  </a:lnTo>
                  <a:lnTo>
                    <a:pt x="8984" y="320590"/>
                  </a:lnTo>
                  <a:lnTo>
                    <a:pt x="9743" y="326439"/>
                  </a:lnTo>
                  <a:lnTo>
                    <a:pt x="10249" y="331926"/>
                  </a:lnTo>
                  <a:lnTo>
                    <a:pt x="11379" y="336377"/>
                  </a:lnTo>
                  <a:lnTo>
                    <a:pt x="12927" y="340139"/>
                  </a:lnTo>
                  <a:lnTo>
                    <a:pt x="14752" y="343441"/>
                  </a:lnTo>
                  <a:lnTo>
                    <a:pt x="16763" y="346435"/>
                  </a:lnTo>
                  <a:lnTo>
                    <a:pt x="18897" y="349225"/>
                  </a:lnTo>
                  <a:lnTo>
                    <a:pt x="21113" y="351879"/>
                  </a:lnTo>
                  <a:lnTo>
                    <a:pt x="23385" y="353649"/>
                  </a:lnTo>
                  <a:lnTo>
                    <a:pt x="25694" y="354828"/>
                  </a:lnTo>
                  <a:lnTo>
                    <a:pt x="28026" y="355615"/>
                  </a:lnTo>
                  <a:lnTo>
                    <a:pt x="29581" y="355345"/>
                  </a:lnTo>
                  <a:lnTo>
                    <a:pt x="30617" y="354372"/>
                  </a:lnTo>
                  <a:lnTo>
                    <a:pt x="31309" y="352929"/>
                  </a:lnTo>
                  <a:lnTo>
                    <a:pt x="32563" y="351967"/>
                  </a:lnTo>
                  <a:lnTo>
                    <a:pt x="34193" y="351326"/>
                  </a:lnTo>
                  <a:lnTo>
                    <a:pt x="39835" y="3500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734"/>
            <p:cNvSpPr/>
            <p:nvPr/>
          </p:nvSpPr>
          <p:spPr>
            <a:xfrm>
              <a:off x="6865143" y="3650591"/>
              <a:ext cx="178594" cy="456808"/>
            </a:xfrm>
            <a:custGeom>
              <a:avLst/>
              <a:gdLst/>
              <a:ahLst/>
              <a:cxnLst/>
              <a:rect l="0" t="0" r="0" b="0"/>
              <a:pathLst>
                <a:path w="178594" h="456808">
                  <a:moveTo>
                    <a:pt x="0" y="42727"/>
                  </a:moveTo>
                  <a:lnTo>
                    <a:pt x="6850" y="42727"/>
                  </a:lnTo>
                  <a:lnTo>
                    <a:pt x="7127" y="55706"/>
                  </a:lnTo>
                  <a:lnTo>
                    <a:pt x="7143" y="94280"/>
                  </a:lnTo>
                  <a:lnTo>
                    <a:pt x="9260" y="105591"/>
                  </a:lnTo>
                  <a:lnTo>
                    <a:pt x="12053" y="116704"/>
                  </a:lnTo>
                  <a:lnTo>
                    <a:pt x="13295" y="129581"/>
                  </a:lnTo>
                  <a:lnTo>
                    <a:pt x="15963" y="141125"/>
                  </a:lnTo>
                  <a:lnTo>
                    <a:pt x="19794" y="150753"/>
                  </a:lnTo>
                  <a:lnTo>
                    <a:pt x="24144" y="157678"/>
                  </a:lnTo>
                  <a:lnTo>
                    <a:pt x="26606" y="163402"/>
                  </a:lnTo>
                  <a:lnTo>
                    <a:pt x="27262" y="166040"/>
                  </a:lnTo>
                  <a:lnTo>
                    <a:pt x="30108" y="171087"/>
                  </a:lnTo>
                  <a:lnTo>
                    <a:pt x="31979" y="173544"/>
                  </a:lnTo>
                  <a:lnTo>
                    <a:pt x="34813" y="175182"/>
                  </a:lnTo>
                  <a:lnTo>
                    <a:pt x="38290" y="176275"/>
                  </a:lnTo>
                  <a:lnTo>
                    <a:pt x="42195" y="177003"/>
                  </a:lnTo>
                  <a:lnTo>
                    <a:pt x="45593" y="176694"/>
                  </a:lnTo>
                  <a:lnTo>
                    <a:pt x="48652" y="175695"/>
                  </a:lnTo>
                  <a:lnTo>
                    <a:pt x="54167" y="172467"/>
                  </a:lnTo>
                  <a:lnTo>
                    <a:pt x="59264" y="168388"/>
                  </a:lnTo>
                  <a:lnTo>
                    <a:pt x="64175" y="161812"/>
                  </a:lnTo>
                  <a:lnTo>
                    <a:pt x="69004" y="153598"/>
                  </a:lnTo>
                  <a:lnTo>
                    <a:pt x="73796" y="144655"/>
                  </a:lnTo>
                  <a:lnTo>
                    <a:pt x="76978" y="140048"/>
                  </a:lnTo>
                  <a:lnTo>
                    <a:pt x="80688" y="135389"/>
                  </a:lnTo>
                  <a:lnTo>
                    <a:pt x="84748" y="130696"/>
                  </a:lnTo>
                  <a:lnTo>
                    <a:pt x="88249" y="125185"/>
                  </a:lnTo>
                  <a:lnTo>
                    <a:pt x="91377" y="119131"/>
                  </a:lnTo>
                  <a:lnTo>
                    <a:pt x="96968" y="106847"/>
                  </a:lnTo>
                  <a:lnTo>
                    <a:pt x="102099" y="96096"/>
                  </a:lnTo>
                  <a:lnTo>
                    <a:pt x="105372" y="90212"/>
                  </a:lnTo>
                  <a:lnTo>
                    <a:pt x="109142" y="83909"/>
                  </a:lnTo>
                  <a:lnTo>
                    <a:pt x="117564" y="70555"/>
                  </a:lnTo>
                  <a:lnTo>
                    <a:pt x="126599" y="56683"/>
                  </a:lnTo>
                  <a:lnTo>
                    <a:pt x="131673" y="44696"/>
                  </a:lnTo>
                  <a:lnTo>
                    <a:pt x="134721" y="34077"/>
                  </a:lnTo>
                  <a:lnTo>
                    <a:pt x="138722" y="24066"/>
                  </a:lnTo>
                  <a:lnTo>
                    <a:pt x="143146" y="16442"/>
                  </a:lnTo>
                  <a:lnTo>
                    <a:pt x="147758" y="10407"/>
                  </a:lnTo>
                  <a:lnTo>
                    <a:pt x="152454" y="5080"/>
                  </a:lnTo>
                  <a:lnTo>
                    <a:pt x="157040" y="0"/>
                  </a:lnTo>
                  <a:lnTo>
                    <a:pt x="160919" y="3697"/>
                  </a:lnTo>
                  <a:lnTo>
                    <a:pt x="162048" y="6388"/>
                  </a:lnTo>
                  <a:lnTo>
                    <a:pt x="163861" y="19998"/>
                  </a:lnTo>
                  <a:lnTo>
                    <a:pt x="164010" y="22811"/>
                  </a:lnTo>
                  <a:lnTo>
                    <a:pt x="168011" y="34357"/>
                  </a:lnTo>
                  <a:lnTo>
                    <a:pt x="169922" y="45357"/>
                  </a:lnTo>
                  <a:lnTo>
                    <a:pt x="171564" y="58184"/>
                  </a:lnTo>
                  <a:lnTo>
                    <a:pt x="174941" y="71822"/>
                  </a:lnTo>
                  <a:lnTo>
                    <a:pt x="176158" y="79586"/>
                  </a:lnTo>
                  <a:lnTo>
                    <a:pt x="176970" y="87937"/>
                  </a:lnTo>
                  <a:lnTo>
                    <a:pt x="177511" y="96680"/>
                  </a:lnTo>
                  <a:lnTo>
                    <a:pt x="178113" y="114860"/>
                  </a:lnTo>
                  <a:lnTo>
                    <a:pt x="178530" y="162675"/>
                  </a:lnTo>
                  <a:lnTo>
                    <a:pt x="178593" y="283565"/>
                  </a:lnTo>
                  <a:lnTo>
                    <a:pt x="177800" y="294568"/>
                  </a:lnTo>
                  <a:lnTo>
                    <a:pt x="176477" y="305077"/>
                  </a:lnTo>
                  <a:lnTo>
                    <a:pt x="174801" y="315258"/>
                  </a:lnTo>
                  <a:lnTo>
                    <a:pt x="172890" y="325220"/>
                  </a:lnTo>
                  <a:lnTo>
                    <a:pt x="168651" y="344757"/>
                  </a:lnTo>
                  <a:lnTo>
                    <a:pt x="161801" y="373606"/>
                  </a:lnTo>
                  <a:lnTo>
                    <a:pt x="159462" y="381582"/>
                  </a:lnTo>
                  <a:lnTo>
                    <a:pt x="154745" y="394677"/>
                  </a:lnTo>
                  <a:lnTo>
                    <a:pt x="150003" y="407906"/>
                  </a:lnTo>
                  <a:lnTo>
                    <a:pt x="144455" y="420929"/>
                  </a:lnTo>
                  <a:lnTo>
                    <a:pt x="140754" y="426624"/>
                  </a:lnTo>
                  <a:lnTo>
                    <a:pt x="136699" y="432009"/>
                  </a:lnTo>
                  <a:lnTo>
                    <a:pt x="133201" y="437186"/>
                  </a:lnTo>
                  <a:lnTo>
                    <a:pt x="130076" y="442225"/>
                  </a:lnTo>
                  <a:lnTo>
                    <a:pt x="127199" y="447172"/>
                  </a:lnTo>
                  <a:lnTo>
                    <a:pt x="123693" y="450469"/>
                  </a:lnTo>
                  <a:lnTo>
                    <a:pt x="119768" y="452668"/>
                  </a:lnTo>
                  <a:lnTo>
                    <a:pt x="115565" y="454134"/>
                  </a:lnTo>
                  <a:lnTo>
                    <a:pt x="111174" y="455111"/>
                  </a:lnTo>
                  <a:lnTo>
                    <a:pt x="106660" y="455762"/>
                  </a:lnTo>
                  <a:lnTo>
                    <a:pt x="102063" y="456196"/>
                  </a:lnTo>
                  <a:lnTo>
                    <a:pt x="98204" y="456486"/>
                  </a:lnTo>
                  <a:lnTo>
                    <a:pt x="94839" y="456679"/>
                  </a:lnTo>
                  <a:lnTo>
                    <a:pt x="91801" y="456807"/>
                  </a:lnTo>
                  <a:lnTo>
                    <a:pt x="88189" y="455306"/>
                  </a:lnTo>
                  <a:lnTo>
                    <a:pt x="84192" y="452717"/>
                  </a:lnTo>
                  <a:lnTo>
                    <a:pt x="79940" y="449404"/>
                  </a:lnTo>
                  <a:lnTo>
                    <a:pt x="76313" y="446401"/>
                  </a:lnTo>
                  <a:lnTo>
                    <a:pt x="73100" y="443606"/>
                  </a:lnTo>
                  <a:lnTo>
                    <a:pt x="70165" y="440949"/>
                  </a:lnTo>
                  <a:lnTo>
                    <a:pt x="64787" y="433763"/>
                  </a:lnTo>
                  <a:lnTo>
                    <a:pt x="59751" y="424483"/>
                  </a:lnTo>
                  <a:lnTo>
                    <a:pt x="54867" y="412422"/>
                  </a:lnTo>
                  <a:lnTo>
                    <a:pt x="50050" y="399123"/>
                  </a:lnTo>
                  <a:lnTo>
                    <a:pt x="42863" y="37848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735"/>
            <p:cNvSpPr/>
            <p:nvPr/>
          </p:nvSpPr>
          <p:spPr>
            <a:xfrm>
              <a:off x="7108031" y="3503732"/>
              <a:ext cx="407069" cy="245704"/>
            </a:xfrm>
            <a:custGeom>
              <a:avLst/>
              <a:gdLst/>
              <a:ahLst/>
              <a:cxnLst/>
              <a:rect l="0" t="0" r="0" b="0"/>
              <a:pathLst>
                <a:path w="407069" h="245704">
                  <a:moveTo>
                    <a:pt x="0" y="68143"/>
                  </a:moveTo>
                  <a:lnTo>
                    <a:pt x="10643" y="57501"/>
                  </a:lnTo>
                  <a:lnTo>
                    <a:pt x="20792" y="51143"/>
                  </a:lnTo>
                  <a:lnTo>
                    <a:pt x="33534" y="41883"/>
                  </a:lnTo>
                  <a:lnTo>
                    <a:pt x="41627" y="37158"/>
                  </a:lnTo>
                  <a:lnTo>
                    <a:pt x="50516" y="30294"/>
                  </a:lnTo>
                  <a:lnTo>
                    <a:pt x="55108" y="26242"/>
                  </a:lnTo>
                  <a:lnTo>
                    <a:pt x="60551" y="23540"/>
                  </a:lnTo>
                  <a:lnTo>
                    <a:pt x="72949" y="20538"/>
                  </a:lnTo>
                  <a:lnTo>
                    <a:pt x="79589" y="18944"/>
                  </a:lnTo>
                  <a:lnTo>
                    <a:pt x="86397" y="17087"/>
                  </a:lnTo>
                  <a:lnTo>
                    <a:pt x="93317" y="15055"/>
                  </a:lnTo>
                  <a:lnTo>
                    <a:pt x="105238" y="10682"/>
                  </a:lnTo>
                  <a:lnTo>
                    <a:pt x="110640" y="8404"/>
                  </a:lnTo>
                  <a:lnTo>
                    <a:pt x="122992" y="5873"/>
                  </a:lnTo>
                  <a:lnTo>
                    <a:pt x="135626" y="3955"/>
                  </a:lnTo>
                  <a:lnTo>
                    <a:pt x="146532" y="457"/>
                  </a:lnTo>
                  <a:lnTo>
                    <a:pt x="151663" y="0"/>
                  </a:lnTo>
                  <a:lnTo>
                    <a:pt x="161597" y="1609"/>
                  </a:lnTo>
                  <a:lnTo>
                    <a:pt x="172323" y="3185"/>
                  </a:lnTo>
                  <a:lnTo>
                    <a:pt x="175207" y="4200"/>
                  </a:lnTo>
                  <a:lnTo>
                    <a:pt x="180527" y="7444"/>
                  </a:lnTo>
                  <a:lnTo>
                    <a:pt x="185539" y="13649"/>
                  </a:lnTo>
                  <a:lnTo>
                    <a:pt x="190412" y="20904"/>
                  </a:lnTo>
                  <a:lnTo>
                    <a:pt x="195223" y="26775"/>
                  </a:lnTo>
                  <a:lnTo>
                    <a:pt x="196823" y="30246"/>
                  </a:lnTo>
                  <a:lnTo>
                    <a:pt x="197891" y="34147"/>
                  </a:lnTo>
                  <a:lnTo>
                    <a:pt x="198602" y="38335"/>
                  </a:lnTo>
                  <a:lnTo>
                    <a:pt x="198282" y="43508"/>
                  </a:lnTo>
                  <a:lnTo>
                    <a:pt x="197276" y="49339"/>
                  </a:lnTo>
                  <a:lnTo>
                    <a:pt x="195811" y="55606"/>
                  </a:lnTo>
                  <a:lnTo>
                    <a:pt x="194041" y="61373"/>
                  </a:lnTo>
                  <a:lnTo>
                    <a:pt x="192066" y="66804"/>
                  </a:lnTo>
                  <a:lnTo>
                    <a:pt x="189956" y="72013"/>
                  </a:lnTo>
                  <a:lnTo>
                    <a:pt x="187757" y="77866"/>
                  </a:lnTo>
                  <a:lnTo>
                    <a:pt x="180868" y="97482"/>
                  </a:lnTo>
                  <a:lnTo>
                    <a:pt x="169055" y="132537"/>
                  </a:lnTo>
                  <a:lnTo>
                    <a:pt x="165884" y="138853"/>
                  </a:lnTo>
                  <a:lnTo>
                    <a:pt x="162184" y="144652"/>
                  </a:lnTo>
                  <a:lnTo>
                    <a:pt x="158128" y="150105"/>
                  </a:lnTo>
                  <a:lnTo>
                    <a:pt x="154631" y="156122"/>
                  </a:lnTo>
                  <a:lnTo>
                    <a:pt x="151506" y="162514"/>
                  </a:lnTo>
                  <a:lnTo>
                    <a:pt x="148629" y="169157"/>
                  </a:lnTo>
                  <a:lnTo>
                    <a:pt x="143316" y="180771"/>
                  </a:lnTo>
                  <a:lnTo>
                    <a:pt x="133437" y="201162"/>
                  </a:lnTo>
                  <a:lnTo>
                    <a:pt x="126232" y="215682"/>
                  </a:lnTo>
                  <a:lnTo>
                    <a:pt x="123572" y="223145"/>
                  </a:lnTo>
                  <a:lnTo>
                    <a:pt x="122390" y="229107"/>
                  </a:lnTo>
                  <a:lnTo>
                    <a:pt x="121724" y="236133"/>
                  </a:lnTo>
                  <a:lnTo>
                    <a:pt x="121480" y="239137"/>
                  </a:lnTo>
                  <a:lnTo>
                    <a:pt x="127597" y="245703"/>
                  </a:lnTo>
                  <a:lnTo>
                    <a:pt x="132381" y="244161"/>
                  </a:lnTo>
                  <a:lnTo>
                    <a:pt x="139004" y="241623"/>
                  </a:lnTo>
                  <a:lnTo>
                    <a:pt x="147990" y="239400"/>
                  </a:lnTo>
                  <a:lnTo>
                    <a:pt x="160354" y="234067"/>
                  </a:lnTo>
                  <a:lnTo>
                    <a:pt x="169429" y="229728"/>
                  </a:lnTo>
                  <a:lnTo>
                    <a:pt x="180870" y="225155"/>
                  </a:lnTo>
                  <a:lnTo>
                    <a:pt x="193893" y="220476"/>
                  </a:lnTo>
                  <a:lnTo>
                    <a:pt x="207618" y="215751"/>
                  </a:lnTo>
                  <a:lnTo>
                    <a:pt x="214612" y="212586"/>
                  </a:lnTo>
                  <a:lnTo>
                    <a:pt x="221656" y="208887"/>
                  </a:lnTo>
                  <a:lnTo>
                    <a:pt x="228733" y="204835"/>
                  </a:lnTo>
                  <a:lnTo>
                    <a:pt x="236626" y="201340"/>
                  </a:lnTo>
                  <a:lnTo>
                    <a:pt x="245063" y="198216"/>
                  </a:lnTo>
                  <a:lnTo>
                    <a:pt x="253863" y="195339"/>
                  </a:lnTo>
                  <a:lnTo>
                    <a:pt x="262111" y="191834"/>
                  </a:lnTo>
                  <a:lnTo>
                    <a:pt x="269990" y="187910"/>
                  </a:lnTo>
                  <a:lnTo>
                    <a:pt x="277625" y="183706"/>
                  </a:lnTo>
                  <a:lnTo>
                    <a:pt x="285889" y="180110"/>
                  </a:lnTo>
                  <a:lnTo>
                    <a:pt x="294574" y="176918"/>
                  </a:lnTo>
                  <a:lnTo>
                    <a:pt x="327533" y="166094"/>
                  </a:lnTo>
                  <a:lnTo>
                    <a:pt x="334243" y="163606"/>
                  </a:lnTo>
                  <a:lnTo>
                    <a:pt x="345932" y="158725"/>
                  </a:lnTo>
                  <a:lnTo>
                    <a:pt x="358534" y="156026"/>
                  </a:lnTo>
                  <a:lnTo>
                    <a:pt x="370486" y="154033"/>
                  </a:lnTo>
                  <a:lnTo>
                    <a:pt x="381676" y="149243"/>
                  </a:lnTo>
                  <a:lnTo>
                    <a:pt x="390020" y="147470"/>
                  </a:lnTo>
                  <a:lnTo>
                    <a:pt x="402364" y="146822"/>
                  </a:lnTo>
                  <a:lnTo>
                    <a:pt x="403974" y="147583"/>
                  </a:lnTo>
                  <a:lnTo>
                    <a:pt x="405047" y="148884"/>
                  </a:lnTo>
                  <a:lnTo>
                    <a:pt x="406769" y="152883"/>
                  </a:lnTo>
                  <a:lnTo>
                    <a:pt x="407068" y="157368"/>
                  </a:lnTo>
                  <a:lnTo>
                    <a:pt x="406316" y="158583"/>
                  </a:lnTo>
                  <a:lnTo>
                    <a:pt x="405022" y="159392"/>
                  </a:lnTo>
                  <a:lnTo>
                    <a:pt x="403364" y="159932"/>
                  </a:lnTo>
                  <a:lnTo>
                    <a:pt x="402260" y="161085"/>
                  </a:lnTo>
                  <a:lnTo>
                    <a:pt x="401523" y="162648"/>
                  </a:lnTo>
                  <a:lnTo>
                    <a:pt x="400050" y="16815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5219460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fontAlgn="base"/>
            <a:r>
              <a:rPr lang="en-US" sz="4000" kern="1200" dirty="0" smtClean="0">
                <a:solidFill>
                  <a:schemeClr val="tx2"/>
                </a:solidFill>
                <a:effectLst/>
                <a:latin typeface="+mj-lt"/>
                <a:ea typeface="+mj-ea"/>
                <a:cs typeface="+mj-cs"/>
              </a:rPr>
              <a:t>y = - 3x + 21</a:t>
            </a:r>
            <a:br>
              <a:rPr lang="en-US" sz="4000" kern="1200" dirty="0" smtClean="0">
                <a:solidFill>
                  <a:schemeClr val="tx2"/>
                </a:solidFill>
                <a:effectLst/>
                <a:latin typeface="+mj-lt"/>
                <a:ea typeface="+mj-ea"/>
                <a:cs typeface="+mj-cs"/>
              </a:rPr>
            </a:br>
            <a:r>
              <a:rPr lang="en-US" sz="4000" kern="1200" dirty="0" smtClean="0">
                <a:solidFill>
                  <a:schemeClr val="tx2"/>
                </a:solidFill>
                <a:effectLst/>
                <a:latin typeface="+mj-lt"/>
                <a:ea typeface="+mj-ea"/>
                <a:cs typeface="+mj-cs"/>
              </a:rPr>
              <a:t>4y + 4x = 52</a:t>
            </a:r>
            <a:endParaRPr lang="en-US" dirty="0"/>
          </a:p>
        </p:txBody>
      </p:sp>
      <p:sp>
        <p:nvSpPr>
          <p:cNvPr id="7" name="SMARTPenAnnotation404"/>
          <p:cNvSpPr/>
          <p:nvPr/>
        </p:nvSpPr>
        <p:spPr>
          <a:xfrm>
            <a:off x="5693783" y="878683"/>
            <a:ext cx="228092" cy="257076"/>
          </a:xfrm>
          <a:custGeom>
            <a:avLst/>
            <a:gdLst/>
            <a:ahLst/>
            <a:cxnLst/>
            <a:rect l="0" t="0" r="0" b="0"/>
            <a:pathLst>
              <a:path w="228092" h="257076">
                <a:moveTo>
                  <a:pt x="221242" y="14285"/>
                </a:moveTo>
                <a:lnTo>
                  <a:pt x="228091" y="7436"/>
                </a:lnTo>
                <a:lnTo>
                  <a:pt x="221528" y="300"/>
                </a:lnTo>
                <a:lnTo>
                  <a:pt x="215595" y="57"/>
                </a:lnTo>
                <a:lnTo>
                  <a:pt x="187451" y="0"/>
                </a:lnTo>
                <a:lnTo>
                  <a:pt x="183633" y="793"/>
                </a:lnTo>
                <a:lnTo>
                  <a:pt x="177274" y="3791"/>
                </a:lnTo>
                <a:lnTo>
                  <a:pt x="173674" y="4908"/>
                </a:lnTo>
                <a:lnTo>
                  <a:pt x="169686" y="5652"/>
                </a:lnTo>
                <a:lnTo>
                  <a:pt x="165440" y="6149"/>
                </a:lnTo>
                <a:lnTo>
                  <a:pt x="161022" y="7273"/>
                </a:lnTo>
                <a:lnTo>
                  <a:pt x="156488" y="8817"/>
                </a:lnTo>
                <a:lnTo>
                  <a:pt x="151879" y="10640"/>
                </a:lnTo>
                <a:lnTo>
                  <a:pt x="147219" y="11855"/>
                </a:lnTo>
                <a:lnTo>
                  <a:pt x="142524" y="12665"/>
                </a:lnTo>
                <a:lnTo>
                  <a:pt x="137807" y="13205"/>
                </a:lnTo>
                <a:lnTo>
                  <a:pt x="132281" y="14359"/>
                </a:lnTo>
                <a:lnTo>
                  <a:pt x="126216" y="15922"/>
                </a:lnTo>
                <a:lnTo>
                  <a:pt x="119791" y="17758"/>
                </a:lnTo>
                <a:lnTo>
                  <a:pt x="113921" y="19775"/>
                </a:lnTo>
                <a:lnTo>
                  <a:pt x="108419" y="21914"/>
                </a:lnTo>
                <a:lnTo>
                  <a:pt x="103164" y="24134"/>
                </a:lnTo>
                <a:lnTo>
                  <a:pt x="93092" y="28716"/>
                </a:lnTo>
                <a:lnTo>
                  <a:pt x="88183" y="31050"/>
                </a:lnTo>
                <a:lnTo>
                  <a:pt x="84118" y="33399"/>
                </a:lnTo>
                <a:lnTo>
                  <a:pt x="77483" y="38126"/>
                </a:lnTo>
                <a:lnTo>
                  <a:pt x="71889" y="42873"/>
                </a:lnTo>
                <a:lnTo>
                  <a:pt x="69285" y="45250"/>
                </a:lnTo>
                <a:lnTo>
                  <a:pt x="67550" y="47628"/>
                </a:lnTo>
                <a:lnTo>
                  <a:pt x="64313" y="54768"/>
                </a:lnTo>
                <a:lnTo>
                  <a:pt x="58628" y="62175"/>
                </a:lnTo>
                <a:lnTo>
                  <a:pt x="58064" y="62881"/>
                </a:lnTo>
                <a:lnTo>
                  <a:pt x="57437" y="65781"/>
                </a:lnTo>
                <a:lnTo>
                  <a:pt x="57270" y="67666"/>
                </a:lnTo>
                <a:lnTo>
                  <a:pt x="57952" y="68922"/>
                </a:lnTo>
                <a:lnTo>
                  <a:pt x="59201" y="69760"/>
                </a:lnTo>
                <a:lnTo>
                  <a:pt x="60827" y="70318"/>
                </a:lnTo>
                <a:lnTo>
                  <a:pt x="61911" y="71484"/>
                </a:lnTo>
                <a:lnTo>
                  <a:pt x="62634" y="73055"/>
                </a:lnTo>
                <a:lnTo>
                  <a:pt x="63115" y="74897"/>
                </a:lnTo>
                <a:lnTo>
                  <a:pt x="65768" y="79059"/>
                </a:lnTo>
                <a:lnTo>
                  <a:pt x="67586" y="81280"/>
                </a:lnTo>
                <a:lnTo>
                  <a:pt x="73840" y="85865"/>
                </a:lnTo>
                <a:lnTo>
                  <a:pt x="77730" y="88199"/>
                </a:lnTo>
                <a:lnTo>
                  <a:pt x="81911" y="90549"/>
                </a:lnTo>
                <a:lnTo>
                  <a:pt x="90790" y="95276"/>
                </a:lnTo>
                <a:lnTo>
                  <a:pt x="95380" y="96854"/>
                </a:lnTo>
                <a:lnTo>
                  <a:pt x="100028" y="97906"/>
                </a:lnTo>
                <a:lnTo>
                  <a:pt x="104713" y="98607"/>
                </a:lnTo>
                <a:lnTo>
                  <a:pt x="109425" y="100663"/>
                </a:lnTo>
                <a:lnTo>
                  <a:pt x="114153" y="103620"/>
                </a:lnTo>
                <a:lnTo>
                  <a:pt x="118893" y="107179"/>
                </a:lnTo>
                <a:lnTo>
                  <a:pt x="123640" y="110346"/>
                </a:lnTo>
                <a:lnTo>
                  <a:pt x="128393" y="113251"/>
                </a:lnTo>
                <a:lnTo>
                  <a:pt x="133149" y="115981"/>
                </a:lnTo>
                <a:lnTo>
                  <a:pt x="142666" y="121131"/>
                </a:lnTo>
                <a:lnTo>
                  <a:pt x="161712" y="130905"/>
                </a:lnTo>
                <a:lnTo>
                  <a:pt x="165680" y="134101"/>
                </a:lnTo>
                <a:lnTo>
                  <a:pt x="172206" y="141884"/>
                </a:lnTo>
                <a:lnTo>
                  <a:pt x="177752" y="148519"/>
                </a:lnTo>
                <a:lnTo>
                  <a:pt x="182863" y="154907"/>
                </a:lnTo>
                <a:lnTo>
                  <a:pt x="185337" y="158833"/>
                </a:lnTo>
                <a:lnTo>
                  <a:pt x="189409" y="166635"/>
                </a:lnTo>
                <a:lnTo>
                  <a:pt x="191219" y="172748"/>
                </a:lnTo>
                <a:lnTo>
                  <a:pt x="192024" y="180228"/>
                </a:lnTo>
                <a:lnTo>
                  <a:pt x="192380" y="188050"/>
                </a:lnTo>
                <a:lnTo>
                  <a:pt x="192540" y="194172"/>
                </a:lnTo>
                <a:lnTo>
                  <a:pt x="191788" y="196916"/>
                </a:lnTo>
                <a:lnTo>
                  <a:pt x="188837" y="202082"/>
                </a:lnTo>
                <a:lnTo>
                  <a:pt x="184879" y="209140"/>
                </a:lnTo>
                <a:lnTo>
                  <a:pt x="182712" y="213245"/>
                </a:lnTo>
                <a:lnTo>
                  <a:pt x="176071" y="219922"/>
                </a:lnTo>
                <a:lnTo>
                  <a:pt x="172079" y="222814"/>
                </a:lnTo>
                <a:lnTo>
                  <a:pt x="167828" y="225536"/>
                </a:lnTo>
                <a:lnTo>
                  <a:pt x="163408" y="228144"/>
                </a:lnTo>
                <a:lnTo>
                  <a:pt x="158873" y="230676"/>
                </a:lnTo>
                <a:lnTo>
                  <a:pt x="153469" y="233159"/>
                </a:lnTo>
                <a:lnTo>
                  <a:pt x="147485" y="235607"/>
                </a:lnTo>
                <a:lnTo>
                  <a:pt x="141114" y="238033"/>
                </a:lnTo>
                <a:lnTo>
                  <a:pt x="135279" y="240444"/>
                </a:lnTo>
                <a:lnTo>
                  <a:pt x="129803" y="242845"/>
                </a:lnTo>
                <a:lnTo>
                  <a:pt x="124563" y="245240"/>
                </a:lnTo>
                <a:lnTo>
                  <a:pt x="118689" y="246836"/>
                </a:lnTo>
                <a:lnTo>
                  <a:pt x="112392" y="247901"/>
                </a:lnTo>
                <a:lnTo>
                  <a:pt x="105813" y="248610"/>
                </a:lnTo>
                <a:lnTo>
                  <a:pt x="99839" y="249877"/>
                </a:lnTo>
                <a:lnTo>
                  <a:pt x="94269" y="251515"/>
                </a:lnTo>
                <a:lnTo>
                  <a:pt x="88968" y="253401"/>
                </a:lnTo>
                <a:lnTo>
                  <a:pt x="83053" y="254658"/>
                </a:lnTo>
                <a:lnTo>
                  <a:pt x="76728" y="255496"/>
                </a:lnTo>
                <a:lnTo>
                  <a:pt x="70131" y="256055"/>
                </a:lnTo>
                <a:lnTo>
                  <a:pt x="64145" y="256428"/>
                </a:lnTo>
                <a:lnTo>
                  <a:pt x="53260" y="256842"/>
                </a:lnTo>
                <a:lnTo>
                  <a:pt x="38207" y="257075"/>
                </a:lnTo>
                <a:lnTo>
                  <a:pt x="34131" y="256314"/>
                </a:lnTo>
                <a:lnTo>
                  <a:pt x="24602" y="252244"/>
                </a:lnTo>
                <a:lnTo>
                  <a:pt x="19282" y="251013"/>
                </a:lnTo>
                <a:lnTo>
                  <a:pt x="12155" y="248350"/>
                </a:lnTo>
                <a:lnTo>
                  <a:pt x="8032" y="246528"/>
                </a:lnTo>
                <a:lnTo>
                  <a:pt x="5283" y="244520"/>
                </a:lnTo>
                <a:lnTo>
                  <a:pt x="3451" y="242388"/>
                </a:lnTo>
                <a:lnTo>
                  <a:pt x="2229" y="240172"/>
                </a:lnTo>
                <a:lnTo>
                  <a:pt x="871" y="235594"/>
                </a:lnTo>
                <a:lnTo>
                  <a:pt x="107" y="228554"/>
                </a:lnTo>
                <a:lnTo>
                  <a:pt x="0" y="226187"/>
                </a:lnTo>
                <a:lnTo>
                  <a:pt x="1997" y="219324"/>
                </a:lnTo>
                <a:lnTo>
                  <a:pt x="6929" y="20716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05"/>
          <p:cNvSpPr/>
          <p:nvPr/>
        </p:nvSpPr>
        <p:spPr>
          <a:xfrm>
            <a:off x="5943600" y="843097"/>
            <a:ext cx="498909" cy="328343"/>
          </a:xfrm>
          <a:custGeom>
            <a:avLst/>
            <a:gdLst/>
            <a:ahLst/>
            <a:cxnLst/>
            <a:rect l="0" t="0" r="0" b="0"/>
            <a:pathLst>
              <a:path w="498909" h="328343">
                <a:moveTo>
                  <a:pt x="0" y="57015"/>
                </a:moveTo>
                <a:lnTo>
                  <a:pt x="0" y="63166"/>
                </a:lnTo>
                <a:lnTo>
                  <a:pt x="4909" y="69666"/>
                </a:lnTo>
                <a:lnTo>
                  <a:pt x="6150" y="74015"/>
                </a:lnTo>
                <a:lnTo>
                  <a:pt x="6702" y="80710"/>
                </a:lnTo>
                <a:lnTo>
                  <a:pt x="6947" y="88977"/>
                </a:lnTo>
                <a:lnTo>
                  <a:pt x="7056" y="97943"/>
                </a:lnTo>
                <a:lnTo>
                  <a:pt x="7879" y="101763"/>
                </a:lnTo>
                <a:lnTo>
                  <a:pt x="12036" y="111725"/>
                </a:lnTo>
                <a:lnTo>
                  <a:pt x="13287" y="119960"/>
                </a:lnTo>
                <a:lnTo>
                  <a:pt x="13842" y="128911"/>
                </a:lnTo>
                <a:lnTo>
                  <a:pt x="14089" y="138975"/>
                </a:lnTo>
                <a:lnTo>
                  <a:pt x="14285" y="207367"/>
                </a:lnTo>
                <a:lnTo>
                  <a:pt x="15079" y="213606"/>
                </a:lnTo>
                <a:lnTo>
                  <a:pt x="16402" y="219353"/>
                </a:lnTo>
                <a:lnTo>
                  <a:pt x="18079" y="224771"/>
                </a:lnTo>
                <a:lnTo>
                  <a:pt x="19941" y="235025"/>
                </a:lnTo>
                <a:lnTo>
                  <a:pt x="21563" y="244875"/>
                </a:lnTo>
                <a:lnTo>
                  <a:pt x="24929" y="254544"/>
                </a:lnTo>
                <a:lnTo>
                  <a:pt x="29071" y="264133"/>
                </a:lnTo>
                <a:lnTo>
                  <a:pt x="33558" y="272892"/>
                </a:lnTo>
                <a:lnTo>
                  <a:pt x="38198" y="279431"/>
                </a:lnTo>
                <a:lnTo>
                  <a:pt x="45022" y="284983"/>
                </a:lnTo>
                <a:lnTo>
                  <a:pt x="52553" y="289303"/>
                </a:lnTo>
                <a:lnTo>
                  <a:pt x="58546" y="291223"/>
                </a:lnTo>
                <a:lnTo>
                  <a:pt x="69655" y="292455"/>
                </a:lnTo>
                <a:lnTo>
                  <a:pt x="77524" y="292624"/>
                </a:lnTo>
                <a:lnTo>
                  <a:pt x="86314" y="290582"/>
                </a:lnTo>
                <a:lnTo>
                  <a:pt x="100186" y="284970"/>
                </a:lnTo>
                <a:lnTo>
                  <a:pt x="114351" y="278280"/>
                </a:lnTo>
                <a:lnTo>
                  <a:pt x="126486" y="271271"/>
                </a:lnTo>
                <a:lnTo>
                  <a:pt x="137225" y="262050"/>
                </a:lnTo>
                <a:lnTo>
                  <a:pt x="145126" y="253711"/>
                </a:lnTo>
                <a:lnTo>
                  <a:pt x="151284" y="244712"/>
                </a:lnTo>
                <a:lnTo>
                  <a:pt x="154037" y="239297"/>
                </a:lnTo>
                <a:lnTo>
                  <a:pt x="156666" y="233305"/>
                </a:lnTo>
                <a:lnTo>
                  <a:pt x="159213" y="226929"/>
                </a:lnTo>
                <a:lnTo>
                  <a:pt x="160911" y="221091"/>
                </a:lnTo>
                <a:lnTo>
                  <a:pt x="162042" y="215612"/>
                </a:lnTo>
                <a:lnTo>
                  <a:pt x="162797" y="210371"/>
                </a:lnTo>
                <a:lnTo>
                  <a:pt x="165752" y="200315"/>
                </a:lnTo>
                <a:lnTo>
                  <a:pt x="167651" y="195411"/>
                </a:lnTo>
                <a:lnTo>
                  <a:pt x="171878" y="183612"/>
                </a:lnTo>
                <a:lnTo>
                  <a:pt x="174117" y="177132"/>
                </a:lnTo>
                <a:lnTo>
                  <a:pt x="176604" y="167815"/>
                </a:lnTo>
                <a:lnTo>
                  <a:pt x="177709" y="160234"/>
                </a:lnTo>
                <a:lnTo>
                  <a:pt x="178200" y="151574"/>
                </a:lnTo>
                <a:lnTo>
                  <a:pt x="178419" y="142433"/>
                </a:lnTo>
                <a:lnTo>
                  <a:pt x="178477" y="137773"/>
                </a:lnTo>
                <a:lnTo>
                  <a:pt x="177722" y="133872"/>
                </a:lnTo>
                <a:lnTo>
                  <a:pt x="173661" y="124590"/>
                </a:lnTo>
                <a:lnTo>
                  <a:pt x="172105" y="116813"/>
                </a:lnTo>
                <a:lnTo>
                  <a:pt x="171475" y="107450"/>
                </a:lnTo>
                <a:lnTo>
                  <a:pt x="171450" y="127817"/>
                </a:lnTo>
                <a:lnTo>
                  <a:pt x="173566" y="136372"/>
                </a:lnTo>
                <a:lnTo>
                  <a:pt x="176359" y="145466"/>
                </a:lnTo>
                <a:lnTo>
                  <a:pt x="177600" y="154799"/>
                </a:lnTo>
                <a:lnTo>
                  <a:pt x="178152" y="164239"/>
                </a:lnTo>
                <a:lnTo>
                  <a:pt x="178299" y="168979"/>
                </a:lnTo>
                <a:lnTo>
                  <a:pt x="179191" y="174520"/>
                </a:lnTo>
                <a:lnTo>
                  <a:pt x="180579" y="180596"/>
                </a:lnTo>
                <a:lnTo>
                  <a:pt x="182298" y="187027"/>
                </a:lnTo>
                <a:lnTo>
                  <a:pt x="183445" y="192902"/>
                </a:lnTo>
                <a:lnTo>
                  <a:pt x="184209" y="198407"/>
                </a:lnTo>
                <a:lnTo>
                  <a:pt x="184718" y="203664"/>
                </a:lnTo>
                <a:lnTo>
                  <a:pt x="185284" y="213738"/>
                </a:lnTo>
                <a:lnTo>
                  <a:pt x="185435" y="218647"/>
                </a:lnTo>
                <a:lnTo>
                  <a:pt x="187719" y="228335"/>
                </a:lnTo>
                <a:lnTo>
                  <a:pt x="191381" y="237932"/>
                </a:lnTo>
                <a:lnTo>
                  <a:pt x="195654" y="247489"/>
                </a:lnTo>
                <a:lnTo>
                  <a:pt x="202522" y="261795"/>
                </a:lnTo>
                <a:lnTo>
                  <a:pt x="207220" y="269207"/>
                </a:lnTo>
                <a:lnTo>
                  <a:pt x="214327" y="277843"/>
                </a:lnTo>
                <a:lnTo>
                  <a:pt x="223840" y="287872"/>
                </a:lnTo>
                <a:lnTo>
                  <a:pt x="226221" y="289501"/>
                </a:lnTo>
                <a:lnTo>
                  <a:pt x="230982" y="291311"/>
                </a:lnTo>
                <a:lnTo>
                  <a:pt x="245416" y="292473"/>
                </a:lnTo>
                <a:lnTo>
                  <a:pt x="251419" y="292632"/>
                </a:lnTo>
                <a:lnTo>
                  <a:pt x="258850" y="290586"/>
                </a:lnTo>
                <a:lnTo>
                  <a:pt x="266651" y="287030"/>
                </a:lnTo>
                <a:lnTo>
                  <a:pt x="272763" y="282805"/>
                </a:lnTo>
                <a:lnTo>
                  <a:pt x="278126" y="276164"/>
                </a:lnTo>
                <a:lnTo>
                  <a:pt x="283155" y="267921"/>
                </a:lnTo>
                <a:lnTo>
                  <a:pt x="288036" y="258965"/>
                </a:lnTo>
                <a:lnTo>
                  <a:pt x="291243" y="253561"/>
                </a:lnTo>
                <a:lnTo>
                  <a:pt x="299039" y="241206"/>
                </a:lnTo>
                <a:lnTo>
                  <a:pt x="301753" y="235372"/>
                </a:lnTo>
                <a:lnTo>
                  <a:pt x="303562" y="229894"/>
                </a:lnTo>
                <a:lnTo>
                  <a:pt x="304768" y="224656"/>
                </a:lnTo>
                <a:lnTo>
                  <a:pt x="306366" y="218782"/>
                </a:lnTo>
                <a:lnTo>
                  <a:pt x="310258" y="205905"/>
                </a:lnTo>
                <a:lnTo>
                  <a:pt x="311614" y="199138"/>
                </a:lnTo>
                <a:lnTo>
                  <a:pt x="312517" y="192245"/>
                </a:lnTo>
                <a:lnTo>
                  <a:pt x="313120" y="185268"/>
                </a:lnTo>
                <a:lnTo>
                  <a:pt x="314315" y="178236"/>
                </a:lnTo>
                <a:lnTo>
                  <a:pt x="315906" y="171166"/>
                </a:lnTo>
                <a:lnTo>
                  <a:pt x="317760" y="164072"/>
                </a:lnTo>
                <a:lnTo>
                  <a:pt x="318996" y="156168"/>
                </a:lnTo>
                <a:lnTo>
                  <a:pt x="319820" y="147723"/>
                </a:lnTo>
                <a:lnTo>
                  <a:pt x="320369" y="138918"/>
                </a:lnTo>
                <a:lnTo>
                  <a:pt x="320980" y="122785"/>
                </a:lnTo>
                <a:lnTo>
                  <a:pt x="321323" y="100315"/>
                </a:lnTo>
                <a:lnTo>
                  <a:pt x="321440" y="71389"/>
                </a:lnTo>
                <a:lnTo>
                  <a:pt x="320656" y="65010"/>
                </a:lnTo>
                <a:lnTo>
                  <a:pt x="319339" y="59170"/>
                </a:lnTo>
                <a:lnTo>
                  <a:pt x="317667" y="53689"/>
                </a:lnTo>
                <a:lnTo>
                  <a:pt x="316553" y="48448"/>
                </a:lnTo>
                <a:lnTo>
                  <a:pt x="315315" y="38391"/>
                </a:lnTo>
                <a:lnTo>
                  <a:pt x="314765" y="28629"/>
                </a:lnTo>
                <a:lnTo>
                  <a:pt x="314455" y="16325"/>
                </a:lnTo>
                <a:lnTo>
                  <a:pt x="314412" y="13220"/>
                </a:lnTo>
                <a:lnTo>
                  <a:pt x="313589" y="10356"/>
                </a:lnTo>
                <a:lnTo>
                  <a:pt x="307379" y="169"/>
                </a:lnTo>
                <a:lnTo>
                  <a:pt x="307269" y="0"/>
                </a:lnTo>
                <a:lnTo>
                  <a:pt x="307192" y="9770"/>
                </a:lnTo>
                <a:lnTo>
                  <a:pt x="307181" y="90529"/>
                </a:lnTo>
                <a:lnTo>
                  <a:pt x="307975" y="98408"/>
                </a:lnTo>
                <a:lnTo>
                  <a:pt x="309298" y="106041"/>
                </a:lnTo>
                <a:lnTo>
                  <a:pt x="312884" y="121667"/>
                </a:lnTo>
                <a:lnTo>
                  <a:pt x="323974" y="166913"/>
                </a:lnTo>
                <a:lnTo>
                  <a:pt x="326313" y="175524"/>
                </a:lnTo>
                <a:lnTo>
                  <a:pt x="331030" y="191442"/>
                </a:lnTo>
                <a:lnTo>
                  <a:pt x="332605" y="199021"/>
                </a:lnTo>
                <a:lnTo>
                  <a:pt x="333655" y="206454"/>
                </a:lnTo>
                <a:lnTo>
                  <a:pt x="334356" y="213791"/>
                </a:lnTo>
                <a:lnTo>
                  <a:pt x="334822" y="221064"/>
                </a:lnTo>
                <a:lnTo>
                  <a:pt x="335134" y="228293"/>
                </a:lnTo>
                <a:lnTo>
                  <a:pt x="335479" y="242676"/>
                </a:lnTo>
                <a:lnTo>
                  <a:pt x="335756" y="328342"/>
                </a:lnTo>
                <a:lnTo>
                  <a:pt x="335756" y="314730"/>
                </a:lnTo>
                <a:lnTo>
                  <a:pt x="334962" y="311375"/>
                </a:lnTo>
                <a:lnTo>
                  <a:pt x="330053" y="302067"/>
                </a:lnTo>
                <a:lnTo>
                  <a:pt x="325813" y="293985"/>
                </a:lnTo>
                <a:lnTo>
                  <a:pt x="323400" y="285102"/>
                </a:lnTo>
                <a:lnTo>
                  <a:pt x="322755" y="280510"/>
                </a:lnTo>
                <a:lnTo>
                  <a:pt x="324157" y="271175"/>
                </a:lnTo>
                <a:lnTo>
                  <a:pt x="326632" y="260941"/>
                </a:lnTo>
                <a:lnTo>
                  <a:pt x="327292" y="254878"/>
                </a:lnTo>
                <a:lnTo>
                  <a:pt x="327732" y="248455"/>
                </a:lnTo>
                <a:lnTo>
                  <a:pt x="329613" y="242585"/>
                </a:lnTo>
                <a:lnTo>
                  <a:pt x="332454" y="237085"/>
                </a:lnTo>
                <a:lnTo>
                  <a:pt x="335936" y="231830"/>
                </a:lnTo>
                <a:lnTo>
                  <a:pt x="341922" y="221759"/>
                </a:lnTo>
                <a:lnTo>
                  <a:pt x="347228" y="211991"/>
                </a:lnTo>
                <a:lnTo>
                  <a:pt x="352231" y="202358"/>
                </a:lnTo>
                <a:lnTo>
                  <a:pt x="361334" y="192785"/>
                </a:lnTo>
                <a:lnTo>
                  <a:pt x="372524" y="184032"/>
                </a:lnTo>
                <a:lnTo>
                  <a:pt x="382789" y="177496"/>
                </a:lnTo>
                <a:lnTo>
                  <a:pt x="394759" y="171946"/>
                </a:lnTo>
                <a:lnTo>
                  <a:pt x="407223" y="167626"/>
                </a:lnTo>
                <a:lnTo>
                  <a:pt x="418055" y="165707"/>
                </a:lnTo>
                <a:lnTo>
                  <a:pt x="433078" y="164626"/>
                </a:lnTo>
                <a:lnTo>
                  <a:pt x="447583" y="164306"/>
                </a:lnTo>
                <a:lnTo>
                  <a:pt x="457159" y="166348"/>
                </a:lnTo>
                <a:lnTo>
                  <a:pt x="471475" y="171960"/>
                </a:lnTo>
                <a:lnTo>
                  <a:pt x="476241" y="174126"/>
                </a:lnTo>
                <a:lnTo>
                  <a:pt x="480213" y="177158"/>
                </a:lnTo>
                <a:lnTo>
                  <a:pt x="486743" y="184760"/>
                </a:lnTo>
                <a:lnTo>
                  <a:pt x="488801" y="189009"/>
                </a:lnTo>
                <a:lnTo>
                  <a:pt x="491088" y="197965"/>
                </a:lnTo>
                <a:lnTo>
                  <a:pt x="492492" y="203369"/>
                </a:lnTo>
                <a:lnTo>
                  <a:pt x="494222" y="209353"/>
                </a:lnTo>
                <a:lnTo>
                  <a:pt x="496168" y="215724"/>
                </a:lnTo>
                <a:lnTo>
                  <a:pt x="497466" y="221558"/>
                </a:lnTo>
                <a:lnTo>
                  <a:pt x="498331" y="227036"/>
                </a:lnTo>
                <a:lnTo>
                  <a:pt x="498908" y="232274"/>
                </a:lnTo>
                <a:lnTo>
                  <a:pt x="497433" y="242329"/>
                </a:lnTo>
                <a:lnTo>
                  <a:pt x="494131" y="252883"/>
                </a:lnTo>
                <a:lnTo>
                  <a:pt x="490018" y="265511"/>
                </a:lnTo>
                <a:lnTo>
                  <a:pt x="485544" y="274828"/>
                </a:lnTo>
                <a:lnTo>
                  <a:pt x="480116" y="282408"/>
                </a:lnTo>
                <a:lnTo>
                  <a:pt x="472411" y="291069"/>
                </a:lnTo>
                <a:lnTo>
                  <a:pt x="459149" y="301077"/>
                </a:lnTo>
                <a:lnTo>
                  <a:pt x="448958" y="309070"/>
                </a:lnTo>
                <a:lnTo>
                  <a:pt x="445355" y="310777"/>
                </a:lnTo>
                <a:lnTo>
                  <a:pt x="437119" y="312673"/>
                </a:lnTo>
                <a:lnTo>
                  <a:pt x="423557" y="313741"/>
                </a:lnTo>
                <a:lnTo>
                  <a:pt x="413277" y="314057"/>
                </a:lnTo>
                <a:lnTo>
                  <a:pt x="405664" y="312014"/>
                </a:lnTo>
                <a:lnTo>
                  <a:pt x="396988" y="309254"/>
                </a:lnTo>
                <a:lnTo>
                  <a:pt x="383180" y="307700"/>
                </a:lnTo>
                <a:lnTo>
                  <a:pt x="369034" y="306446"/>
                </a:lnTo>
                <a:lnTo>
                  <a:pt x="355582" y="302194"/>
                </a:lnTo>
                <a:lnTo>
                  <a:pt x="349065" y="300921"/>
                </a:lnTo>
                <a:lnTo>
                  <a:pt x="343523" y="298239"/>
                </a:lnTo>
                <a:lnTo>
                  <a:pt x="340934" y="296412"/>
                </a:lnTo>
                <a:lnTo>
                  <a:pt x="335941" y="294382"/>
                </a:lnTo>
                <a:lnTo>
                  <a:pt x="333498" y="293841"/>
                </a:lnTo>
                <a:lnTo>
                  <a:pt x="331869" y="292687"/>
                </a:lnTo>
                <a:lnTo>
                  <a:pt x="330783" y="291123"/>
                </a:lnTo>
                <a:lnTo>
                  <a:pt x="328612" y="28561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06"/>
          <p:cNvSpPr/>
          <p:nvPr/>
        </p:nvSpPr>
        <p:spPr>
          <a:xfrm>
            <a:off x="6529387" y="957556"/>
            <a:ext cx="134956" cy="206865"/>
          </a:xfrm>
          <a:custGeom>
            <a:avLst/>
            <a:gdLst/>
            <a:ahLst/>
            <a:cxnLst/>
            <a:rect l="0" t="0" r="0" b="0"/>
            <a:pathLst>
              <a:path w="134956" h="206865">
                <a:moveTo>
                  <a:pt x="85725" y="6850"/>
                </a:moveTo>
                <a:lnTo>
                  <a:pt x="85725" y="3057"/>
                </a:lnTo>
                <a:lnTo>
                  <a:pt x="84931" y="1940"/>
                </a:lnTo>
                <a:lnTo>
                  <a:pt x="83609" y="1196"/>
                </a:lnTo>
                <a:lnTo>
                  <a:pt x="79574" y="0"/>
                </a:lnTo>
                <a:lnTo>
                  <a:pt x="76906" y="1953"/>
                </a:lnTo>
                <a:lnTo>
                  <a:pt x="75084" y="3586"/>
                </a:lnTo>
                <a:lnTo>
                  <a:pt x="73075" y="4674"/>
                </a:lnTo>
                <a:lnTo>
                  <a:pt x="70941" y="5399"/>
                </a:lnTo>
                <a:lnTo>
                  <a:pt x="68725" y="5883"/>
                </a:lnTo>
                <a:lnTo>
                  <a:pt x="65660" y="6999"/>
                </a:lnTo>
                <a:lnTo>
                  <a:pt x="62030" y="8537"/>
                </a:lnTo>
                <a:lnTo>
                  <a:pt x="58023" y="10356"/>
                </a:lnTo>
                <a:lnTo>
                  <a:pt x="54556" y="12362"/>
                </a:lnTo>
                <a:lnTo>
                  <a:pt x="51453" y="14493"/>
                </a:lnTo>
                <a:lnTo>
                  <a:pt x="48589" y="16708"/>
                </a:lnTo>
                <a:lnTo>
                  <a:pt x="45093" y="19772"/>
                </a:lnTo>
                <a:lnTo>
                  <a:pt x="41175" y="23402"/>
                </a:lnTo>
                <a:lnTo>
                  <a:pt x="27271" y="36842"/>
                </a:lnTo>
                <a:lnTo>
                  <a:pt x="19369" y="44664"/>
                </a:lnTo>
                <a:lnTo>
                  <a:pt x="16882" y="47934"/>
                </a:lnTo>
                <a:lnTo>
                  <a:pt x="14429" y="51702"/>
                </a:lnTo>
                <a:lnTo>
                  <a:pt x="12001" y="55801"/>
                </a:lnTo>
                <a:lnTo>
                  <a:pt x="10382" y="59328"/>
                </a:lnTo>
                <a:lnTo>
                  <a:pt x="8583" y="65363"/>
                </a:lnTo>
                <a:lnTo>
                  <a:pt x="8897" y="68084"/>
                </a:lnTo>
                <a:lnTo>
                  <a:pt x="9900" y="70691"/>
                </a:lnTo>
                <a:lnTo>
                  <a:pt x="11363" y="73223"/>
                </a:lnTo>
                <a:lnTo>
                  <a:pt x="12988" y="78153"/>
                </a:lnTo>
                <a:lnTo>
                  <a:pt x="13421" y="80579"/>
                </a:lnTo>
                <a:lnTo>
                  <a:pt x="14504" y="82196"/>
                </a:lnTo>
                <a:lnTo>
                  <a:pt x="16019" y="83275"/>
                </a:lnTo>
                <a:lnTo>
                  <a:pt x="17823" y="83993"/>
                </a:lnTo>
                <a:lnTo>
                  <a:pt x="21944" y="86909"/>
                </a:lnTo>
                <a:lnTo>
                  <a:pt x="24154" y="88797"/>
                </a:lnTo>
                <a:lnTo>
                  <a:pt x="27215" y="90850"/>
                </a:lnTo>
                <a:lnTo>
                  <a:pt x="30844" y="93013"/>
                </a:lnTo>
                <a:lnTo>
                  <a:pt x="34851" y="95248"/>
                </a:lnTo>
                <a:lnTo>
                  <a:pt x="39108" y="96738"/>
                </a:lnTo>
                <a:lnTo>
                  <a:pt x="43535" y="97732"/>
                </a:lnTo>
                <a:lnTo>
                  <a:pt x="48073" y="98394"/>
                </a:lnTo>
                <a:lnTo>
                  <a:pt x="53480" y="99629"/>
                </a:lnTo>
                <a:lnTo>
                  <a:pt x="59465" y="101246"/>
                </a:lnTo>
                <a:lnTo>
                  <a:pt x="65838" y="103118"/>
                </a:lnTo>
                <a:lnTo>
                  <a:pt x="71673" y="105160"/>
                </a:lnTo>
                <a:lnTo>
                  <a:pt x="77151" y="107315"/>
                </a:lnTo>
                <a:lnTo>
                  <a:pt x="82390" y="109545"/>
                </a:lnTo>
                <a:lnTo>
                  <a:pt x="88264" y="111826"/>
                </a:lnTo>
                <a:lnTo>
                  <a:pt x="101141" y="116477"/>
                </a:lnTo>
                <a:lnTo>
                  <a:pt x="106321" y="119622"/>
                </a:lnTo>
                <a:lnTo>
                  <a:pt x="110568" y="123306"/>
                </a:lnTo>
                <a:lnTo>
                  <a:pt x="114194" y="127350"/>
                </a:lnTo>
                <a:lnTo>
                  <a:pt x="118198" y="130839"/>
                </a:lnTo>
                <a:lnTo>
                  <a:pt x="122455" y="133960"/>
                </a:lnTo>
                <a:lnTo>
                  <a:pt x="126880" y="136833"/>
                </a:lnTo>
                <a:lnTo>
                  <a:pt x="129831" y="140337"/>
                </a:lnTo>
                <a:lnTo>
                  <a:pt x="131797" y="144260"/>
                </a:lnTo>
                <a:lnTo>
                  <a:pt x="133109" y="148463"/>
                </a:lnTo>
                <a:lnTo>
                  <a:pt x="133983" y="152058"/>
                </a:lnTo>
                <a:lnTo>
                  <a:pt x="134955" y="158170"/>
                </a:lnTo>
                <a:lnTo>
                  <a:pt x="134419" y="160911"/>
                </a:lnTo>
                <a:lnTo>
                  <a:pt x="131709" y="166074"/>
                </a:lnTo>
                <a:lnTo>
                  <a:pt x="129081" y="169355"/>
                </a:lnTo>
                <a:lnTo>
                  <a:pt x="125742" y="173130"/>
                </a:lnTo>
                <a:lnTo>
                  <a:pt x="118591" y="180765"/>
                </a:lnTo>
                <a:lnTo>
                  <a:pt x="112768" y="186804"/>
                </a:lnTo>
                <a:lnTo>
                  <a:pt x="108516" y="189525"/>
                </a:lnTo>
                <a:lnTo>
                  <a:pt x="103301" y="192133"/>
                </a:lnTo>
                <a:lnTo>
                  <a:pt x="97442" y="194666"/>
                </a:lnTo>
                <a:lnTo>
                  <a:pt x="86699" y="199597"/>
                </a:lnTo>
                <a:lnTo>
                  <a:pt x="81612" y="202023"/>
                </a:lnTo>
                <a:lnTo>
                  <a:pt x="76633" y="203640"/>
                </a:lnTo>
                <a:lnTo>
                  <a:pt x="71726" y="204718"/>
                </a:lnTo>
                <a:lnTo>
                  <a:pt x="66868" y="205437"/>
                </a:lnTo>
                <a:lnTo>
                  <a:pt x="62041" y="205916"/>
                </a:lnTo>
                <a:lnTo>
                  <a:pt x="57236" y="206236"/>
                </a:lnTo>
                <a:lnTo>
                  <a:pt x="52445" y="206449"/>
                </a:lnTo>
                <a:lnTo>
                  <a:pt x="42888" y="206685"/>
                </a:lnTo>
                <a:lnTo>
                  <a:pt x="13319" y="206864"/>
                </a:lnTo>
                <a:lnTo>
                  <a:pt x="11261" y="206074"/>
                </a:lnTo>
                <a:lnTo>
                  <a:pt x="9889" y="204753"/>
                </a:lnTo>
                <a:lnTo>
                  <a:pt x="8974" y="203079"/>
                </a:lnTo>
                <a:lnTo>
                  <a:pt x="7570" y="201963"/>
                </a:lnTo>
                <a:lnTo>
                  <a:pt x="5841" y="201219"/>
                </a:lnTo>
                <a:lnTo>
                  <a:pt x="3894" y="200723"/>
                </a:lnTo>
                <a:lnTo>
                  <a:pt x="2596" y="199599"/>
                </a:lnTo>
                <a:lnTo>
                  <a:pt x="1731" y="198055"/>
                </a:lnTo>
                <a:lnTo>
                  <a:pt x="769" y="194224"/>
                </a:lnTo>
                <a:lnTo>
                  <a:pt x="343" y="189875"/>
                </a:lnTo>
                <a:lnTo>
                  <a:pt x="152" y="185296"/>
                </a:lnTo>
                <a:lnTo>
                  <a:pt x="0" y="1783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07"/>
          <p:cNvSpPr/>
          <p:nvPr/>
        </p:nvSpPr>
        <p:spPr>
          <a:xfrm>
            <a:off x="6700837" y="881767"/>
            <a:ext cx="64295" cy="311240"/>
          </a:xfrm>
          <a:custGeom>
            <a:avLst/>
            <a:gdLst/>
            <a:ahLst/>
            <a:cxnLst/>
            <a:rect l="0" t="0" r="0" b="0"/>
            <a:pathLst>
              <a:path w="64295" h="311240">
                <a:moveTo>
                  <a:pt x="0" y="11201"/>
                </a:moveTo>
                <a:lnTo>
                  <a:pt x="0" y="7409"/>
                </a:lnTo>
                <a:lnTo>
                  <a:pt x="794" y="6292"/>
                </a:lnTo>
                <a:lnTo>
                  <a:pt x="2117" y="5547"/>
                </a:lnTo>
                <a:lnTo>
                  <a:pt x="6151" y="4352"/>
                </a:lnTo>
                <a:lnTo>
                  <a:pt x="6482" y="3460"/>
                </a:lnTo>
                <a:lnTo>
                  <a:pt x="6948" y="0"/>
                </a:lnTo>
                <a:lnTo>
                  <a:pt x="7132" y="9405"/>
                </a:lnTo>
                <a:lnTo>
                  <a:pt x="7136" y="10003"/>
                </a:lnTo>
                <a:lnTo>
                  <a:pt x="7933" y="11990"/>
                </a:lnTo>
                <a:lnTo>
                  <a:pt x="9257" y="14902"/>
                </a:lnTo>
                <a:lnTo>
                  <a:pt x="10933" y="18431"/>
                </a:lnTo>
                <a:lnTo>
                  <a:pt x="12797" y="26585"/>
                </a:lnTo>
                <a:lnTo>
                  <a:pt x="14418" y="35501"/>
                </a:lnTo>
                <a:lnTo>
                  <a:pt x="15963" y="40101"/>
                </a:lnTo>
                <a:lnTo>
                  <a:pt x="17786" y="44755"/>
                </a:lnTo>
                <a:lnTo>
                  <a:pt x="19001" y="50239"/>
                </a:lnTo>
                <a:lnTo>
                  <a:pt x="19811" y="56277"/>
                </a:lnTo>
                <a:lnTo>
                  <a:pt x="20351" y="62683"/>
                </a:lnTo>
                <a:lnTo>
                  <a:pt x="21505" y="69335"/>
                </a:lnTo>
                <a:lnTo>
                  <a:pt x="23068" y="76151"/>
                </a:lnTo>
                <a:lnTo>
                  <a:pt x="24903" y="83076"/>
                </a:lnTo>
                <a:lnTo>
                  <a:pt x="29060" y="97121"/>
                </a:lnTo>
                <a:lnTo>
                  <a:pt x="38196" y="125540"/>
                </a:lnTo>
                <a:lnTo>
                  <a:pt x="45272" y="146944"/>
                </a:lnTo>
                <a:lnTo>
                  <a:pt x="46851" y="154878"/>
                </a:lnTo>
                <a:lnTo>
                  <a:pt x="47903" y="163342"/>
                </a:lnTo>
                <a:lnTo>
                  <a:pt x="48604" y="172160"/>
                </a:lnTo>
                <a:lnTo>
                  <a:pt x="49071" y="180419"/>
                </a:lnTo>
                <a:lnTo>
                  <a:pt x="49591" y="195947"/>
                </a:lnTo>
                <a:lnTo>
                  <a:pt x="49883" y="214284"/>
                </a:lnTo>
                <a:lnTo>
                  <a:pt x="50719" y="220408"/>
                </a:lnTo>
                <a:lnTo>
                  <a:pt x="52068" y="226873"/>
                </a:lnTo>
                <a:lnTo>
                  <a:pt x="53762" y="233563"/>
                </a:lnTo>
                <a:lnTo>
                  <a:pt x="54891" y="239611"/>
                </a:lnTo>
                <a:lnTo>
                  <a:pt x="55645" y="245231"/>
                </a:lnTo>
                <a:lnTo>
                  <a:pt x="56146" y="250565"/>
                </a:lnTo>
                <a:lnTo>
                  <a:pt x="56481" y="255708"/>
                </a:lnTo>
                <a:lnTo>
                  <a:pt x="56704" y="260725"/>
                </a:lnTo>
                <a:lnTo>
                  <a:pt x="56952" y="270532"/>
                </a:lnTo>
                <a:lnTo>
                  <a:pt x="57142" y="298906"/>
                </a:lnTo>
                <a:lnTo>
                  <a:pt x="57939" y="300635"/>
                </a:lnTo>
                <a:lnTo>
                  <a:pt x="59263" y="301789"/>
                </a:lnTo>
                <a:lnTo>
                  <a:pt x="60940" y="302557"/>
                </a:lnTo>
                <a:lnTo>
                  <a:pt x="62058" y="303864"/>
                </a:lnTo>
                <a:lnTo>
                  <a:pt x="62803" y="305528"/>
                </a:lnTo>
                <a:lnTo>
                  <a:pt x="64294" y="31123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08"/>
          <p:cNvSpPr/>
          <p:nvPr/>
        </p:nvSpPr>
        <p:spPr>
          <a:xfrm>
            <a:off x="6715125" y="978990"/>
            <a:ext cx="214313" cy="191253"/>
          </a:xfrm>
          <a:custGeom>
            <a:avLst/>
            <a:gdLst/>
            <a:ahLst/>
            <a:cxnLst/>
            <a:rect l="0" t="0" r="0" b="0"/>
            <a:pathLst>
              <a:path w="214313" h="191253">
                <a:moveTo>
                  <a:pt x="0" y="21135"/>
                </a:moveTo>
                <a:lnTo>
                  <a:pt x="3792" y="21135"/>
                </a:lnTo>
                <a:lnTo>
                  <a:pt x="4909" y="20341"/>
                </a:lnTo>
                <a:lnTo>
                  <a:pt x="5653" y="19018"/>
                </a:lnTo>
                <a:lnTo>
                  <a:pt x="6150" y="17342"/>
                </a:lnTo>
                <a:lnTo>
                  <a:pt x="8069" y="16225"/>
                </a:lnTo>
                <a:lnTo>
                  <a:pt x="14434" y="14984"/>
                </a:lnTo>
                <a:lnTo>
                  <a:pt x="18353" y="14653"/>
                </a:lnTo>
                <a:lnTo>
                  <a:pt x="22555" y="14432"/>
                </a:lnTo>
                <a:lnTo>
                  <a:pt x="33935" y="14122"/>
                </a:lnTo>
                <a:lnTo>
                  <a:pt x="52476" y="14017"/>
                </a:lnTo>
                <a:lnTo>
                  <a:pt x="58002" y="13214"/>
                </a:lnTo>
                <a:lnTo>
                  <a:pt x="63275" y="11886"/>
                </a:lnTo>
                <a:lnTo>
                  <a:pt x="68377" y="10206"/>
                </a:lnTo>
                <a:lnTo>
                  <a:pt x="74159" y="9086"/>
                </a:lnTo>
                <a:lnTo>
                  <a:pt x="80396" y="8340"/>
                </a:lnTo>
                <a:lnTo>
                  <a:pt x="86935" y="7842"/>
                </a:lnTo>
                <a:lnTo>
                  <a:pt x="93675" y="7511"/>
                </a:lnTo>
                <a:lnTo>
                  <a:pt x="107515" y="7142"/>
                </a:lnTo>
                <a:lnTo>
                  <a:pt x="124901" y="6934"/>
                </a:lnTo>
                <a:lnTo>
                  <a:pt x="130099" y="6112"/>
                </a:lnTo>
                <a:lnTo>
                  <a:pt x="135151" y="4769"/>
                </a:lnTo>
                <a:lnTo>
                  <a:pt x="140106" y="3081"/>
                </a:lnTo>
                <a:lnTo>
                  <a:pt x="144205" y="1955"/>
                </a:lnTo>
                <a:lnTo>
                  <a:pt x="150874" y="704"/>
                </a:lnTo>
                <a:lnTo>
                  <a:pt x="156484" y="148"/>
                </a:lnTo>
                <a:lnTo>
                  <a:pt x="159091" y="0"/>
                </a:lnTo>
                <a:lnTo>
                  <a:pt x="161623" y="695"/>
                </a:lnTo>
                <a:lnTo>
                  <a:pt x="168185" y="4671"/>
                </a:lnTo>
                <a:lnTo>
                  <a:pt x="171277" y="6996"/>
                </a:lnTo>
                <a:lnTo>
                  <a:pt x="174812" y="10353"/>
                </a:lnTo>
                <a:lnTo>
                  <a:pt x="176072" y="12359"/>
                </a:lnTo>
                <a:lnTo>
                  <a:pt x="177473" y="16705"/>
                </a:lnTo>
                <a:lnTo>
                  <a:pt x="178096" y="21283"/>
                </a:lnTo>
                <a:lnTo>
                  <a:pt x="178372" y="26757"/>
                </a:lnTo>
                <a:lnTo>
                  <a:pt x="178495" y="34481"/>
                </a:lnTo>
                <a:lnTo>
                  <a:pt x="179321" y="37970"/>
                </a:lnTo>
                <a:lnTo>
                  <a:pt x="180667" y="41089"/>
                </a:lnTo>
                <a:lnTo>
                  <a:pt x="182357" y="43963"/>
                </a:lnTo>
                <a:lnTo>
                  <a:pt x="183483" y="47466"/>
                </a:lnTo>
                <a:lnTo>
                  <a:pt x="184235" y="51389"/>
                </a:lnTo>
                <a:lnTo>
                  <a:pt x="184736" y="55591"/>
                </a:lnTo>
                <a:lnTo>
                  <a:pt x="185070" y="59981"/>
                </a:lnTo>
                <a:lnTo>
                  <a:pt x="185292" y="64494"/>
                </a:lnTo>
                <a:lnTo>
                  <a:pt x="185539" y="73743"/>
                </a:lnTo>
                <a:lnTo>
                  <a:pt x="185729" y="111631"/>
                </a:lnTo>
                <a:lnTo>
                  <a:pt x="186526" y="116390"/>
                </a:lnTo>
                <a:lnTo>
                  <a:pt x="187850" y="121151"/>
                </a:lnTo>
                <a:lnTo>
                  <a:pt x="189527" y="125912"/>
                </a:lnTo>
                <a:lnTo>
                  <a:pt x="190645" y="130674"/>
                </a:lnTo>
                <a:lnTo>
                  <a:pt x="191390" y="135436"/>
                </a:lnTo>
                <a:lnTo>
                  <a:pt x="191887" y="140198"/>
                </a:lnTo>
                <a:lnTo>
                  <a:pt x="193012" y="144166"/>
                </a:lnTo>
                <a:lnTo>
                  <a:pt x="194556" y="147606"/>
                </a:lnTo>
                <a:lnTo>
                  <a:pt x="196379" y="150692"/>
                </a:lnTo>
                <a:lnTo>
                  <a:pt x="197594" y="154338"/>
                </a:lnTo>
                <a:lnTo>
                  <a:pt x="198404" y="158355"/>
                </a:lnTo>
                <a:lnTo>
                  <a:pt x="198945" y="162621"/>
                </a:lnTo>
                <a:lnTo>
                  <a:pt x="200098" y="166259"/>
                </a:lnTo>
                <a:lnTo>
                  <a:pt x="201662" y="169478"/>
                </a:lnTo>
                <a:lnTo>
                  <a:pt x="206081" y="176555"/>
                </a:lnTo>
                <a:lnTo>
                  <a:pt x="206685" y="179640"/>
                </a:lnTo>
                <a:lnTo>
                  <a:pt x="206846" y="181573"/>
                </a:lnTo>
                <a:lnTo>
                  <a:pt x="207747" y="183656"/>
                </a:lnTo>
                <a:lnTo>
                  <a:pt x="210865" y="188087"/>
                </a:lnTo>
                <a:lnTo>
                  <a:pt x="211221" y="189586"/>
                </a:lnTo>
                <a:lnTo>
                  <a:pt x="210663" y="190586"/>
                </a:lnTo>
                <a:lnTo>
                  <a:pt x="209498" y="191252"/>
                </a:lnTo>
                <a:lnTo>
                  <a:pt x="209515" y="190902"/>
                </a:lnTo>
                <a:lnTo>
                  <a:pt x="214312" y="1854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09"/>
          <p:cNvSpPr/>
          <p:nvPr/>
        </p:nvSpPr>
        <p:spPr>
          <a:xfrm>
            <a:off x="6943725" y="857250"/>
            <a:ext cx="1" cy="7144"/>
          </a:xfrm>
          <a:custGeom>
            <a:avLst/>
            <a:gdLst/>
            <a:ahLst/>
            <a:cxnLst/>
            <a:rect l="0" t="0" r="0" b="0"/>
            <a:pathLst>
              <a:path w="1" h="7144">
                <a:moveTo>
                  <a:pt x="0" y="7143"/>
                </a:moveTo>
                <a:lnTo>
                  <a:pt x="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10"/>
          <p:cNvSpPr/>
          <p:nvPr/>
        </p:nvSpPr>
        <p:spPr>
          <a:xfrm>
            <a:off x="7036593" y="828675"/>
            <a:ext cx="35720" cy="356767"/>
          </a:xfrm>
          <a:custGeom>
            <a:avLst/>
            <a:gdLst/>
            <a:ahLst/>
            <a:cxnLst/>
            <a:rect l="0" t="0" r="0" b="0"/>
            <a:pathLst>
              <a:path w="35720" h="356767">
                <a:moveTo>
                  <a:pt x="7144" y="0"/>
                </a:moveTo>
                <a:lnTo>
                  <a:pt x="7144" y="16792"/>
                </a:lnTo>
                <a:lnTo>
                  <a:pt x="6350" y="19132"/>
                </a:lnTo>
                <a:lnTo>
                  <a:pt x="5028" y="21486"/>
                </a:lnTo>
                <a:lnTo>
                  <a:pt x="3351" y="23849"/>
                </a:lnTo>
                <a:lnTo>
                  <a:pt x="2234" y="27805"/>
                </a:lnTo>
                <a:lnTo>
                  <a:pt x="1490" y="32824"/>
                </a:lnTo>
                <a:lnTo>
                  <a:pt x="662" y="43957"/>
                </a:lnTo>
                <a:lnTo>
                  <a:pt x="295" y="54197"/>
                </a:lnTo>
                <a:lnTo>
                  <a:pt x="58" y="79409"/>
                </a:lnTo>
                <a:lnTo>
                  <a:pt x="0" y="224143"/>
                </a:lnTo>
                <a:lnTo>
                  <a:pt x="794" y="232772"/>
                </a:lnTo>
                <a:lnTo>
                  <a:pt x="2117" y="240906"/>
                </a:lnTo>
                <a:lnTo>
                  <a:pt x="3793" y="248710"/>
                </a:lnTo>
                <a:lnTo>
                  <a:pt x="4910" y="256294"/>
                </a:lnTo>
                <a:lnTo>
                  <a:pt x="5654" y="263731"/>
                </a:lnTo>
                <a:lnTo>
                  <a:pt x="6151" y="271071"/>
                </a:lnTo>
                <a:lnTo>
                  <a:pt x="7276" y="277551"/>
                </a:lnTo>
                <a:lnTo>
                  <a:pt x="8820" y="283459"/>
                </a:lnTo>
                <a:lnTo>
                  <a:pt x="10643" y="288985"/>
                </a:lnTo>
                <a:lnTo>
                  <a:pt x="12651" y="294256"/>
                </a:lnTo>
                <a:lnTo>
                  <a:pt x="14785" y="299358"/>
                </a:lnTo>
                <a:lnTo>
                  <a:pt x="17000" y="304347"/>
                </a:lnTo>
                <a:lnTo>
                  <a:pt x="18477" y="309260"/>
                </a:lnTo>
                <a:lnTo>
                  <a:pt x="19462" y="314123"/>
                </a:lnTo>
                <a:lnTo>
                  <a:pt x="20118" y="318953"/>
                </a:lnTo>
                <a:lnTo>
                  <a:pt x="21350" y="322966"/>
                </a:lnTo>
                <a:lnTo>
                  <a:pt x="22965" y="326436"/>
                </a:lnTo>
                <a:lnTo>
                  <a:pt x="24835" y="329542"/>
                </a:lnTo>
                <a:lnTo>
                  <a:pt x="26875" y="332407"/>
                </a:lnTo>
                <a:lnTo>
                  <a:pt x="29029" y="335111"/>
                </a:lnTo>
                <a:lnTo>
                  <a:pt x="31260" y="337707"/>
                </a:lnTo>
                <a:lnTo>
                  <a:pt x="32746" y="340232"/>
                </a:lnTo>
                <a:lnTo>
                  <a:pt x="33737" y="342708"/>
                </a:lnTo>
                <a:lnTo>
                  <a:pt x="34838" y="347577"/>
                </a:lnTo>
                <a:lnTo>
                  <a:pt x="35685" y="356766"/>
                </a:lnTo>
                <a:lnTo>
                  <a:pt x="35719" y="3500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11"/>
          <p:cNvSpPr/>
          <p:nvPr/>
        </p:nvSpPr>
        <p:spPr>
          <a:xfrm>
            <a:off x="6972300" y="992989"/>
            <a:ext cx="492919" cy="170090"/>
          </a:xfrm>
          <a:custGeom>
            <a:avLst/>
            <a:gdLst/>
            <a:ahLst/>
            <a:cxnLst/>
            <a:rect l="0" t="0" r="0" b="0"/>
            <a:pathLst>
              <a:path w="492919" h="170090">
                <a:moveTo>
                  <a:pt x="0" y="14279"/>
                </a:moveTo>
                <a:lnTo>
                  <a:pt x="51838" y="14279"/>
                </a:lnTo>
                <a:lnTo>
                  <a:pt x="56784" y="13486"/>
                </a:lnTo>
                <a:lnTo>
                  <a:pt x="69123" y="9370"/>
                </a:lnTo>
                <a:lnTo>
                  <a:pt x="80727" y="8129"/>
                </a:lnTo>
                <a:lnTo>
                  <a:pt x="93064" y="7430"/>
                </a:lnTo>
                <a:lnTo>
                  <a:pt x="109330" y="7223"/>
                </a:lnTo>
                <a:lnTo>
                  <a:pt x="114162" y="6400"/>
                </a:lnTo>
                <a:lnTo>
                  <a:pt x="125548" y="2243"/>
                </a:lnTo>
                <a:lnTo>
                  <a:pt x="137829" y="659"/>
                </a:lnTo>
                <a:lnTo>
                  <a:pt x="152049" y="80"/>
                </a:lnTo>
                <a:lnTo>
                  <a:pt x="166657" y="0"/>
                </a:lnTo>
                <a:lnTo>
                  <a:pt x="168254" y="791"/>
                </a:lnTo>
                <a:lnTo>
                  <a:pt x="169319" y="2112"/>
                </a:lnTo>
                <a:lnTo>
                  <a:pt x="170029" y="3786"/>
                </a:lnTo>
                <a:lnTo>
                  <a:pt x="172935" y="7764"/>
                </a:lnTo>
                <a:lnTo>
                  <a:pt x="174821" y="9936"/>
                </a:lnTo>
                <a:lnTo>
                  <a:pt x="176079" y="12177"/>
                </a:lnTo>
                <a:lnTo>
                  <a:pt x="177475" y="16785"/>
                </a:lnTo>
                <a:lnTo>
                  <a:pt x="177848" y="19918"/>
                </a:lnTo>
                <a:lnTo>
                  <a:pt x="178096" y="23595"/>
                </a:lnTo>
                <a:lnTo>
                  <a:pt x="178261" y="27633"/>
                </a:lnTo>
                <a:lnTo>
                  <a:pt x="178446" y="36354"/>
                </a:lnTo>
                <a:lnTo>
                  <a:pt x="178591" y="83347"/>
                </a:lnTo>
                <a:lnTo>
                  <a:pt x="179385" y="88105"/>
                </a:lnTo>
                <a:lnTo>
                  <a:pt x="180709" y="92866"/>
                </a:lnTo>
                <a:lnTo>
                  <a:pt x="182385" y="97626"/>
                </a:lnTo>
                <a:lnTo>
                  <a:pt x="183502" y="102388"/>
                </a:lnTo>
                <a:lnTo>
                  <a:pt x="184247" y="107150"/>
                </a:lnTo>
                <a:lnTo>
                  <a:pt x="184744" y="111911"/>
                </a:lnTo>
                <a:lnTo>
                  <a:pt x="185869" y="116674"/>
                </a:lnTo>
                <a:lnTo>
                  <a:pt x="187412" y="121436"/>
                </a:lnTo>
                <a:lnTo>
                  <a:pt x="189235" y="126198"/>
                </a:lnTo>
                <a:lnTo>
                  <a:pt x="191244" y="130167"/>
                </a:lnTo>
                <a:lnTo>
                  <a:pt x="193378" y="133606"/>
                </a:lnTo>
                <a:lnTo>
                  <a:pt x="195593" y="136693"/>
                </a:lnTo>
                <a:lnTo>
                  <a:pt x="197863" y="140339"/>
                </a:lnTo>
                <a:lnTo>
                  <a:pt x="200172" y="144356"/>
                </a:lnTo>
                <a:lnTo>
                  <a:pt x="202504" y="148622"/>
                </a:lnTo>
                <a:lnTo>
                  <a:pt x="204853" y="151466"/>
                </a:lnTo>
                <a:lnTo>
                  <a:pt x="207212" y="153362"/>
                </a:lnTo>
                <a:lnTo>
                  <a:pt x="216441" y="158147"/>
                </a:lnTo>
                <a:lnTo>
                  <a:pt x="223990" y="162358"/>
                </a:lnTo>
                <a:lnTo>
                  <a:pt x="229990" y="166875"/>
                </a:lnTo>
                <a:lnTo>
                  <a:pt x="235303" y="169412"/>
                </a:lnTo>
                <a:lnTo>
                  <a:pt x="237831" y="170089"/>
                </a:lnTo>
                <a:lnTo>
                  <a:pt x="239517" y="169746"/>
                </a:lnTo>
                <a:lnTo>
                  <a:pt x="240640" y="168724"/>
                </a:lnTo>
                <a:lnTo>
                  <a:pt x="241389" y="167249"/>
                </a:lnTo>
                <a:lnTo>
                  <a:pt x="244338" y="163493"/>
                </a:lnTo>
                <a:lnTo>
                  <a:pt x="248294" y="159178"/>
                </a:lnTo>
                <a:lnTo>
                  <a:pt x="252699" y="154614"/>
                </a:lnTo>
                <a:lnTo>
                  <a:pt x="254985" y="151492"/>
                </a:lnTo>
                <a:lnTo>
                  <a:pt x="257302" y="147823"/>
                </a:lnTo>
                <a:lnTo>
                  <a:pt x="259641" y="143790"/>
                </a:lnTo>
                <a:lnTo>
                  <a:pt x="264356" y="135075"/>
                </a:lnTo>
                <a:lnTo>
                  <a:pt x="266725" y="130528"/>
                </a:lnTo>
                <a:lnTo>
                  <a:pt x="268304" y="125910"/>
                </a:lnTo>
                <a:lnTo>
                  <a:pt x="269357" y="121243"/>
                </a:lnTo>
                <a:lnTo>
                  <a:pt x="270058" y="116545"/>
                </a:lnTo>
                <a:lnTo>
                  <a:pt x="271320" y="111825"/>
                </a:lnTo>
                <a:lnTo>
                  <a:pt x="272955" y="107091"/>
                </a:lnTo>
                <a:lnTo>
                  <a:pt x="274839" y="102348"/>
                </a:lnTo>
                <a:lnTo>
                  <a:pt x="276094" y="97598"/>
                </a:lnTo>
                <a:lnTo>
                  <a:pt x="276931" y="92844"/>
                </a:lnTo>
                <a:lnTo>
                  <a:pt x="277490" y="88087"/>
                </a:lnTo>
                <a:lnTo>
                  <a:pt x="277862" y="82534"/>
                </a:lnTo>
                <a:lnTo>
                  <a:pt x="278110" y="76451"/>
                </a:lnTo>
                <a:lnTo>
                  <a:pt x="278458" y="58630"/>
                </a:lnTo>
                <a:lnTo>
                  <a:pt x="278603" y="19486"/>
                </a:lnTo>
                <a:lnTo>
                  <a:pt x="277810" y="16956"/>
                </a:lnTo>
                <a:lnTo>
                  <a:pt x="274813" y="12029"/>
                </a:lnTo>
                <a:lnTo>
                  <a:pt x="271756" y="7565"/>
                </a:lnTo>
                <a:lnTo>
                  <a:pt x="273709" y="7326"/>
                </a:lnTo>
                <a:lnTo>
                  <a:pt x="275342" y="7263"/>
                </a:lnTo>
                <a:lnTo>
                  <a:pt x="276430" y="8014"/>
                </a:lnTo>
                <a:lnTo>
                  <a:pt x="277155" y="9309"/>
                </a:lnTo>
                <a:lnTo>
                  <a:pt x="277961" y="12864"/>
                </a:lnTo>
                <a:lnTo>
                  <a:pt x="278319" y="17090"/>
                </a:lnTo>
                <a:lnTo>
                  <a:pt x="279208" y="20122"/>
                </a:lnTo>
                <a:lnTo>
                  <a:pt x="280595" y="23731"/>
                </a:lnTo>
                <a:lnTo>
                  <a:pt x="282313" y="27724"/>
                </a:lnTo>
                <a:lnTo>
                  <a:pt x="286339" y="36394"/>
                </a:lnTo>
                <a:lnTo>
                  <a:pt x="288524" y="40929"/>
                </a:lnTo>
                <a:lnTo>
                  <a:pt x="289980" y="45539"/>
                </a:lnTo>
                <a:lnTo>
                  <a:pt x="290952" y="50201"/>
                </a:lnTo>
                <a:lnTo>
                  <a:pt x="291599" y="54896"/>
                </a:lnTo>
                <a:lnTo>
                  <a:pt x="292824" y="59613"/>
                </a:lnTo>
                <a:lnTo>
                  <a:pt x="294434" y="64346"/>
                </a:lnTo>
                <a:lnTo>
                  <a:pt x="296302" y="69088"/>
                </a:lnTo>
                <a:lnTo>
                  <a:pt x="297547" y="74631"/>
                </a:lnTo>
                <a:lnTo>
                  <a:pt x="298377" y="80708"/>
                </a:lnTo>
                <a:lnTo>
                  <a:pt x="298931" y="87140"/>
                </a:lnTo>
                <a:lnTo>
                  <a:pt x="300094" y="93015"/>
                </a:lnTo>
                <a:lnTo>
                  <a:pt x="301662" y="98520"/>
                </a:lnTo>
                <a:lnTo>
                  <a:pt x="303502" y="103777"/>
                </a:lnTo>
                <a:lnTo>
                  <a:pt x="305522" y="108870"/>
                </a:lnTo>
                <a:lnTo>
                  <a:pt x="307662" y="113852"/>
                </a:lnTo>
                <a:lnTo>
                  <a:pt x="312157" y="123621"/>
                </a:lnTo>
                <a:lnTo>
                  <a:pt x="316801" y="133255"/>
                </a:lnTo>
                <a:lnTo>
                  <a:pt x="319944" y="137253"/>
                </a:lnTo>
                <a:lnTo>
                  <a:pt x="323628" y="140711"/>
                </a:lnTo>
                <a:lnTo>
                  <a:pt x="327670" y="143811"/>
                </a:lnTo>
                <a:lnTo>
                  <a:pt x="331953" y="146671"/>
                </a:lnTo>
                <a:lnTo>
                  <a:pt x="340945" y="151966"/>
                </a:lnTo>
                <a:lnTo>
                  <a:pt x="348116" y="154848"/>
                </a:lnTo>
                <a:lnTo>
                  <a:pt x="354743" y="156129"/>
                </a:lnTo>
                <a:lnTo>
                  <a:pt x="367399" y="156851"/>
                </a:lnTo>
                <a:lnTo>
                  <a:pt x="376542" y="157019"/>
                </a:lnTo>
                <a:lnTo>
                  <a:pt x="385898" y="154978"/>
                </a:lnTo>
                <a:lnTo>
                  <a:pt x="396141" y="150631"/>
                </a:lnTo>
                <a:lnTo>
                  <a:pt x="402206" y="147249"/>
                </a:lnTo>
                <a:lnTo>
                  <a:pt x="408631" y="143407"/>
                </a:lnTo>
                <a:lnTo>
                  <a:pt x="413708" y="139258"/>
                </a:lnTo>
                <a:lnTo>
                  <a:pt x="417887" y="134905"/>
                </a:lnTo>
                <a:lnTo>
                  <a:pt x="421466" y="130415"/>
                </a:lnTo>
                <a:lnTo>
                  <a:pt x="426233" y="125834"/>
                </a:lnTo>
                <a:lnTo>
                  <a:pt x="431793" y="121193"/>
                </a:lnTo>
                <a:lnTo>
                  <a:pt x="437881" y="116511"/>
                </a:lnTo>
                <a:lnTo>
                  <a:pt x="443526" y="111009"/>
                </a:lnTo>
                <a:lnTo>
                  <a:pt x="448878" y="104959"/>
                </a:lnTo>
                <a:lnTo>
                  <a:pt x="454033" y="98545"/>
                </a:lnTo>
                <a:lnTo>
                  <a:pt x="459057" y="92682"/>
                </a:lnTo>
                <a:lnTo>
                  <a:pt x="463994" y="87185"/>
                </a:lnTo>
                <a:lnTo>
                  <a:pt x="468873" y="81933"/>
                </a:lnTo>
                <a:lnTo>
                  <a:pt x="473713" y="77638"/>
                </a:lnTo>
                <a:lnTo>
                  <a:pt x="478528" y="73981"/>
                </a:lnTo>
                <a:lnTo>
                  <a:pt x="492918" y="6428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12"/>
          <p:cNvSpPr/>
          <p:nvPr/>
        </p:nvSpPr>
        <p:spPr>
          <a:xfrm>
            <a:off x="7486650" y="843290"/>
            <a:ext cx="100013" cy="328286"/>
          </a:xfrm>
          <a:custGeom>
            <a:avLst/>
            <a:gdLst/>
            <a:ahLst/>
            <a:cxnLst/>
            <a:rect l="0" t="0" r="0" b="0"/>
            <a:pathLst>
              <a:path w="100013" h="328286">
                <a:moveTo>
                  <a:pt x="0" y="21103"/>
                </a:moveTo>
                <a:lnTo>
                  <a:pt x="0" y="0"/>
                </a:lnTo>
                <a:lnTo>
                  <a:pt x="0" y="9644"/>
                </a:lnTo>
                <a:lnTo>
                  <a:pt x="793" y="11876"/>
                </a:lnTo>
                <a:lnTo>
                  <a:pt x="3792" y="16473"/>
                </a:lnTo>
                <a:lnTo>
                  <a:pt x="5653" y="23279"/>
                </a:lnTo>
                <a:lnTo>
                  <a:pt x="6481" y="32389"/>
                </a:lnTo>
                <a:lnTo>
                  <a:pt x="6702" y="38152"/>
                </a:lnTo>
                <a:lnTo>
                  <a:pt x="7012" y="55523"/>
                </a:lnTo>
                <a:lnTo>
                  <a:pt x="7117" y="79408"/>
                </a:lnTo>
                <a:lnTo>
                  <a:pt x="7920" y="86167"/>
                </a:lnTo>
                <a:lnTo>
                  <a:pt x="9249" y="93054"/>
                </a:lnTo>
                <a:lnTo>
                  <a:pt x="10928" y="100027"/>
                </a:lnTo>
                <a:lnTo>
                  <a:pt x="12048" y="107850"/>
                </a:lnTo>
                <a:lnTo>
                  <a:pt x="12794" y="116241"/>
                </a:lnTo>
                <a:lnTo>
                  <a:pt x="13292" y="125010"/>
                </a:lnTo>
                <a:lnTo>
                  <a:pt x="13845" y="141103"/>
                </a:lnTo>
                <a:lnTo>
                  <a:pt x="14200" y="170837"/>
                </a:lnTo>
                <a:lnTo>
                  <a:pt x="15816" y="178076"/>
                </a:lnTo>
                <a:lnTo>
                  <a:pt x="18481" y="185283"/>
                </a:lnTo>
                <a:lnTo>
                  <a:pt x="21846" y="192469"/>
                </a:lnTo>
                <a:lnTo>
                  <a:pt x="24882" y="199641"/>
                </a:lnTo>
                <a:lnTo>
                  <a:pt x="27701" y="206803"/>
                </a:lnTo>
                <a:lnTo>
                  <a:pt x="32949" y="221112"/>
                </a:lnTo>
                <a:lnTo>
                  <a:pt x="37927" y="235408"/>
                </a:lnTo>
                <a:lnTo>
                  <a:pt x="40365" y="241761"/>
                </a:lnTo>
                <a:lnTo>
                  <a:pt x="42785" y="247583"/>
                </a:lnTo>
                <a:lnTo>
                  <a:pt x="45192" y="253052"/>
                </a:lnTo>
                <a:lnTo>
                  <a:pt x="48385" y="258286"/>
                </a:lnTo>
                <a:lnTo>
                  <a:pt x="52099" y="263363"/>
                </a:lnTo>
                <a:lnTo>
                  <a:pt x="56164" y="268334"/>
                </a:lnTo>
                <a:lnTo>
                  <a:pt x="60462" y="273237"/>
                </a:lnTo>
                <a:lnTo>
                  <a:pt x="64914" y="278092"/>
                </a:lnTo>
                <a:lnTo>
                  <a:pt x="69469" y="282917"/>
                </a:lnTo>
                <a:lnTo>
                  <a:pt x="73300" y="287721"/>
                </a:lnTo>
                <a:lnTo>
                  <a:pt x="76648" y="292511"/>
                </a:lnTo>
                <a:lnTo>
                  <a:pt x="79674" y="297292"/>
                </a:lnTo>
                <a:lnTo>
                  <a:pt x="81691" y="301272"/>
                </a:lnTo>
                <a:lnTo>
                  <a:pt x="83932" y="307812"/>
                </a:lnTo>
                <a:lnTo>
                  <a:pt x="87044" y="313365"/>
                </a:lnTo>
                <a:lnTo>
                  <a:pt x="91718" y="319605"/>
                </a:lnTo>
                <a:lnTo>
                  <a:pt x="94474" y="322575"/>
                </a:lnTo>
                <a:lnTo>
                  <a:pt x="100012" y="32828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413"/>
          <p:cNvSpPr/>
          <p:nvPr/>
        </p:nvSpPr>
        <p:spPr>
          <a:xfrm>
            <a:off x="7393781" y="957582"/>
            <a:ext cx="264320" cy="171131"/>
          </a:xfrm>
          <a:custGeom>
            <a:avLst/>
            <a:gdLst/>
            <a:ahLst/>
            <a:cxnLst/>
            <a:rect l="0" t="0" r="0" b="0"/>
            <a:pathLst>
              <a:path w="264320" h="171131">
                <a:moveTo>
                  <a:pt x="0" y="35399"/>
                </a:moveTo>
                <a:lnTo>
                  <a:pt x="3793" y="35399"/>
                </a:lnTo>
                <a:lnTo>
                  <a:pt x="4910" y="34605"/>
                </a:lnTo>
                <a:lnTo>
                  <a:pt x="5654" y="33282"/>
                </a:lnTo>
                <a:lnTo>
                  <a:pt x="6850" y="29248"/>
                </a:lnTo>
                <a:lnTo>
                  <a:pt x="7741" y="28917"/>
                </a:lnTo>
                <a:lnTo>
                  <a:pt x="10849" y="28549"/>
                </a:lnTo>
                <a:lnTo>
                  <a:pt x="16993" y="26269"/>
                </a:lnTo>
                <a:lnTo>
                  <a:pt x="20854" y="24550"/>
                </a:lnTo>
                <a:lnTo>
                  <a:pt x="25015" y="23404"/>
                </a:lnTo>
                <a:lnTo>
                  <a:pt x="29376" y="22639"/>
                </a:lnTo>
                <a:lnTo>
                  <a:pt x="33871" y="22130"/>
                </a:lnTo>
                <a:lnTo>
                  <a:pt x="39249" y="21790"/>
                </a:lnTo>
                <a:lnTo>
                  <a:pt x="45217" y="21564"/>
                </a:lnTo>
                <a:lnTo>
                  <a:pt x="51576" y="21413"/>
                </a:lnTo>
                <a:lnTo>
                  <a:pt x="57402" y="20519"/>
                </a:lnTo>
                <a:lnTo>
                  <a:pt x="62875" y="19129"/>
                </a:lnTo>
                <a:lnTo>
                  <a:pt x="68110" y="17408"/>
                </a:lnTo>
                <a:lnTo>
                  <a:pt x="73982" y="16261"/>
                </a:lnTo>
                <a:lnTo>
                  <a:pt x="80277" y="15497"/>
                </a:lnTo>
                <a:lnTo>
                  <a:pt x="86856" y="14987"/>
                </a:lnTo>
                <a:lnTo>
                  <a:pt x="93622" y="14647"/>
                </a:lnTo>
                <a:lnTo>
                  <a:pt x="107491" y="14270"/>
                </a:lnTo>
                <a:lnTo>
                  <a:pt x="128686" y="14057"/>
                </a:lnTo>
                <a:lnTo>
                  <a:pt x="135798" y="13233"/>
                </a:lnTo>
                <a:lnTo>
                  <a:pt x="142919" y="11891"/>
                </a:lnTo>
                <a:lnTo>
                  <a:pt x="150048" y="10202"/>
                </a:lnTo>
                <a:lnTo>
                  <a:pt x="156388" y="9076"/>
                </a:lnTo>
                <a:lnTo>
                  <a:pt x="162202" y="8325"/>
                </a:lnTo>
                <a:lnTo>
                  <a:pt x="167666" y="7825"/>
                </a:lnTo>
                <a:lnTo>
                  <a:pt x="175853" y="5152"/>
                </a:lnTo>
                <a:lnTo>
                  <a:pt x="179149" y="3328"/>
                </a:lnTo>
                <a:lnTo>
                  <a:pt x="187042" y="1301"/>
                </a:lnTo>
                <a:lnTo>
                  <a:pt x="195048" y="401"/>
                </a:lnTo>
                <a:lnTo>
                  <a:pt x="201253" y="0"/>
                </a:lnTo>
                <a:lnTo>
                  <a:pt x="204018" y="687"/>
                </a:lnTo>
                <a:lnTo>
                  <a:pt x="212044" y="5376"/>
                </a:lnTo>
                <a:lnTo>
                  <a:pt x="214098" y="6974"/>
                </a:lnTo>
                <a:lnTo>
                  <a:pt x="217656" y="10330"/>
                </a:lnTo>
                <a:lnTo>
                  <a:pt x="218924" y="12336"/>
                </a:lnTo>
                <a:lnTo>
                  <a:pt x="220330" y="16682"/>
                </a:lnTo>
                <a:lnTo>
                  <a:pt x="220956" y="21259"/>
                </a:lnTo>
                <a:lnTo>
                  <a:pt x="221123" y="23591"/>
                </a:lnTo>
                <a:lnTo>
                  <a:pt x="221234" y="26733"/>
                </a:lnTo>
                <a:lnTo>
                  <a:pt x="221413" y="41066"/>
                </a:lnTo>
                <a:lnTo>
                  <a:pt x="221455" y="83122"/>
                </a:lnTo>
                <a:lnTo>
                  <a:pt x="222250" y="87852"/>
                </a:lnTo>
                <a:lnTo>
                  <a:pt x="223572" y="92592"/>
                </a:lnTo>
                <a:lnTo>
                  <a:pt x="225249" y="97340"/>
                </a:lnTo>
                <a:lnTo>
                  <a:pt x="226366" y="102093"/>
                </a:lnTo>
                <a:lnTo>
                  <a:pt x="227110" y="106849"/>
                </a:lnTo>
                <a:lnTo>
                  <a:pt x="227607" y="111607"/>
                </a:lnTo>
                <a:lnTo>
                  <a:pt x="228732" y="116367"/>
                </a:lnTo>
                <a:lnTo>
                  <a:pt x="230275" y="121128"/>
                </a:lnTo>
                <a:lnTo>
                  <a:pt x="232097" y="125889"/>
                </a:lnTo>
                <a:lnTo>
                  <a:pt x="234106" y="129857"/>
                </a:lnTo>
                <a:lnTo>
                  <a:pt x="236240" y="133296"/>
                </a:lnTo>
                <a:lnTo>
                  <a:pt x="238456" y="136382"/>
                </a:lnTo>
                <a:lnTo>
                  <a:pt x="239932" y="140027"/>
                </a:lnTo>
                <a:lnTo>
                  <a:pt x="240918" y="144045"/>
                </a:lnTo>
                <a:lnTo>
                  <a:pt x="241574" y="148311"/>
                </a:lnTo>
                <a:lnTo>
                  <a:pt x="242805" y="151948"/>
                </a:lnTo>
                <a:lnTo>
                  <a:pt x="244420" y="155167"/>
                </a:lnTo>
                <a:lnTo>
                  <a:pt x="246291" y="158107"/>
                </a:lnTo>
                <a:lnTo>
                  <a:pt x="248331" y="160067"/>
                </a:lnTo>
                <a:lnTo>
                  <a:pt x="250485" y="161373"/>
                </a:lnTo>
                <a:lnTo>
                  <a:pt x="252715" y="162244"/>
                </a:lnTo>
                <a:lnTo>
                  <a:pt x="254202" y="163619"/>
                </a:lnTo>
                <a:lnTo>
                  <a:pt x="255193" y="165329"/>
                </a:lnTo>
                <a:lnTo>
                  <a:pt x="256783" y="169984"/>
                </a:lnTo>
                <a:lnTo>
                  <a:pt x="257707" y="170366"/>
                </a:lnTo>
                <a:lnTo>
                  <a:pt x="264319" y="17113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414"/>
          <p:cNvSpPr/>
          <p:nvPr/>
        </p:nvSpPr>
        <p:spPr>
          <a:xfrm>
            <a:off x="7622381" y="885825"/>
            <a:ext cx="7145" cy="14288"/>
          </a:xfrm>
          <a:custGeom>
            <a:avLst/>
            <a:gdLst/>
            <a:ahLst/>
            <a:cxnLst/>
            <a:rect l="0" t="0" r="0" b="0"/>
            <a:pathLst>
              <a:path w="7145" h="14288">
                <a:moveTo>
                  <a:pt x="0" y="14287"/>
                </a:moveTo>
                <a:lnTo>
                  <a:pt x="0" y="10495"/>
                </a:lnTo>
                <a:lnTo>
                  <a:pt x="794" y="9378"/>
                </a:lnTo>
                <a:lnTo>
                  <a:pt x="2116" y="8633"/>
                </a:lnTo>
                <a:lnTo>
                  <a:pt x="6151" y="7438"/>
                </a:lnTo>
                <a:lnTo>
                  <a:pt x="6482" y="6546"/>
                </a:lnTo>
                <a:lnTo>
                  <a:pt x="6702" y="5157"/>
                </a:lnTo>
                <a:lnTo>
                  <a:pt x="714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415"/>
          <p:cNvSpPr/>
          <p:nvPr/>
        </p:nvSpPr>
        <p:spPr>
          <a:xfrm>
            <a:off x="7715250" y="942975"/>
            <a:ext cx="171297" cy="185611"/>
          </a:xfrm>
          <a:custGeom>
            <a:avLst/>
            <a:gdLst/>
            <a:ahLst/>
            <a:cxnLst/>
            <a:rect l="0" t="0" r="0" b="0"/>
            <a:pathLst>
              <a:path w="171297" h="185611">
                <a:moveTo>
                  <a:pt x="0" y="50006"/>
                </a:moveTo>
                <a:lnTo>
                  <a:pt x="0" y="112250"/>
                </a:lnTo>
                <a:lnTo>
                  <a:pt x="793" y="116902"/>
                </a:lnTo>
                <a:lnTo>
                  <a:pt x="2116" y="121591"/>
                </a:lnTo>
                <a:lnTo>
                  <a:pt x="3792" y="126304"/>
                </a:lnTo>
                <a:lnTo>
                  <a:pt x="4909" y="131034"/>
                </a:lnTo>
                <a:lnTo>
                  <a:pt x="5653" y="135774"/>
                </a:lnTo>
                <a:lnTo>
                  <a:pt x="6151" y="140522"/>
                </a:lnTo>
                <a:lnTo>
                  <a:pt x="7275" y="145275"/>
                </a:lnTo>
                <a:lnTo>
                  <a:pt x="8818" y="150031"/>
                </a:lnTo>
                <a:lnTo>
                  <a:pt x="10642" y="154789"/>
                </a:lnTo>
                <a:lnTo>
                  <a:pt x="12651" y="158755"/>
                </a:lnTo>
                <a:lnTo>
                  <a:pt x="14784" y="162193"/>
                </a:lnTo>
                <a:lnTo>
                  <a:pt x="17000" y="165278"/>
                </a:lnTo>
                <a:lnTo>
                  <a:pt x="21578" y="170823"/>
                </a:lnTo>
                <a:lnTo>
                  <a:pt x="26258" y="175934"/>
                </a:lnTo>
                <a:lnTo>
                  <a:pt x="30985" y="180851"/>
                </a:lnTo>
                <a:lnTo>
                  <a:pt x="34150" y="182480"/>
                </a:lnTo>
                <a:lnTo>
                  <a:pt x="37848" y="183565"/>
                </a:lnTo>
                <a:lnTo>
                  <a:pt x="41900" y="184289"/>
                </a:lnTo>
                <a:lnTo>
                  <a:pt x="46190" y="184772"/>
                </a:lnTo>
                <a:lnTo>
                  <a:pt x="50637" y="185094"/>
                </a:lnTo>
                <a:lnTo>
                  <a:pt x="55189" y="185308"/>
                </a:lnTo>
                <a:lnTo>
                  <a:pt x="64481" y="185546"/>
                </a:lnTo>
                <a:lnTo>
                  <a:pt x="69180" y="185610"/>
                </a:lnTo>
                <a:lnTo>
                  <a:pt x="74695" y="184859"/>
                </a:lnTo>
                <a:lnTo>
                  <a:pt x="80753" y="183564"/>
                </a:lnTo>
                <a:lnTo>
                  <a:pt x="87173" y="181907"/>
                </a:lnTo>
                <a:lnTo>
                  <a:pt x="92247" y="180009"/>
                </a:lnTo>
                <a:lnTo>
                  <a:pt x="96423" y="177949"/>
                </a:lnTo>
                <a:lnTo>
                  <a:pt x="100000" y="175783"/>
                </a:lnTo>
                <a:lnTo>
                  <a:pt x="116413" y="165149"/>
                </a:lnTo>
                <a:lnTo>
                  <a:pt x="122058" y="160899"/>
                </a:lnTo>
                <a:lnTo>
                  <a:pt x="127410" y="156478"/>
                </a:lnTo>
                <a:lnTo>
                  <a:pt x="132564" y="151944"/>
                </a:lnTo>
                <a:lnTo>
                  <a:pt x="136794" y="147333"/>
                </a:lnTo>
                <a:lnTo>
                  <a:pt x="140410" y="142672"/>
                </a:lnTo>
                <a:lnTo>
                  <a:pt x="143612" y="137977"/>
                </a:lnTo>
                <a:lnTo>
                  <a:pt x="147335" y="134053"/>
                </a:lnTo>
                <a:lnTo>
                  <a:pt x="151405" y="130644"/>
                </a:lnTo>
                <a:lnTo>
                  <a:pt x="155705" y="127577"/>
                </a:lnTo>
                <a:lnTo>
                  <a:pt x="159366" y="123945"/>
                </a:lnTo>
                <a:lnTo>
                  <a:pt x="162600" y="119936"/>
                </a:lnTo>
                <a:lnTo>
                  <a:pt x="165549" y="115676"/>
                </a:lnTo>
                <a:lnTo>
                  <a:pt x="167516" y="111248"/>
                </a:lnTo>
                <a:lnTo>
                  <a:pt x="168827" y="106709"/>
                </a:lnTo>
                <a:lnTo>
                  <a:pt x="169701" y="102095"/>
                </a:lnTo>
                <a:lnTo>
                  <a:pt x="170284" y="97432"/>
                </a:lnTo>
                <a:lnTo>
                  <a:pt x="170673" y="92736"/>
                </a:lnTo>
                <a:lnTo>
                  <a:pt x="170932" y="88018"/>
                </a:lnTo>
                <a:lnTo>
                  <a:pt x="171219" y="78542"/>
                </a:lnTo>
                <a:lnTo>
                  <a:pt x="171296" y="73792"/>
                </a:lnTo>
                <a:lnTo>
                  <a:pt x="170554" y="69832"/>
                </a:lnTo>
                <a:lnTo>
                  <a:pt x="169265" y="66398"/>
                </a:lnTo>
                <a:lnTo>
                  <a:pt x="165716" y="59673"/>
                </a:lnTo>
                <a:lnTo>
                  <a:pt x="161494" y="51392"/>
                </a:lnTo>
                <a:lnTo>
                  <a:pt x="159256" y="47755"/>
                </a:lnTo>
                <a:lnTo>
                  <a:pt x="156970" y="44536"/>
                </a:lnTo>
                <a:lnTo>
                  <a:pt x="152314" y="38844"/>
                </a:lnTo>
                <a:lnTo>
                  <a:pt x="147599" y="33668"/>
                </a:lnTo>
                <a:lnTo>
                  <a:pt x="144437" y="31176"/>
                </a:lnTo>
                <a:lnTo>
                  <a:pt x="140741" y="28722"/>
                </a:lnTo>
                <a:lnTo>
                  <a:pt x="136690" y="26291"/>
                </a:lnTo>
                <a:lnTo>
                  <a:pt x="132401" y="23877"/>
                </a:lnTo>
                <a:lnTo>
                  <a:pt x="123404" y="19079"/>
                </a:lnTo>
                <a:lnTo>
                  <a:pt x="109413" y="11914"/>
                </a:lnTo>
                <a:lnTo>
                  <a:pt x="105485" y="10324"/>
                </a:lnTo>
                <a:lnTo>
                  <a:pt x="102074" y="9264"/>
                </a:lnTo>
                <a:lnTo>
                  <a:pt x="99005" y="8557"/>
                </a:lnTo>
                <a:lnTo>
                  <a:pt x="94578" y="7292"/>
                </a:lnTo>
                <a:lnTo>
                  <a:pt x="83310" y="3770"/>
                </a:lnTo>
                <a:lnTo>
                  <a:pt x="77765" y="2513"/>
                </a:lnTo>
                <a:lnTo>
                  <a:pt x="72481" y="1675"/>
                </a:lnTo>
                <a:lnTo>
                  <a:pt x="67370" y="1117"/>
                </a:lnTo>
                <a:lnTo>
                  <a:pt x="62376" y="744"/>
                </a:lnTo>
                <a:lnTo>
                  <a:pt x="57459" y="496"/>
                </a:lnTo>
                <a:lnTo>
                  <a:pt x="47762" y="220"/>
                </a:lnTo>
                <a:lnTo>
                  <a:pt x="1428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416"/>
          <p:cNvSpPr/>
          <p:nvPr/>
        </p:nvSpPr>
        <p:spPr>
          <a:xfrm>
            <a:off x="7872412" y="950245"/>
            <a:ext cx="400051" cy="207003"/>
          </a:xfrm>
          <a:custGeom>
            <a:avLst/>
            <a:gdLst/>
            <a:ahLst/>
            <a:cxnLst/>
            <a:rect l="0" t="0" r="0" b="0"/>
            <a:pathLst>
              <a:path w="400051" h="207003">
                <a:moveTo>
                  <a:pt x="0" y="7017"/>
                </a:moveTo>
                <a:lnTo>
                  <a:pt x="0" y="13168"/>
                </a:lnTo>
                <a:lnTo>
                  <a:pt x="3793" y="17659"/>
                </a:lnTo>
                <a:lnTo>
                  <a:pt x="7771" y="23918"/>
                </a:lnTo>
                <a:lnTo>
                  <a:pt x="9943" y="27809"/>
                </a:lnTo>
                <a:lnTo>
                  <a:pt x="14474" y="34250"/>
                </a:lnTo>
                <a:lnTo>
                  <a:pt x="16793" y="37078"/>
                </a:lnTo>
                <a:lnTo>
                  <a:pt x="18339" y="40552"/>
                </a:lnTo>
                <a:lnTo>
                  <a:pt x="19369" y="44455"/>
                </a:lnTo>
                <a:lnTo>
                  <a:pt x="20057" y="48644"/>
                </a:lnTo>
                <a:lnTo>
                  <a:pt x="21309" y="53025"/>
                </a:lnTo>
                <a:lnTo>
                  <a:pt x="22937" y="57533"/>
                </a:lnTo>
                <a:lnTo>
                  <a:pt x="24816" y="62125"/>
                </a:lnTo>
                <a:lnTo>
                  <a:pt x="26863" y="66775"/>
                </a:lnTo>
                <a:lnTo>
                  <a:pt x="31254" y="76174"/>
                </a:lnTo>
                <a:lnTo>
                  <a:pt x="38188" y="90391"/>
                </a:lnTo>
                <a:lnTo>
                  <a:pt x="40540" y="95937"/>
                </a:lnTo>
                <a:lnTo>
                  <a:pt x="42902" y="102016"/>
                </a:lnTo>
                <a:lnTo>
                  <a:pt x="45270" y="108449"/>
                </a:lnTo>
                <a:lnTo>
                  <a:pt x="46848" y="113532"/>
                </a:lnTo>
                <a:lnTo>
                  <a:pt x="47901" y="117715"/>
                </a:lnTo>
                <a:lnTo>
                  <a:pt x="48603" y="121297"/>
                </a:lnTo>
                <a:lnTo>
                  <a:pt x="49865" y="125272"/>
                </a:lnTo>
                <a:lnTo>
                  <a:pt x="51499" y="129510"/>
                </a:lnTo>
                <a:lnTo>
                  <a:pt x="53383" y="133923"/>
                </a:lnTo>
                <a:lnTo>
                  <a:pt x="54639" y="137658"/>
                </a:lnTo>
                <a:lnTo>
                  <a:pt x="56034" y="143926"/>
                </a:lnTo>
                <a:lnTo>
                  <a:pt x="56654" y="149357"/>
                </a:lnTo>
                <a:lnTo>
                  <a:pt x="56929" y="154417"/>
                </a:lnTo>
                <a:lnTo>
                  <a:pt x="57141" y="163752"/>
                </a:lnTo>
                <a:lnTo>
                  <a:pt x="53355" y="160260"/>
                </a:lnTo>
                <a:lnTo>
                  <a:pt x="52239" y="158392"/>
                </a:lnTo>
                <a:lnTo>
                  <a:pt x="50998" y="154199"/>
                </a:lnTo>
                <a:lnTo>
                  <a:pt x="50447" y="149689"/>
                </a:lnTo>
                <a:lnTo>
                  <a:pt x="50202" y="145040"/>
                </a:lnTo>
                <a:lnTo>
                  <a:pt x="50093" y="140327"/>
                </a:lnTo>
                <a:lnTo>
                  <a:pt x="50007" y="87942"/>
                </a:lnTo>
                <a:lnTo>
                  <a:pt x="50801" y="83192"/>
                </a:lnTo>
                <a:lnTo>
                  <a:pt x="52124" y="78438"/>
                </a:lnTo>
                <a:lnTo>
                  <a:pt x="53799" y="73681"/>
                </a:lnTo>
                <a:lnTo>
                  <a:pt x="55710" y="68922"/>
                </a:lnTo>
                <a:lnTo>
                  <a:pt x="57777" y="64162"/>
                </a:lnTo>
                <a:lnTo>
                  <a:pt x="62192" y="54640"/>
                </a:lnTo>
                <a:lnTo>
                  <a:pt x="66799" y="45116"/>
                </a:lnTo>
                <a:lnTo>
                  <a:pt x="69932" y="40354"/>
                </a:lnTo>
                <a:lnTo>
                  <a:pt x="73609" y="35592"/>
                </a:lnTo>
                <a:lnTo>
                  <a:pt x="77648" y="30829"/>
                </a:lnTo>
                <a:lnTo>
                  <a:pt x="81134" y="26861"/>
                </a:lnTo>
                <a:lnTo>
                  <a:pt x="87125" y="20334"/>
                </a:lnTo>
                <a:lnTo>
                  <a:pt x="94549" y="14788"/>
                </a:lnTo>
                <a:lnTo>
                  <a:pt x="103140" y="9677"/>
                </a:lnTo>
                <a:lnTo>
                  <a:pt x="112251" y="4760"/>
                </a:lnTo>
                <a:lnTo>
                  <a:pt x="123707" y="2045"/>
                </a:lnTo>
                <a:lnTo>
                  <a:pt x="135944" y="839"/>
                </a:lnTo>
                <a:lnTo>
                  <a:pt x="146673" y="302"/>
                </a:lnTo>
                <a:lnTo>
                  <a:pt x="157847" y="0"/>
                </a:lnTo>
                <a:lnTo>
                  <a:pt x="165669" y="2046"/>
                </a:lnTo>
                <a:lnTo>
                  <a:pt x="174437" y="5602"/>
                </a:lnTo>
                <a:lnTo>
                  <a:pt x="183625" y="9828"/>
                </a:lnTo>
                <a:lnTo>
                  <a:pt x="187504" y="12859"/>
                </a:lnTo>
                <a:lnTo>
                  <a:pt x="190884" y="16468"/>
                </a:lnTo>
                <a:lnTo>
                  <a:pt x="193931" y="20462"/>
                </a:lnTo>
                <a:lnTo>
                  <a:pt x="195963" y="24711"/>
                </a:lnTo>
                <a:lnTo>
                  <a:pt x="197317" y="29132"/>
                </a:lnTo>
                <a:lnTo>
                  <a:pt x="198220" y="33667"/>
                </a:lnTo>
                <a:lnTo>
                  <a:pt x="199615" y="38277"/>
                </a:lnTo>
                <a:lnTo>
                  <a:pt x="201339" y="42938"/>
                </a:lnTo>
                <a:lnTo>
                  <a:pt x="203282" y="47633"/>
                </a:lnTo>
                <a:lnTo>
                  <a:pt x="205371" y="53145"/>
                </a:lnTo>
                <a:lnTo>
                  <a:pt x="209809" y="65618"/>
                </a:lnTo>
                <a:lnTo>
                  <a:pt x="211311" y="72278"/>
                </a:lnTo>
                <a:lnTo>
                  <a:pt x="212311" y="79100"/>
                </a:lnTo>
                <a:lnTo>
                  <a:pt x="212978" y="86028"/>
                </a:lnTo>
                <a:lnTo>
                  <a:pt x="214216" y="93029"/>
                </a:lnTo>
                <a:lnTo>
                  <a:pt x="215836" y="100077"/>
                </a:lnTo>
                <a:lnTo>
                  <a:pt x="217710" y="107157"/>
                </a:lnTo>
                <a:lnTo>
                  <a:pt x="218959" y="114258"/>
                </a:lnTo>
                <a:lnTo>
                  <a:pt x="219791" y="121374"/>
                </a:lnTo>
                <a:lnTo>
                  <a:pt x="220346" y="128498"/>
                </a:lnTo>
                <a:lnTo>
                  <a:pt x="220716" y="135630"/>
                </a:lnTo>
                <a:lnTo>
                  <a:pt x="221128" y="149903"/>
                </a:lnTo>
                <a:lnTo>
                  <a:pt x="221414" y="177841"/>
                </a:lnTo>
                <a:lnTo>
                  <a:pt x="221448" y="193601"/>
                </a:lnTo>
                <a:lnTo>
                  <a:pt x="223038" y="196494"/>
                </a:lnTo>
                <a:lnTo>
                  <a:pt x="229039" y="201825"/>
                </a:lnTo>
                <a:lnTo>
                  <a:pt x="234880" y="204723"/>
                </a:lnTo>
                <a:lnTo>
                  <a:pt x="240917" y="206011"/>
                </a:lnTo>
                <a:lnTo>
                  <a:pt x="248890" y="206584"/>
                </a:lnTo>
                <a:lnTo>
                  <a:pt x="259843" y="206839"/>
                </a:lnTo>
                <a:lnTo>
                  <a:pt x="290070" y="207002"/>
                </a:lnTo>
                <a:lnTo>
                  <a:pt x="298948" y="206222"/>
                </a:lnTo>
                <a:lnTo>
                  <a:pt x="308043" y="204907"/>
                </a:lnTo>
                <a:lnTo>
                  <a:pt x="317281" y="203238"/>
                </a:lnTo>
                <a:lnTo>
                  <a:pt x="325820" y="202125"/>
                </a:lnTo>
                <a:lnTo>
                  <a:pt x="333894" y="201382"/>
                </a:lnTo>
                <a:lnTo>
                  <a:pt x="341659" y="200888"/>
                </a:lnTo>
                <a:lnTo>
                  <a:pt x="349217" y="199764"/>
                </a:lnTo>
                <a:lnTo>
                  <a:pt x="356636" y="198221"/>
                </a:lnTo>
                <a:lnTo>
                  <a:pt x="363964" y="196399"/>
                </a:lnTo>
                <a:lnTo>
                  <a:pt x="376339" y="192258"/>
                </a:lnTo>
                <a:lnTo>
                  <a:pt x="389634" y="186924"/>
                </a:lnTo>
                <a:lnTo>
                  <a:pt x="393568" y="184078"/>
                </a:lnTo>
                <a:lnTo>
                  <a:pt x="400050" y="17846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417"/>
          <p:cNvSpPr/>
          <p:nvPr/>
        </p:nvSpPr>
        <p:spPr>
          <a:xfrm>
            <a:off x="5657850" y="1278733"/>
            <a:ext cx="2671763" cy="50005"/>
          </a:xfrm>
          <a:custGeom>
            <a:avLst/>
            <a:gdLst/>
            <a:ahLst/>
            <a:cxnLst/>
            <a:rect l="0" t="0" r="0" b="0"/>
            <a:pathLst>
              <a:path w="2671763" h="50005">
                <a:moveTo>
                  <a:pt x="0" y="21429"/>
                </a:moveTo>
                <a:lnTo>
                  <a:pt x="3792" y="21429"/>
                </a:lnTo>
                <a:lnTo>
                  <a:pt x="5703" y="20635"/>
                </a:lnTo>
                <a:lnTo>
                  <a:pt x="7770" y="19312"/>
                </a:lnTo>
                <a:lnTo>
                  <a:pt x="13000" y="15278"/>
                </a:lnTo>
                <a:lnTo>
                  <a:pt x="15832" y="14727"/>
                </a:lnTo>
                <a:lnTo>
                  <a:pt x="98218" y="14286"/>
                </a:lnTo>
                <a:lnTo>
                  <a:pt x="130085" y="13492"/>
                </a:lnTo>
                <a:lnTo>
                  <a:pt x="138317" y="12169"/>
                </a:lnTo>
                <a:lnTo>
                  <a:pt x="146980" y="10493"/>
                </a:lnTo>
                <a:lnTo>
                  <a:pt x="155137" y="9376"/>
                </a:lnTo>
                <a:lnTo>
                  <a:pt x="170550" y="8135"/>
                </a:lnTo>
                <a:lnTo>
                  <a:pt x="178787" y="7010"/>
                </a:lnTo>
                <a:lnTo>
                  <a:pt x="187454" y="5466"/>
                </a:lnTo>
                <a:lnTo>
                  <a:pt x="196407" y="3643"/>
                </a:lnTo>
                <a:lnTo>
                  <a:pt x="205550" y="2428"/>
                </a:lnTo>
                <a:lnTo>
                  <a:pt x="224176" y="1078"/>
                </a:lnTo>
                <a:lnTo>
                  <a:pt x="296235" y="61"/>
                </a:lnTo>
                <a:lnTo>
                  <a:pt x="390562" y="0"/>
                </a:lnTo>
                <a:lnTo>
                  <a:pt x="402456" y="793"/>
                </a:lnTo>
                <a:lnTo>
                  <a:pt x="414354" y="2115"/>
                </a:lnTo>
                <a:lnTo>
                  <a:pt x="426254" y="3791"/>
                </a:lnTo>
                <a:lnTo>
                  <a:pt x="497682" y="4489"/>
                </a:lnTo>
                <a:lnTo>
                  <a:pt x="521494" y="5963"/>
                </a:lnTo>
                <a:lnTo>
                  <a:pt x="591637" y="6986"/>
                </a:lnTo>
                <a:lnTo>
                  <a:pt x="753871" y="7140"/>
                </a:lnTo>
                <a:lnTo>
                  <a:pt x="769280" y="6346"/>
                </a:lnTo>
                <a:lnTo>
                  <a:pt x="784316" y="5024"/>
                </a:lnTo>
                <a:lnTo>
                  <a:pt x="799102" y="3349"/>
                </a:lnTo>
                <a:lnTo>
                  <a:pt x="814516" y="2232"/>
                </a:lnTo>
                <a:lnTo>
                  <a:pt x="846459" y="991"/>
                </a:lnTo>
                <a:lnTo>
                  <a:pt x="928834" y="129"/>
                </a:lnTo>
                <a:lnTo>
                  <a:pt x="1049169" y="6"/>
                </a:lnTo>
                <a:lnTo>
                  <a:pt x="1066952" y="797"/>
                </a:lnTo>
                <a:lnTo>
                  <a:pt x="1084364" y="2118"/>
                </a:lnTo>
                <a:lnTo>
                  <a:pt x="1101528" y="3792"/>
                </a:lnTo>
                <a:lnTo>
                  <a:pt x="1152231" y="2357"/>
                </a:lnTo>
                <a:lnTo>
                  <a:pt x="1185732" y="1046"/>
                </a:lnTo>
                <a:lnTo>
                  <a:pt x="1256303" y="205"/>
                </a:lnTo>
                <a:lnTo>
                  <a:pt x="1326483" y="832"/>
                </a:lnTo>
                <a:lnTo>
                  <a:pt x="1344696" y="2142"/>
                </a:lnTo>
                <a:lnTo>
                  <a:pt x="1363189" y="3808"/>
                </a:lnTo>
                <a:lnTo>
                  <a:pt x="1419555" y="2362"/>
                </a:lnTo>
                <a:lnTo>
                  <a:pt x="1457472" y="1048"/>
                </a:lnTo>
                <a:lnTo>
                  <a:pt x="1533553" y="205"/>
                </a:lnTo>
                <a:lnTo>
                  <a:pt x="1647828" y="16"/>
                </a:lnTo>
                <a:lnTo>
                  <a:pt x="1666877" y="804"/>
                </a:lnTo>
                <a:lnTo>
                  <a:pt x="1685925" y="2123"/>
                </a:lnTo>
                <a:lnTo>
                  <a:pt x="1704976" y="3795"/>
                </a:lnTo>
                <a:lnTo>
                  <a:pt x="1724819" y="4911"/>
                </a:lnTo>
                <a:lnTo>
                  <a:pt x="1765917" y="6150"/>
                </a:lnTo>
                <a:lnTo>
                  <a:pt x="1883274" y="7054"/>
                </a:lnTo>
                <a:lnTo>
                  <a:pt x="1960504" y="7918"/>
                </a:lnTo>
                <a:lnTo>
                  <a:pt x="1980896" y="9247"/>
                </a:lnTo>
                <a:lnTo>
                  <a:pt x="2001635" y="10926"/>
                </a:lnTo>
                <a:lnTo>
                  <a:pt x="2021811" y="12046"/>
                </a:lnTo>
                <a:lnTo>
                  <a:pt x="2061161" y="13290"/>
                </a:lnTo>
                <a:lnTo>
                  <a:pt x="2159396" y="14154"/>
                </a:lnTo>
                <a:lnTo>
                  <a:pt x="2199569" y="15021"/>
                </a:lnTo>
                <a:lnTo>
                  <a:pt x="2218061" y="16363"/>
                </a:lnTo>
                <a:lnTo>
                  <a:pt x="2235944" y="18052"/>
                </a:lnTo>
                <a:lnTo>
                  <a:pt x="2254217" y="19177"/>
                </a:lnTo>
                <a:lnTo>
                  <a:pt x="2291453" y="20428"/>
                </a:lnTo>
                <a:lnTo>
                  <a:pt x="2309479" y="21556"/>
                </a:lnTo>
                <a:lnTo>
                  <a:pt x="2327053" y="23101"/>
                </a:lnTo>
                <a:lnTo>
                  <a:pt x="2344325" y="24925"/>
                </a:lnTo>
                <a:lnTo>
                  <a:pt x="2359808" y="26141"/>
                </a:lnTo>
                <a:lnTo>
                  <a:pt x="2387595" y="27492"/>
                </a:lnTo>
                <a:lnTo>
                  <a:pt x="2433136" y="28253"/>
                </a:lnTo>
                <a:lnTo>
                  <a:pt x="2447590" y="29153"/>
                </a:lnTo>
                <a:lnTo>
                  <a:pt x="2461196" y="30547"/>
                </a:lnTo>
                <a:lnTo>
                  <a:pt x="2474235" y="32270"/>
                </a:lnTo>
                <a:lnTo>
                  <a:pt x="2487690" y="33419"/>
                </a:lnTo>
                <a:lnTo>
                  <a:pt x="2515340" y="34695"/>
                </a:lnTo>
                <a:lnTo>
                  <a:pt x="2527792" y="35830"/>
                </a:lnTo>
                <a:lnTo>
                  <a:pt x="2539270" y="37379"/>
                </a:lnTo>
                <a:lnTo>
                  <a:pt x="2550097" y="39206"/>
                </a:lnTo>
                <a:lnTo>
                  <a:pt x="2561283" y="40424"/>
                </a:lnTo>
                <a:lnTo>
                  <a:pt x="2584295" y="41778"/>
                </a:lnTo>
                <a:lnTo>
                  <a:pt x="2635263" y="42765"/>
                </a:lnTo>
                <a:lnTo>
                  <a:pt x="2641874" y="43591"/>
                </a:lnTo>
                <a:lnTo>
                  <a:pt x="2647867" y="44935"/>
                </a:lnTo>
                <a:lnTo>
                  <a:pt x="2653451" y="46625"/>
                </a:lnTo>
                <a:lnTo>
                  <a:pt x="2657967" y="47751"/>
                </a:lnTo>
                <a:lnTo>
                  <a:pt x="2665102" y="49003"/>
                </a:lnTo>
                <a:lnTo>
                  <a:pt x="2671762" y="5000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418"/>
          <p:cNvSpPr/>
          <p:nvPr/>
        </p:nvSpPr>
        <p:spPr>
          <a:xfrm>
            <a:off x="5379368" y="1464497"/>
            <a:ext cx="278483" cy="224519"/>
          </a:xfrm>
          <a:custGeom>
            <a:avLst/>
            <a:gdLst/>
            <a:ahLst/>
            <a:cxnLst/>
            <a:rect l="0" t="0" r="0" b="0"/>
            <a:pathLst>
              <a:path w="278483" h="224519">
                <a:moveTo>
                  <a:pt x="178469" y="49978"/>
                </a:moveTo>
                <a:lnTo>
                  <a:pt x="178469" y="36977"/>
                </a:lnTo>
                <a:lnTo>
                  <a:pt x="176352" y="34146"/>
                </a:lnTo>
                <a:lnTo>
                  <a:pt x="174677" y="32279"/>
                </a:lnTo>
                <a:lnTo>
                  <a:pt x="173559" y="30241"/>
                </a:lnTo>
                <a:lnTo>
                  <a:pt x="171193" y="23580"/>
                </a:lnTo>
                <a:lnTo>
                  <a:pt x="165818" y="16580"/>
                </a:lnTo>
                <a:lnTo>
                  <a:pt x="161469" y="11851"/>
                </a:lnTo>
                <a:lnTo>
                  <a:pt x="159198" y="10272"/>
                </a:lnTo>
                <a:lnTo>
                  <a:pt x="152210" y="7257"/>
                </a:lnTo>
                <a:lnTo>
                  <a:pt x="145112" y="2483"/>
                </a:lnTo>
                <a:lnTo>
                  <a:pt x="140360" y="1087"/>
                </a:lnTo>
                <a:lnTo>
                  <a:pt x="133486" y="467"/>
                </a:lnTo>
                <a:lnTo>
                  <a:pt x="125139" y="192"/>
                </a:lnTo>
                <a:lnTo>
                  <a:pt x="105937" y="0"/>
                </a:lnTo>
                <a:lnTo>
                  <a:pt x="98343" y="2101"/>
                </a:lnTo>
                <a:lnTo>
                  <a:pt x="89676" y="5680"/>
                </a:lnTo>
                <a:lnTo>
                  <a:pt x="80533" y="9917"/>
                </a:lnTo>
                <a:lnTo>
                  <a:pt x="73294" y="14446"/>
                </a:lnTo>
                <a:lnTo>
                  <a:pt x="66637" y="19104"/>
                </a:lnTo>
                <a:lnTo>
                  <a:pt x="58386" y="23821"/>
                </a:lnTo>
                <a:lnTo>
                  <a:pt x="53964" y="26983"/>
                </a:lnTo>
                <a:lnTo>
                  <a:pt x="49428" y="30679"/>
                </a:lnTo>
                <a:lnTo>
                  <a:pt x="44817" y="34731"/>
                </a:lnTo>
                <a:lnTo>
                  <a:pt x="40949" y="39019"/>
                </a:lnTo>
                <a:lnTo>
                  <a:pt x="37576" y="43466"/>
                </a:lnTo>
                <a:lnTo>
                  <a:pt x="34534" y="48018"/>
                </a:lnTo>
                <a:lnTo>
                  <a:pt x="31712" y="52640"/>
                </a:lnTo>
                <a:lnTo>
                  <a:pt x="29037" y="57309"/>
                </a:lnTo>
                <a:lnTo>
                  <a:pt x="26461" y="62009"/>
                </a:lnTo>
                <a:lnTo>
                  <a:pt x="23949" y="67523"/>
                </a:lnTo>
                <a:lnTo>
                  <a:pt x="21481" y="73581"/>
                </a:lnTo>
                <a:lnTo>
                  <a:pt x="19042" y="80001"/>
                </a:lnTo>
                <a:lnTo>
                  <a:pt x="16622" y="85868"/>
                </a:lnTo>
                <a:lnTo>
                  <a:pt x="14214" y="91367"/>
                </a:lnTo>
                <a:lnTo>
                  <a:pt x="11816" y="96620"/>
                </a:lnTo>
                <a:lnTo>
                  <a:pt x="9423" y="102504"/>
                </a:lnTo>
                <a:lnTo>
                  <a:pt x="7034" y="108808"/>
                </a:lnTo>
                <a:lnTo>
                  <a:pt x="4648" y="115391"/>
                </a:lnTo>
                <a:lnTo>
                  <a:pt x="3057" y="121368"/>
                </a:lnTo>
                <a:lnTo>
                  <a:pt x="1996" y="126940"/>
                </a:lnTo>
                <a:lnTo>
                  <a:pt x="1289" y="132242"/>
                </a:lnTo>
                <a:lnTo>
                  <a:pt x="818" y="138158"/>
                </a:lnTo>
                <a:lnTo>
                  <a:pt x="504" y="144483"/>
                </a:lnTo>
                <a:lnTo>
                  <a:pt x="155" y="157068"/>
                </a:lnTo>
                <a:lnTo>
                  <a:pt x="0" y="167952"/>
                </a:lnTo>
                <a:lnTo>
                  <a:pt x="752" y="173077"/>
                </a:lnTo>
                <a:lnTo>
                  <a:pt x="2047" y="178082"/>
                </a:lnTo>
                <a:lnTo>
                  <a:pt x="3704" y="183005"/>
                </a:lnTo>
                <a:lnTo>
                  <a:pt x="5603" y="187875"/>
                </a:lnTo>
                <a:lnTo>
                  <a:pt x="7662" y="192709"/>
                </a:lnTo>
                <a:lnTo>
                  <a:pt x="9830" y="197519"/>
                </a:lnTo>
                <a:lnTo>
                  <a:pt x="12068" y="201520"/>
                </a:lnTo>
                <a:lnTo>
                  <a:pt x="16671" y="208082"/>
                </a:lnTo>
                <a:lnTo>
                  <a:pt x="21363" y="213644"/>
                </a:lnTo>
                <a:lnTo>
                  <a:pt x="23726" y="216238"/>
                </a:lnTo>
                <a:lnTo>
                  <a:pt x="30584" y="221238"/>
                </a:lnTo>
                <a:lnTo>
                  <a:pt x="34635" y="223682"/>
                </a:lnTo>
                <a:lnTo>
                  <a:pt x="38130" y="224518"/>
                </a:lnTo>
                <a:lnTo>
                  <a:pt x="41253" y="224282"/>
                </a:lnTo>
                <a:lnTo>
                  <a:pt x="47634" y="222696"/>
                </a:lnTo>
                <a:lnTo>
                  <a:pt x="55762" y="221991"/>
                </a:lnTo>
                <a:lnTo>
                  <a:pt x="60152" y="221010"/>
                </a:lnTo>
                <a:lnTo>
                  <a:pt x="64666" y="219562"/>
                </a:lnTo>
                <a:lnTo>
                  <a:pt x="69262" y="217802"/>
                </a:lnTo>
                <a:lnTo>
                  <a:pt x="73915" y="215836"/>
                </a:lnTo>
                <a:lnTo>
                  <a:pt x="78604" y="213731"/>
                </a:lnTo>
                <a:lnTo>
                  <a:pt x="87253" y="209276"/>
                </a:lnTo>
                <a:lnTo>
                  <a:pt x="93743" y="204650"/>
                </a:lnTo>
                <a:lnTo>
                  <a:pt x="101390" y="197831"/>
                </a:lnTo>
                <a:lnTo>
                  <a:pt x="105652" y="193790"/>
                </a:lnTo>
                <a:lnTo>
                  <a:pt x="109287" y="189509"/>
                </a:lnTo>
                <a:lnTo>
                  <a:pt x="112504" y="185067"/>
                </a:lnTo>
                <a:lnTo>
                  <a:pt x="115442" y="180519"/>
                </a:lnTo>
                <a:lnTo>
                  <a:pt x="118195" y="175899"/>
                </a:lnTo>
                <a:lnTo>
                  <a:pt x="120824" y="171231"/>
                </a:lnTo>
                <a:lnTo>
                  <a:pt x="125861" y="161812"/>
                </a:lnTo>
                <a:lnTo>
                  <a:pt x="137959" y="138073"/>
                </a:lnTo>
                <a:lnTo>
                  <a:pt x="140350" y="134108"/>
                </a:lnTo>
                <a:lnTo>
                  <a:pt x="145123" y="127585"/>
                </a:lnTo>
                <a:lnTo>
                  <a:pt x="146713" y="123941"/>
                </a:lnTo>
                <a:lnTo>
                  <a:pt x="147774" y="119924"/>
                </a:lnTo>
                <a:lnTo>
                  <a:pt x="148481" y="115659"/>
                </a:lnTo>
                <a:lnTo>
                  <a:pt x="148952" y="111227"/>
                </a:lnTo>
                <a:lnTo>
                  <a:pt x="149266" y="106686"/>
                </a:lnTo>
                <a:lnTo>
                  <a:pt x="149475" y="102071"/>
                </a:lnTo>
                <a:lnTo>
                  <a:pt x="150409" y="98200"/>
                </a:lnTo>
                <a:lnTo>
                  <a:pt x="154721" y="88960"/>
                </a:lnTo>
                <a:lnTo>
                  <a:pt x="156008" y="83707"/>
                </a:lnTo>
                <a:lnTo>
                  <a:pt x="156580" y="78727"/>
                </a:lnTo>
                <a:lnTo>
                  <a:pt x="156835" y="73868"/>
                </a:lnTo>
                <a:lnTo>
                  <a:pt x="156947" y="69062"/>
                </a:lnTo>
                <a:lnTo>
                  <a:pt x="157035" y="57540"/>
                </a:lnTo>
                <a:lnTo>
                  <a:pt x="157038" y="126215"/>
                </a:lnTo>
                <a:lnTo>
                  <a:pt x="157832" y="130965"/>
                </a:lnTo>
                <a:lnTo>
                  <a:pt x="159155" y="135719"/>
                </a:lnTo>
                <a:lnTo>
                  <a:pt x="160830" y="140476"/>
                </a:lnTo>
                <a:lnTo>
                  <a:pt x="161948" y="145235"/>
                </a:lnTo>
                <a:lnTo>
                  <a:pt x="162692" y="149995"/>
                </a:lnTo>
                <a:lnTo>
                  <a:pt x="163189" y="154756"/>
                </a:lnTo>
                <a:lnTo>
                  <a:pt x="164313" y="159517"/>
                </a:lnTo>
                <a:lnTo>
                  <a:pt x="165857" y="164279"/>
                </a:lnTo>
                <a:lnTo>
                  <a:pt x="167680" y="169041"/>
                </a:lnTo>
                <a:lnTo>
                  <a:pt x="169689" y="173803"/>
                </a:lnTo>
                <a:lnTo>
                  <a:pt x="171822" y="178565"/>
                </a:lnTo>
                <a:lnTo>
                  <a:pt x="174038" y="183328"/>
                </a:lnTo>
                <a:lnTo>
                  <a:pt x="176309" y="187296"/>
                </a:lnTo>
                <a:lnTo>
                  <a:pt x="180949" y="193823"/>
                </a:lnTo>
                <a:lnTo>
                  <a:pt x="185656" y="199369"/>
                </a:lnTo>
                <a:lnTo>
                  <a:pt x="190395" y="204480"/>
                </a:lnTo>
                <a:lnTo>
                  <a:pt x="195147" y="209397"/>
                </a:lnTo>
                <a:lnTo>
                  <a:pt x="197525" y="211026"/>
                </a:lnTo>
                <a:lnTo>
                  <a:pt x="202284" y="212836"/>
                </a:lnTo>
                <a:lnTo>
                  <a:pt x="209162" y="213640"/>
                </a:lnTo>
                <a:lnTo>
                  <a:pt x="216717" y="213998"/>
                </a:lnTo>
                <a:lnTo>
                  <a:pt x="222720" y="214157"/>
                </a:lnTo>
                <a:lnTo>
                  <a:pt x="230562" y="214246"/>
                </a:lnTo>
                <a:lnTo>
                  <a:pt x="233042" y="213465"/>
                </a:lnTo>
                <a:lnTo>
                  <a:pt x="248910" y="204337"/>
                </a:lnTo>
                <a:lnTo>
                  <a:pt x="255550" y="199809"/>
                </a:lnTo>
                <a:lnTo>
                  <a:pt x="263749" y="192797"/>
                </a:lnTo>
                <a:lnTo>
                  <a:pt x="266279" y="190434"/>
                </a:lnTo>
                <a:lnTo>
                  <a:pt x="268759" y="188859"/>
                </a:lnTo>
                <a:lnTo>
                  <a:pt x="271206" y="187809"/>
                </a:lnTo>
                <a:lnTo>
                  <a:pt x="278482" y="18570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419"/>
          <p:cNvSpPr/>
          <p:nvPr/>
        </p:nvSpPr>
        <p:spPr>
          <a:xfrm>
            <a:off x="5815012" y="1493043"/>
            <a:ext cx="178595" cy="184378"/>
          </a:xfrm>
          <a:custGeom>
            <a:avLst/>
            <a:gdLst/>
            <a:ahLst/>
            <a:cxnLst/>
            <a:rect l="0" t="0" r="0" b="0"/>
            <a:pathLst>
              <a:path w="178595" h="184378">
                <a:moveTo>
                  <a:pt x="0" y="21432"/>
                </a:moveTo>
                <a:lnTo>
                  <a:pt x="6151" y="33733"/>
                </a:lnTo>
                <a:lnTo>
                  <a:pt x="6703" y="36953"/>
                </a:lnTo>
                <a:lnTo>
                  <a:pt x="6850" y="38923"/>
                </a:lnTo>
                <a:lnTo>
                  <a:pt x="8535" y="41030"/>
                </a:lnTo>
                <a:lnTo>
                  <a:pt x="11246" y="43228"/>
                </a:lnTo>
                <a:lnTo>
                  <a:pt x="14641" y="45488"/>
                </a:lnTo>
                <a:lnTo>
                  <a:pt x="17699" y="48582"/>
                </a:lnTo>
                <a:lnTo>
                  <a:pt x="20530" y="52232"/>
                </a:lnTo>
                <a:lnTo>
                  <a:pt x="23212" y="56252"/>
                </a:lnTo>
                <a:lnTo>
                  <a:pt x="25793" y="60520"/>
                </a:lnTo>
                <a:lnTo>
                  <a:pt x="28308" y="64953"/>
                </a:lnTo>
                <a:lnTo>
                  <a:pt x="33219" y="74112"/>
                </a:lnTo>
                <a:lnTo>
                  <a:pt x="38048" y="83474"/>
                </a:lnTo>
                <a:lnTo>
                  <a:pt x="40446" y="88987"/>
                </a:lnTo>
                <a:lnTo>
                  <a:pt x="42839" y="95044"/>
                </a:lnTo>
                <a:lnTo>
                  <a:pt x="45228" y="101462"/>
                </a:lnTo>
                <a:lnTo>
                  <a:pt x="46821" y="107329"/>
                </a:lnTo>
                <a:lnTo>
                  <a:pt x="47883" y="112828"/>
                </a:lnTo>
                <a:lnTo>
                  <a:pt x="48590" y="118081"/>
                </a:lnTo>
                <a:lnTo>
                  <a:pt x="49856" y="123171"/>
                </a:lnTo>
                <a:lnTo>
                  <a:pt x="51494" y="128152"/>
                </a:lnTo>
                <a:lnTo>
                  <a:pt x="53379" y="133059"/>
                </a:lnTo>
                <a:lnTo>
                  <a:pt x="55430" y="137919"/>
                </a:lnTo>
                <a:lnTo>
                  <a:pt x="57591" y="142746"/>
                </a:lnTo>
                <a:lnTo>
                  <a:pt x="59825" y="147552"/>
                </a:lnTo>
                <a:lnTo>
                  <a:pt x="61315" y="152343"/>
                </a:lnTo>
                <a:lnTo>
                  <a:pt x="62308" y="157125"/>
                </a:lnTo>
                <a:lnTo>
                  <a:pt x="62970" y="161900"/>
                </a:lnTo>
                <a:lnTo>
                  <a:pt x="64205" y="165083"/>
                </a:lnTo>
                <a:lnTo>
                  <a:pt x="65822" y="167206"/>
                </a:lnTo>
                <a:lnTo>
                  <a:pt x="69735" y="170357"/>
                </a:lnTo>
                <a:lnTo>
                  <a:pt x="74121" y="174404"/>
                </a:lnTo>
                <a:lnTo>
                  <a:pt x="75608" y="176595"/>
                </a:lnTo>
                <a:lnTo>
                  <a:pt x="77260" y="181145"/>
                </a:lnTo>
                <a:lnTo>
                  <a:pt x="78190" y="184377"/>
                </a:lnTo>
                <a:lnTo>
                  <a:pt x="78320" y="184037"/>
                </a:lnTo>
                <a:lnTo>
                  <a:pt x="78465" y="181542"/>
                </a:lnTo>
                <a:lnTo>
                  <a:pt x="79297" y="180560"/>
                </a:lnTo>
                <a:lnTo>
                  <a:pt x="80646" y="179904"/>
                </a:lnTo>
                <a:lnTo>
                  <a:pt x="82339" y="179468"/>
                </a:lnTo>
                <a:lnTo>
                  <a:pt x="83468" y="178383"/>
                </a:lnTo>
                <a:lnTo>
                  <a:pt x="84220" y="176866"/>
                </a:lnTo>
                <a:lnTo>
                  <a:pt x="84722" y="175060"/>
                </a:lnTo>
                <a:lnTo>
                  <a:pt x="85056" y="172270"/>
                </a:lnTo>
                <a:lnTo>
                  <a:pt x="85279" y="168822"/>
                </a:lnTo>
                <a:lnTo>
                  <a:pt x="85428" y="164935"/>
                </a:lnTo>
                <a:lnTo>
                  <a:pt x="86321" y="160757"/>
                </a:lnTo>
                <a:lnTo>
                  <a:pt x="87710" y="156384"/>
                </a:lnTo>
                <a:lnTo>
                  <a:pt x="89429" y="151881"/>
                </a:lnTo>
                <a:lnTo>
                  <a:pt x="90576" y="147292"/>
                </a:lnTo>
                <a:lnTo>
                  <a:pt x="91340" y="142644"/>
                </a:lnTo>
                <a:lnTo>
                  <a:pt x="91850" y="137959"/>
                </a:lnTo>
                <a:lnTo>
                  <a:pt x="93777" y="133248"/>
                </a:lnTo>
                <a:lnTo>
                  <a:pt x="96649" y="128519"/>
                </a:lnTo>
                <a:lnTo>
                  <a:pt x="100152" y="123780"/>
                </a:lnTo>
                <a:lnTo>
                  <a:pt x="103280" y="118239"/>
                </a:lnTo>
                <a:lnTo>
                  <a:pt x="106160" y="112163"/>
                </a:lnTo>
                <a:lnTo>
                  <a:pt x="108873" y="105732"/>
                </a:lnTo>
                <a:lnTo>
                  <a:pt x="112270" y="99063"/>
                </a:lnTo>
                <a:lnTo>
                  <a:pt x="116122" y="92236"/>
                </a:lnTo>
                <a:lnTo>
                  <a:pt x="120277" y="85303"/>
                </a:lnTo>
                <a:lnTo>
                  <a:pt x="123841" y="79094"/>
                </a:lnTo>
                <a:lnTo>
                  <a:pt x="129917" y="67961"/>
                </a:lnTo>
                <a:lnTo>
                  <a:pt x="133443" y="62770"/>
                </a:lnTo>
                <a:lnTo>
                  <a:pt x="137381" y="57722"/>
                </a:lnTo>
                <a:lnTo>
                  <a:pt x="141594" y="52769"/>
                </a:lnTo>
                <a:lnTo>
                  <a:pt x="145195" y="47879"/>
                </a:lnTo>
                <a:lnTo>
                  <a:pt x="148391" y="43032"/>
                </a:lnTo>
                <a:lnTo>
                  <a:pt x="151315" y="38213"/>
                </a:lnTo>
                <a:lnTo>
                  <a:pt x="154058" y="33413"/>
                </a:lnTo>
                <a:lnTo>
                  <a:pt x="159222" y="23846"/>
                </a:lnTo>
                <a:lnTo>
                  <a:pt x="161711" y="19866"/>
                </a:lnTo>
                <a:lnTo>
                  <a:pt x="164164" y="16419"/>
                </a:lnTo>
                <a:lnTo>
                  <a:pt x="166592" y="13328"/>
                </a:lnTo>
                <a:lnTo>
                  <a:pt x="169291" y="7776"/>
                </a:lnTo>
                <a:lnTo>
                  <a:pt x="170011" y="5184"/>
                </a:lnTo>
                <a:lnTo>
                  <a:pt x="171284" y="3456"/>
                </a:lnTo>
                <a:lnTo>
                  <a:pt x="172927" y="2304"/>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420"/>
          <p:cNvSpPr/>
          <p:nvPr/>
        </p:nvSpPr>
        <p:spPr>
          <a:xfrm>
            <a:off x="6044033" y="1507654"/>
            <a:ext cx="213893" cy="170673"/>
          </a:xfrm>
          <a:custGeom>
            <a:avLst/>
            <a:gdLst/>
            <a:ahLst/>
            <a:cxnLst/>
            <a:rect l="0" t="0" r="0" b="0"/>
            <a:pathLst>
              <a:path w="213893" h="170673">
                <a:moveTo>
                  <a:pt x="113879" y="28252"/>
                </a:moveTo>
                <a:lnTo>
                  <a:pt x="113879" y="10553"/>
                </a:lnTo>
                <a:lnTo>
                  <a:pt x="113085" y="9309"/>
                </a:lnTo>
                <a:lnTo>
                  <a:pt x="111762" y="8480"/>
                </a:lnTo>
                <a:lnTo>
                  <a:pt x="110087" y="7926"/>
                </a:lnTo>
                <a:lnTo>
                  <a:pt x="108969" y="6764"/>
                </a:lnTo>
                <a:lnTo>
                  <a:pt x="108225" y="5195"/>
                </a:lnTo>
                <a:lnTo>
                  <a:pt x="107728" y="3356"/>
                </a:lnTo>
                <a:lnTo>
                  <a:pt x="106603" y="2130"/>
                </a:lnTo>
                <a:lnTo>
                  <a:pt x="105060" y="1312"/>
                </a:lnTo>
                <a:lnTo>
                  <a:pt x="103237" y="767"/>
                </a:lnTo>
                <a:lnTo>
                  <a:pt x="96978" y="161"/>
                </a:lnTo>
                <a:lnTo>
                  <a:pt x="93087" y="0"/>
                </a:lnTo>
                <a:lnTo>
                  <a:pt x="88905" y="686"/>
                </a:lnTo>
                <a:lnTo>
                  <a:pt x="84530" y="1937"/>
                </a:lnTo>
                <a:lnTo>
                  <a:pt x="80025" y="3565"/>
                </a:lnTo>
                <a:lnTo>
                  <a:pt x="76229" y="4650"/>
                </a:lnTo>
                <a:lnTo>
                  <a:pt x="69893" y="5856"/>
                </a:lnTo>
                <a:lnTo>
                  <a:pt x="66299" y="6971"/>
                </a:lnTo>
                <a:lnTo>
                  <a:pt x="62315" y="8508"/>
                </a:lnTo>
                <a:lnTo>
                  <a:pt x="58072" y="10327"/>
                </a:lnTo>
                <a:lnTo>
                  <a:pt x="54449" y="13127"/>
                </a:lnTo>
                <a:lnTo>
                  <a:pt x="51240" y="16581"/>
                </a:lnTo>
                <a:lnTo>
                  <a:pt x="48308" y="20471"/>
                </a:lnTo>
                <a:lnTo>
                  <a:pt x="44765" y="23859"/>
                </a:lnTo>
                <a:lnTo>
                  <a:pt x="40816" y="26910"/>
                </a:lnTo>
                <a:lnTo>
                  <a:pt x="36595" y="29739"/>
                </a:lnTo>
                <a:lnTo>
                  <a:pt x="32988" y="33212"/>
                </a:lnTo>
                <a:lnTo>
                  <a:pt x="29789" y="37115"/>
                </a:lnTo>
                <a:lnTo>
                  <a:pt x="26863" y="41304"/>
                </a:lnTo>
                <a:lnTo>
                  <a:pt x="24118" y="45685"/>
                </a:lnTo>
                <a:lnTo>
                  <a:pt x="21495" y="50192"/>
                </a:lnTo>
                <a:lnTo>
                  <a:pt x="16463" y="59434"/>
                </a:lnTo>
                <a:lnTo>
                  <a:pt x="11581" y="68834"/>
                </a:lnTo>
                <a:lnTo>
                  <a:pt x="9168" y="74356"/>
                </a:lnTo>
                <a:lnTo>
                  <a:pt x="6765" y="80419"/>
                </a:lnTo>
                <a:lnTo>
                  <a:pt x="4370" y="86843"/>
                </a:lnTo>
                <a:lnTo>
                  <a:pt x="2773" y="92712"/>
                </a:lnTo>
                <a:lnTo>
                  <a:pt x="1708" y="98213"/>
                </a:lnTo>
                <a:lnTo>
                  <a:pt x="999" y="103468"/>
                </a:lnTo>
                <a:lnTo>
                  <a:pt x="525" y="108558"/>
                </a:lnTo>
                <a:lnTo>
                  <a:pt x="210" y="113539"/>
                </a:lnTo>
                <a:lnTo>
                  <a:pt x="0" y="118448"/>
                </a:lnTo>
                <a:lnTo>
                  <a:pt x="653" y="123307"/>
                </a:lnTo>
                <a:lnTo>
                  <a:pt x="1882" y="128135"/>
                </a:lnTo>
                <a:lnTo>
                  <a:pt x="3496" y="132940"/>
                </a:lnTo>
                <a:lnTo>
                  <a:pt x="5365" y="137732"/>
                </a:lnTo>
                <a:lnTo>
                  <a:pt x="7406" y="142513"/>
                </a:lnTo>
                <a:lnTo>
                  <a:pt x="9559" y="147289"/>
                </a:lnTo>
                <a:lnTo>
                  <a:pt x="11788" y="151266"/>
                </a:lnTo>
                <a:lnTo>
                  <a:pt x="14069" y="154711"/>
                </a:lnTo>
                <a:lnTo>
                  <a:pt x="16383" y="157802"/>
                </a:lnTo>
                <a:lnTo>
                  <a:pt x="18719" y="160656"/>
                </a:lnTo>
                <a:lnTo>
                  <a:pt x="23431" y="165944"/>
                </a:lnTo>
                <a:lnTo>
                  <a:pt x="26593" y="167672"/>
                </a:lnTo>
                <a:lnTo>
                  <a:pt x="30289" y="168823"/>
                </a:lnTo>
                <a:lnTo>
                  <a:pt x="34339" y="169591"/>
                </a:lnTo>
                <a:lnTo>
                  <a:pt x="40957" y="170444"/>
                </a:lnTo>
                <a:lnTo>
                  <a:pt x="43833" y="170672"/>
                </a:lnTo>
                <a:lnTo>
                  <a:pt x="46544" y="170030"/>
                </a:lnTo>
                <a:lnTo>
                  <a:pt x="51673" y="167200"/>
                </a:lnTo>
                <a:lnTo>
                  <a:pt x="56599" y="163296"/>
                </a:lnTo>
                <a:lnTo>
                  <a:pt x="62227" y="158915"/>
                </a:lnTo>
                <a:lnTo>
                  <a:pt x="65951" y="156636"/>
                </a:lnTo>
                <a:lnTo>
                  <a:pt x="70020" y="154322"/>
                </a:lnTo>
                <a:lnTo>
                  <a:pt x="73528" y="151193"/>
                </a:lnTo>
                <a:lnTo>
                  <a:pt x="76660" y="147519"/>
                </a:lnTo>
                <a:lnTo>
                  <a:pt x="79541" y="143482"/>
                </a:lnTo>
                <a:lnTo>
                  <a:pt x="82256" y="139203"/>
                </a:lnTo>
                <a:lnTo>
                  <a:pt x="84859" y="134763"/>
                </a:lnTo>
                <a:lnTo>
                  <a:pt x="87389" y="130215"/>
                </a:lnTo>
                <a:lnTo>
                  <a:pt x="92316" y="120929"/>
                </a:lnTo>
                <a:lnTo>
                  <a:pt x="94741" y="116231"/>
                </a:lnTo>
                <a:lnTo>
                  <a:pt x="96358" y="111511"/>
                </a:lnTo>
                <a:lnTo>
                  <a:pt x="97436" y="106776"/>
                </a:lnTo>
                <a:lnTo>
                  <a:pt x="98154" y="102033"/>
                </a:lnTo>
                <a:lnTo>
                  <a:pt x="99427" y="97283"/>
                </a:lnTo>
                <a:lnTo>
                  <a:pt x="101070" y="92529"/>
                </a:lnTo>
                <a:lnTo>
                  <a:pt x="102958" y="87772"/>
                </a:lnTo>
                <a:lnTo>
                  <a:pt x="104217" y="83013"/>
                </a:lnTo>
                <a:lnTo>
                  <a:pt x="105057" y="78253"/>
                </a:lnTo>
                <a:lnTo>
                  <a:pt x="105616" y="73492"/>
                </a:lnTo>
                <a:lnTo>
                  <a:pt x="106783" y="68731"/>
                </a:lnTo>
                <a:lnTo>
                  <a:pt x="108355" y="63969"/>
                </a:lnTo>
                <a:lnTo>
                  <a:pt x="110196" y="59207"/>
                </a:lnTo>
                <a:lnTo>
                  <a:pt x="111424" y="54445"/>
                </a:lnTo>
                <a:lnTo>
                  <a:pt x="112242" y="49683"/>
                </a:lnTo>
                <a:lnTo>
                  <a:pt x="112788" y="44920"/>
                </a:lnTo>
                <a:lnTo>
                  <a:pt x="112358" y="40952"/>
                </a:lnTo>
                <a:lnTo>
                  <a:pt x="111277" y="37512"/>
                </a:lnTo>
                <a:lnTo>
                  <a:pt x="109763" y="34425"/>
                </a:lnTo>
                <a:lnTo>
                  <a:pt x="108754" y="31574"/>
                </a:lnTo>
                <a:lnTo>
                  <a:pt x="107632" y="26289"/>
                </a:lnTo>
                <a:lnTo>
                  <a:pt x="106759" y="21243"/>
                </a:lnTo>
                <a:lnTo>
                  <a:pt x="106736" y="37904"/>
                </a:lnTo>
                <a:lnTo>
                  <a:pt x="107529" y="41037"/>
                </a:lnTo>
                <a:lnTo>
                  <a:pt x="108852" y="44713"/>
                </a:lnTo>
                <a:lnTo>
                  <a:pt x="110528" y="48751"/>
                </a:lnTo>
                <a:lnTo>
                  <a:pt x="112439" y="53824"/>
                </a:lnTo>
                <a:lnTo>
                  <a:pt x="116678" y="65811"/>
                </a:lnTo>
                <a:lnTo>
                  <a:pt x="118127" y="71547"/>
                </a:lnTo>
                <a:lnTo>
                  <a:pt x="119092" y="76959"/>
                </a:lnTo>
                <a:lnTo>
                  <a:pt x="119736" y="82155"/>
                </a:lnTo>
                <a:lnTo>
                  <a:pt x="120958" y="87206"/>
                </a:lnTo>
                <a:lnTo>
                  <a:pt x="122568" y="92161"/>
                </a:lnTo>
                <a:lnTo>
                  <a:pt x="124434" y="97052"/>
                </a:lnTo>
                <a:lnTo>
                  <a:pt x="126472" y="101900"/>
                </a:lnTo>
                <a:lnTo>
                  <a:pt x="128624" y="106719"/>
                </a:lnTo>
                <a:lnTo>
                  <a:pt x="130853" y="111520"/>
                </a:lnTo>
                <a:lnTo>
                  <a:pt x="132339" y="116307"/>
                </a:lnTo>
                <a:lnTo>
                  <a:pt x="133329" y="121087"/>
                </a:lnTo>
                <a:lnTo>
                  <a:pt x="133989" y="125861"/>
                </a:lnTo>
                <a:lnTo>
                  <a:pt x="136018" y="130631"/>
                </a:lnTo>
                <a:lnTo>
                  <a:pt x="138957" y="135398"/>
                </a:lnTo>
                <a:lnTo>
                  <a:pt x="142504" y="140164"/>
                </a:lnTo>
                <a:lnTo>
                  <a:pt x="145662" y="144135"/>
                </a:lnTo>
                <a:lnTo>
                  <a:pt x="148562" y="147576"/>
                </a:lnTo>
                <a:lnTo>
                  <a:pt x="151288" y="150664"/>
                </a:lnTo>
                <a:lnTo>
                  <a:pt x="156435" y="156211"/>
                </a:lnTo>
                <a:lnTo>
                  <a:pt x="158918" y="158802"/>
                </a:lnTo>
                <a:lnTo>
                  <a:pt x="161368" y="160529"/>
                </a:lnTo>
                <a:lnTo>
                  <a:pt x="166206" y="162448"/>
                </a:lnTo>
                <a:lnTo>
                  <a:pt x="171002" y="163301"/>
                </a:lnTo>
                <a:lnTo>
                  <a:pt x="173392" y="163528"/>
                </a:lnTo>
                <a:lnTo>
                  <a:pt x="175779" y="162886"/>
                </a:lnTo>
                <a:lnTo>
                  <a:pt x="180549" y="160056"/>
                </a:lnTo>
                <a:lnTo>
                  <a:pt x="183726" y="158190"/>
                </a:lnTo>
                <a:lnTo>
                  <a:pt x="187431" y="156152"/>
                </a:lnTo>
                <a:lnTo>
                  <a:pt x="191488" y="154000"/>
                </a:lnTo>
                <a:lnTo>
                  <a:pt x="198114" y="149492"/>
                </a:lnTo>
                <a:lnTo>
                  <a:pt x="203705" y="144843"/>
                </a:lnTo>
                <a:lnTo>
                  <a:pt x="206307" y="142491"/>
                </a:lnTo>
                <a:lnTo>
                  <a:pt x="213892" y="13540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421"/>
          <p:cNvSpPr/>
          <p:nvPr/>
        </p:nvSpPr>
        <p:spPr>
          <a:xfrm>
            <a:off x="6293643" y="1521618"/>
            <a:ext cx="107158" cy="164183"/>
          </a:xfrm>
          <a:custGeom>
            <a:avLst/>
            <a:gdLst/>
            <a:ahLst/>
            <a:cxnLst/>
            <a:rect l="0" t="0" r="0" b="0"/>
            <a:pathLst>
              <a:path w="107158" h="164183">
                <a:moveTo>
                  <a:pt x="0" y="0"/>
                </a:moveTo>
                <a:lnTo>
                  <a:pt x="0" y="16793"/>
                </a:lnTo>
                <a:lnTo>
                  <a:pt x="794" y="19927"/>
                </a:lnTo>
                <a:lnTo>
                  <a:pt x="2117" y="23603"/>
                </a:lnTo>
                <a:lnTo>
                  <a:pt x="3793" y="27642"/>
                </a:lnTo>
                <a:lnTo>
                  <a:pt x="4910" y="31922"/>
                </a:lnTo>
                <a:lnTo>
                  <a:pt x="5655" y="36362"/>
                </a:lnTo>
                <a:lnTo>
                  <a:pt x="6151" y="40910"/>
                </a:lnTo>
                <a:lnTo>
                  <a:pt x="7276" y="45530"/>
                </a:lnTo>
                <a:lnTo>
                  <a:pt x="8819" y="50197"/>
                </a:lnTo>
                <a:lnTo>
                  <a:pt x="10642" y="54896"/>
                </a:lnTo>
                <a:lnTo>
                  <a:pt x="12651" y="59616"/>
                </a:lnTo>
                <a:lnTo>
                  <a:pt x="17000" y="69094"/>
                </a:lnTo>
                <a:lnTo>
                  <a:pt x="23911" y="83355"/>
                </a:lnTo>
                <a:lnTo>
                  <a:pt x="25465" y="88114"/>
                </a:lnTo>
                <a:lnTo>
                  <a:pt x="26503" y="92874"/>
                </a:lnTo>
                <a:lnTo>
                  <a:pt x="27193" y="97635"/>
                </a:lnTo>
                <a:lnTo>
                  <a:pt x="28447" y="102396"/>
                </a:lnTo>
                <a:lnTo>
                  <a:pt x="30078" y="107158"/>
                </a:lnTo>
                <a:lnTo>
                  <a:pt x="31958" y="111920"/>
                </a:lnTo>
                <a:lnTo>
                  <a:pt x="34006" y="116682"/>
                </a:lnTo>
                <a:lnTo>
                  <a:pt x="38397" y="126207"/>
                </a:lnTo>
                <a:lnTo>
                  <a:pt x="39885" y="130175"/>
                </a:lnTo>
                <a:lnTo>
                  <a:pt x="40878" y="133615"/>
                </a:lnTo>
                <a:lnTo>
                  <a:pt x="41540" y="136702"/>
                </a:lnTo>
                <a:lnTo>
                  <a:pt x="42774" y="139553"/>
                </a:lnTo>
                <a:lnTo>
                  <a:pt x="44391" y="142248"/>
                </a:lnTo>
                <a:lnTo>
                  <a:pt x="46263" y="144839"/>
                </a:lnTo>
                <a:lnTo>
                  <a:pt x="48343" y="149833"/>
                </a:lnTo>
                <a:lnTo>
                  <a:pt x="49267" y="154699"/>
                </a:lnTo>
                <a:lnTo>
                  <a:pt x="49678" y="159507"/>
                </a:lnTo>
                <a:lnTo>
                  <a:pt x="49998" y="164182"/>
                </a:lnTo>
                <a:lnTo>
                  <a:pt x="50004" y="160477"/>
                </a:lnTo>
                <a:lnTo>
                  <a:pt x="49211" y="158579"/>
                </a:lnTo>
                <a:lnTo>
                  <a:pt x="46214" y="154352"/>
                </a:lnTo>
                <a:lnTo>
                  <a:pt x="45096" y="152114"/>
                </a:lnTo>
                <a:lnTo>
                  <a:pt x="43856" y="147511"/>
                </a:lnTo>
                <a:lnTo>
                  <a:pt x="42731" y="144378"/>
                </a:lnTo>
                <a:lnTo>
                  <a:pt x="41188" y="140702"/>
                </a:lnTo>
                <a:lnTo>
                  <a:pt x="39365" y="136664"/>
                </a:lnTo>
                <a:lnTo>
                  <a:pt x="38149" y="132384"/>
                </a:lnTo>
                <a:lnTo>
                  <a:pt x="37339" y="127944"/>
                </a:lnTo>
                <a:lnTo>
                  <a:pt x="36800" y="123396"/>
                </a:lnTo>
                <a:lnTo>
                  <a:pt x="36439" y="117983"/>
                </a:lnTo>
                <a:lnTo>
                  <a:pt x="36199" y="111993"/>
                </a:lnTo>
                <a:lnTo>
                  <a:pt x="35862" y="94302"/>
                </a:lnTo>
                <a:lnTo>
                  <a:pt x="35814" y="89062"/>
                </a:lnTo>
                <a:lnTo>
                  <a:pt x="36576" y="83981"/>
                </a:lnTo>
                <a:lnTo>
                  <a:pt x="37878" y="79006"/>
                </a:lnTo>
                <a:lnTo>
                  <a:pt x="39539" y="74102"/>
                </a:lnTo>
                <a:lnTo>
                  <a:pt x="42235" y="69245"/>
                </a:lnTo>
                <a:lnTo>
                  <a:pt x="45619" y="64420"/>
                </a:lnTo>
                <a:lnTo>
                  <a:pt x="49463" y="59615"/>
                </a:lnTo>
                <a:lnTo>
                  <a:pt x="52819" y="54825"/>
                </a:lnTo>
                <a:lnTo>
                  <a:pt x="55850" y="50044"/>
                </a:lnTo>
                <a:lnTo>
                  <a:pt x="58665" y="45269"/>
                </a:lnTo>
                <a:lnTo>
                  <a:pt x="62129" y="40498"/>
                </a:lnTo>
                <a:lnTo>
                  <a:pt x="66025" y="35730"/>
                </a:lnTo>
                <a:lnTo>
                  <a:pt x="70211" y="30964"/>
                </a:lnTo>
                <a:lnTo>
                  <a:pt x="74589" y="27786"/>
                </a:lnTo>
                <a:lnTo>
                  <a:pt x="79095" y="25668"/>
                </a:lnTo>
                <a:lnTo>
                  <a:pt x="83686" y="24256"/>
                </a:lnTo>
                <a:lnTo>
                  <a:pt x="87541" y="22521"/>
                </a:lnTo>
                <a:lnTo>
                  <a:pt x="90904" y="20570"/>
                </a:lnTo>
                <a:lnTo>
                  <a:pt x="93941" y="18476"/>
                </a:lnTo>
                <a:lnTo>
                  <a:pt x="96758" y="16286"/>
                </a:lnTo>
                <a:lnTo>
                  <a:pt x="99431" y="14033"/>
                </a:lnTo>
                <a:lnTo>
                  <a:pt x="107157"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422"/>
          <p:cNvSpPr/>
          <p:nvPr/>
        </p:nvSpPr>
        <p:spPr>
          <a:xfrm>
            <a:off x="6493668" y="1564481"/>
            <a:ext cx="50008" cy="121445"/>
          </a:xfrm>
          <a:custGeom>
            <a:avLst/>
            <a:gdLst/>
            <a:ahLst/>
            <a:cxnLst/>
            <a:rect l="0" t="0" r="0" b="0"/>
            <a:pathLst>
              <a:path w="50008" h="121445">
                <a:moveTo>
                  <a:pt x="0" y="0"/>
                </a:moveTo>
                <a:lnTo>
                  <a:pt x="0" y="3792"/>
                </a:lnTo>
                <a:lnTo>
                  <a:pt x="794" y="6497"/>
                </a:lnTo>
                <a:lnTo>
                  <a:pt x="2117" y="9887"/>
                </a:lnTo>
                <a:lnTo>
                  <a:pt x="6151" y="19151"/>
                </a:lnTo>
                <a:lnTo>
                  <a:pt x="6482" y="21498"/>
                </a:lnTo>
                <a:lnTo>
                  <a:pt x="6703" y="24651"/>
                </a:lnTo>
                <a:lnTo>
                  <a:pt x="6850" y="28340"/>
                </a:lnTo>
                <a:lnTo>
                  <a:pt x="7742" y="31593"/>
                </a:lnTo>
                <a:lnTo>
                  <a:pt x="9130" y="34556"/>
                </a:lnTo>
                <a:lnTo>
                  <a:pt x="10849" y="37325"/>
                </a:lnTo>
                <a:lnTo>
                  <a:pt x="12789" y="40758"/>
                </a:lnTo>
                <a:lnTo>
                  <a:pt x="17061" y="48806"/>
                </a:lnTo>
                <a:lnTo>
                  <a:pt x="18518" y="53175"/>
                </a:lnTo>
                <a:lnTo>
                  <a:pt x="19490" y="57675"/>
                </a:lnTo>
                <a:lnTo>
                  <a:pt x="20136" y="62262"/>
                </a:lnTo>
                <a:lnTo>
                  <a:pt x="20568" y="66908"/>
                </a:lnTo>
                <a:lnTo>
                  <a:pt x="20856" y="71593"/>
                </a:lnTo>
                <a:lnTo>
                  <a:pt x="21049" y="76303"/>
                </a:lnTo>
                <a:lnTo>
                  <a:pt x="21969" y="80238"/>
                </a:lnTo>
                <a:lnTo>
                  <a:pt x="23378" y="83654"/>
                </a:lnTo>
                <a:lnTo>
                  <a:pt x="25110" y="86726"/>
                </a:lnTo>
                <a:lnTo>
                  <a:pt x="27059" y="89567"/>
                </a:lnTo>
                <a:lnTo>
                  <a:pt x="29152" y="92255"/>
                </a:lnTo>
                <a:lnTo>
                  <a:pt x="31341" y="94841"/>
                </a:lnTo>
                <a:lnTo>
                  <a:pt x="33594" y="97358"/>
                </a:lnTo>
                <a:lnTo>
                  <a:pt x="38214" y="102272"/>
                </a:lnTo>
                <a:lnTo>
                  <a:pt x="39764" y="104694"/>
                </a:lnTo>
                <a:lnTo>
                  <a:pt x="40797" y="107102"/>
                </a:lnTo>
                <a:lnTo>
                  <a:pt x="41486" y="109501"/>
                </a:lnTo>
                <a:lnTo>
                  <a:pt x="41944" y="111894"/>
                </a:lnTo>
                <a:lnTo>
                  <a:pt x="42250" y="114284"/>
                </a:lnTo>
                <a:lnTo>
                  <a:pt x="42742" y="120029"/>
                </a:lnTo>
                <a:lnTo>
                  <a:pt x="43576" y="120501"/>
                </a:lnTo>
                <a:lnTo>
                  <a:pt x="44925" y="120815"/>
                </a:lnTo>
                <a:lnTo>
                  <a:pt x="50007" y="1214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423"/>
          <p:cNvSpPr/>
          <p:nvPr/>
        </p:nvSpPr>
        <p:spPr>
          <a:xfrm>
            <a:off x="6500812" y="1457325"/>
            <a:ext cx="1" cy="7144"/>
          </a:xfrm>
          <a:custGeom>
            <a:avLst/>
            <a:gdLst/>
            <a:ahLst/>
            <a:cxnLst/>
            <a:rect l="0" t="0" r="0" b="0"/>
            <a:pathLst>
              <a:path w="1" h="7144">
                <a:moveTo>
                  <a:pt x="0" y="7143"/>
                </a:moveTo>
                <a:lnTo>
                  <a:pt x="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424"/>
          <p:cNvSpPr/>
          <p:nvPr/>
        </p:nvSpPr>
        <p:spPr>
          <a:xfrm>
            <a:off x="6600923" y="1493043"/>
            <a:ext cx="235646" cy="171404"/>
          </a:xfrm>
          <a:custGeom>
            <a:avLst/>
            <a:gdLst/>
            <a:ahLst/>
            <a:cxnLst/>
            <a:rect l="0" t="0" r="0" b="0"/>
            <a:pathLst>
              <a:path w="235646" h="171404">
                <a:moveTo>
                  <a:pt x="71339" y="0"/>
                </a:moveTo>
                <a:lnTo>
                  <a:pt x="60698" y="0"/>
                </a:lnTo>
                <a:lnTo>
                  <a:pt x="58689" y="794"/>
                </a:lnTo>
                <a:lnTo>
                  <a:pt x="52069" y="5703"/>
                </a:lnTo>
                <a:lnTo>
                  <a:pt x="47429" y="9943"/>
                </a:lnTo>
                <a:lnTo>
                  <a:pt x="40353" y="16793"/>
                </a:lnTo>
                <a:lnTo>
                  <a:pt x="33491" y="21487"/>
                </a:lnTo>
                <a:lnTo>
                  <a:pt x="29438" y="23849"/>
                </a:lnTo>
                <a:lnTo>
                  <a:pt x="25943" y="27012"/>
                </a:lnTo>
                <a:lnTo>
                  <a:pt x="22819" y="30708"/>
                </a:lnTo>
                <a:lnTo>
                  <a:pt x="19942" y="34760"/>
                </a:lnTo>
                <a:lnTo>
                  <a:pt x="17231" y="39048"/>
                </a:lnTo>
                <a:lnTo>
                  <a:pt x="14629" y="43495"/>
                </a:lnTo>
                <a:lnTo>
                  <a:pt x="12102" y="48047"/>
                </a:lnTo>
                <a:lnTo>
                  <a:pt x="10416" y="52669"/>
                </a:lnTo>
                <a:lnTo>
                  <a:pt x="9292" y="57338"/>
                </a:lnTo>
                <a:lnTo>
                  <a:pt x="8544" y="62038"/>
                </a:lnTo>
                <a:lnTo>
                  <a:pt x="7250" y="67552"/>
                </a:lnTo>
                <a:lnTo>
                  <a:pt x="5595" y="73610"/>
                </a:lnTo>
                <a:lnTo>
                  <a:pt x="3697" y="80030"/>
                </a:lnTo>
                <a:lnTo>
                  <a:pt x="2432" y="85897"/>
                </a:lnTo>
                <a:lnTo>
                  <a:pt x="1588" y="91396"/>
                </a:lnTo>
                <a:lnTo>
                  <a:pt x="1026" y="96649"/>
                </a:lnTo>
                <a:lnTo>
                  <a:pt x="651" y="101739"/>
                </a:lnTo>
                <a:lnTo>
                  <a:pt x="401" y="106720"/>
                </a:lnTo>
                <a:lnTo>
                  <a:pt x="124" y="116488"/>
                </a:lnTo>
                <a:lnTo>
                  <a:pt x="0" y="126120"/>
                </a:lnTo>
                <a:lnTo>
                  <a:pt x="761" y="130912"/>
                </a:lnTo>
                <a:lnTo>
                  <a:pt x="2062" y="135693"/>
                </a:lnTo>
                <a:lnTo>
                  <a:pt x="3723" y="140468"/>
                </a:lnTo>
                <a:lnTo>
                  <a:pt x="4830" y="145239"/>
                </a:lnTo>
                <a:lnTo>
                  <a:pt x="5569" y="150008"/>
                </a:lnTo>
                <a:lnTo>
                  <a:pt x="6061" y="154774"/>
                </a:lnTo>
                <a:lnTo>
                  <a:pt x="7182" y="158745"/>
                </a:lnTo>
                <a:lnTo>
                  <a:pt x="8724" y="162186"/>
                </a:lnTo>
                <a:lnTo>
                  <a:pt x="10546" y="165274"/>
                </a:lnTo>
                <a:lnTo>
                  <a:pt x="13348" y="167333"/>
                </a:lnTo>
                <a:lnTo>
                  <a:pt x="20694" y="169620"/>
                </a:lnTo>
                <a:lnTo>
                  <a:pt x="27135" y="170637"/>
                </a:lnTo>
                <a:lnTo>
                  <a:pt x="32643" y="171089"/>
                </a:lnTo>
                <a:lnTo>
                  <a:pt x="37736" y="171290"/>
                </a:lnTo>
                <a:lnTo>
                  <a:pt x="48859" y="171403"/>
                </a:lnTo>
                <a:lnTo>
                  <a:pt x="52384" y="169831"/>
                </a:lnTo>
                <a:lnTo>
                  <a:pt x="55528" y="167196"/>
                </a:lnTo>
                <a:lnTo>
                  <a:pt x="58417" y="163851"/>
                </a:lnTo>
                <a:lnTo>
                  <a:pt x="61930" y="160828"/>
                </a:lnTo>
                <a:lnTo>
                  <a:pt x="65860" y="158019"/>
                </a:lnTo>
                <a:lnTo>
                  <a:pt x="70068" y="155352"/>
                </a:lnTo>
                <a:lnTo>
                  <a:pt x="74461" y="151987"/>
                </a:lnTo>
                <a:lnTo>
                  <a:pt x="78977" y="148156"/>
                </a:lnTo>
                <a:lnTo>
                  <a:pt x="83575" y="144015"/>
                </a:lnTo>
                <a:lnTo>
                  <a:pt x="87433" y="139666"/>
                </a:lnTo>
                <a:lnTo>
                  <a:pt x="90800" y="135180"/>
                </a:lnTo>
                <a:lnTo>
                  <a:pt x="93838" y="130601"/>
                </a:lnTo>
                <a:lnTo>
                  <a:pt x="96657" y="126755"/>
                </a:lnTo>
                <a:lnTo>
                  <a:pt x="99330" y="123397"/>
                </a:lnTo>
                <a:lnTo>
                  <a:pt x="101906" y="120365"/>
                </a:lnTo>
                <a:lnTo>
                  <a:pt x="103623" y="116756"/>
                </a:lnTo>
                <a:lnTo>
                  <a:pt x="104768" y="112762"/>
                </a:lnTo>
                <a:lnTo>
                  <a:pt x="105531" y="108512"/>
                </a:lnTo>
                <a:lnTo>
                  <a:pt x="106834" y="104092"/>
                </a:lnTo>
                <a:lnTo>
                  <a:pt x="108496" y="99557"/>
                </a:lnTo>
                <a:lnTo>
                  <a:pt x="110398" y="94946"/>
                </a:lnTo>
                <a:lnTo>
                  <a:pt x="111665" y="90285"/>
                </a:lnTo>
                <a:lnTo>
                  <a:pt x="112511" y="85590"/>
                </a:lnTo>
                <a:lnTo>
                  <a:pt x="113074" y="80873"/>
                </a:lnTo>
                <a:lnTo>
                  <a:pt x="113450" y="76140"/>
                </a:lnTo>
                <a:lnTo>
                  <a:pt x="113701" y="71398"/>
                </a:lnTo>
                <a:lnTo>
                  <a:pt x="114053" y="59255"/>
                </a:lnTo>
                <a:lnTo>
                  <a:pt x="114103" y="56172"/>
                </a:lnTo>
                <a:lnTo>
                  <a:pt x="113342" y="52530"/>
                </a:lnTo>
                <a:lnTo>
                  <a:pt x="112041" y="48513"/>
                </a:lnTo>
                <a:lnTo>
                  <a:pt x="110380" y="44249"/>
                </a:lnTo>
                <a:lnTo>
                  <a:pt x="109273" y="40612"/>
                </a:lnTo>
                <a:lnTo>
                  <a:pt x="108534" y="37393"/>
                </a:lnTo>
                <a:lnTo>
                  <a:pt x="108042" y="34454"/>
                </a:lnTo>
                <a:lnTo>
                  <a:pt x="106921" y="31701"/>
                </a:lnTo>
                <a:lnTo>
                  <a:pt x="103557" y="26525"/>
                </a:lnTo>
                <a:lnTo>
                  <a:pt x="101549" y="24827"/>
                </a:lnTo>
                <a:lnTo>
                  <a:pt x="99416" y="23695"/>
                </a:lnTo>
                <a:lnTo>
                  <a:pt x="97201" y="22941"/>
                </a:lnTo>
                <a:lnTo>
                  <a:pt x="92623" y="19986"/>
                </a:lnTo>
                <a:lnTo>
                  <a:pt x="90291" y="18086"/>
                </a:lnTo>
                <a:lnTo>
                  <a:pt x="88736" y="17614"/>
                </a:lnTo>
                <a:lnTo>
                  <a:pt x="87700" y="18093"/>
                </a:lnTo>
                <a:lnTo>
                  <a:pt x="86036" y="20772"/>
                </a:lnTo>
                <a:lnTo>
                  <a:pt x="87926" y="23255"/>
                </a:lnTo>
                <a:lnTo>
                  <a:pt x="89540" y="25028"/>
                </a:lnTo>
                <a:lnTo>
                  <a:pt x="90617" y="27005"/>
                </a:lnTo>
                <a:lnTo>
                  <a:pt x="91813" y="31317"/>
                </a:lnTo>
                <a:lnTo>
                  <a:pt x="94462" y="35879"/>
                </a:lnTo>
                <a:lnTo>
                  <a:pt x="96279" y="38207"/>
                </a:lnTo>
                <a:lnTo>
                  <a:pt x="98285" y="41346"/>
                </a:lnTo>
                <a:lnTo>
                  <a:pt x="100416" y="45027"/>
                </a:lnTo>
                <a:lnTo>
                  <a:pt x="104900" y="53350"/>
                </a:lnTo>
                <a:lnTo>
                  <a:pt x="116612" y="76327"/>
                </a:lnTo>
                <a:lnTo>
                  <a:pt x="118984" y="81841"/>
                </a:lnTo>
                <a:lnTo>
                  <a:pt x="121358" y="87898"/>
                </a:lnTo>
                <a:lnTo>
                  <a:pt x="123736" y="94318"/>
                </a:lnTo>
                <a:lnTo>
                  <a:pt x="126114" y="99391"/>
                </a:lnTo>
                <a:lnTo>
                  <a:pt x="128493" y="103567"/>
                </a:lnTo>
                <a:lnTo>
                  <a:pt x="130873" y="107145"/>
                </a:lnTo>
                <a:lnTo>
                  <a:pt x="133253" y="111117"/>
                </a:lnTo>
                <a:lnTo>
                  <a:pt x="135634" y="115353"/>
                </a:lnTo>
                <a:lnTo>
                  <a:pt x="138016" y="119765"/>
                </a:lnTo>
                <a:lnTo>
                  <a:pt x="140396" y="123500"/>
                </a:lnTo>
                <a:lnTo>
                  <a:pt x="142777" y="126783"/>
                </a:lnTo>
                <a:lnTo>
                  <a:pt x="145159" y="129766"/>
                </a:lnTo>
                <a:lnTo>
                  <a:pt x="148333" y="132548"/>
                </a:lnTo>
                <a:lnTo>
                  <a:pt x="152037" y="135197"/>
                </a:lnTo>
                <a:lnTo>
                  <a:pt x="156094" y="137756"/>
                </a:lnTo>
                <a:lnTo>
                  <a:pt x="162718" y="142717"/>
                </a:lnTo>
                <a:lnTo>
                  <a:pt x="165597" y="145151"/>
                </a:lnTo>
                <a:lnTo>
                  <a:pt x="169102" y="146774"/>
                </a:lnTo>
                <a:lnTo>
                  <a:pt x="173027" y="147856"/>
                </a:lnTo>
                <a:lnTo>
                  <a:pt x="177231" y="148577"/>
                </a:lnTo>
                <a:lnTo>
                  <a:pt x="180034" y="148264"/>
                </a:lnTo>
                <a:lnTo>
                  <a:pt x="181902" y="147261"/>
                </a:lnTo>
                <a:lnTo>
                  <a:pt x="183148" y="145799"/>
                </a:lnTo>
                <a:lnTo>
                  <a:pt x="188765" y="142058"/>
                </a:lnTo>
                <a:lnTo>
                  <a:pt x="192486" y="139949"/>
                </a:lnTo>
                <a:lnTo>
                  <a:pt x="195760" y="136956"/>
                </a:lnTo>
                <a:lnTo>
                  <a:pt x="198736" y="133373"/>
                </a:lnTo>
                <a:lnTo>
                  <a:pt x="201514" y="129396"/>
                </a:lnTo>
                <a:lnTo>
                  <a:pt x="204954" y="125158"/>
                </a:lnTo>
                <a:lnTo>
                  <a:pt x="208834" y="120745"/>
                </a:lnTo>
                <a:lnTo>
                  <a:pt x="216585" y="112402"/>
                </a:lnTo>
                <a:lnTo>
                  <a:pt x="225412" y="103243"/>
                </a:lnTo>
                <a:lnTo>
                  <a:pt x="235645" y="928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425"/>
          <p:cNvSpPr/>
          <p:nvPr/>
        </p:nvSpPr>
        <p:spPr>
          <a:xfrm>
            <a:off x="6843738" y="1357606"/>
            <a:ext cx="185293" cy="306884"/>
          </a:xfrm>
          <a:custGeom>
            <a:avLst/>
            <a:gdLst/>
            <a:ahLst/>
            <a:cxnLst/>
            <a:rect l="0" t="0" r="0" b="0"/>
            <a:pathLst>
              <a:path w="185293" h="306884">
                <a:moveTo>
                  <a:pt x="7118" y="6850"/>
                </a:moveTo>
                <a:lnTo>
                  <a:pt x="269" y="0"/>
                </a:lnTo>
                <a:lnTo>
                  <a:pt x="0" y="5883"/>
                </a:lnTo>
                <a:lnTo>
                  <a:pt x="3775" y="10356"/>
                </a:lnTo>
                <a:lnTo>
                  <a:pt x="4888" y="13156"/>
                </a:lnTo>
                <a:lnTo>
                  <a:pt x="6127" y="20500"/>
                </a:lnTo>
                <a:lnTo>
                  <a:pt x="6824" y="29768"/>
                </a:lnTo>
                <a:lnTo>
                  <a:pt x="9104" y="39261"/>
                </a:lnTo>
                <a:lnTo>
                  <a:pt x="10823" y="45126"/>
                </a:lnTo>
                <a:lnTo>
                  <a:pt x="11969" y="50623"/>
                </a:lnTo>
                <a:lnTo>
                  <a:pt x="12733" y="55876"/>
                </a:lnTo>
                <a:lnTo>
                  <a:pt x="13243" y="60965"/>
                </a:lnTo>
                <a:lnTo>
                  <a:pt x="13582" y="66739"/>
                </a:lnTo>
                <a:lnTo>
                  <a:pt x="13960" y="79505"/>
                </a:lnTo>
                <a:lnTo>
                  <a:pt x="14854" y="86243"/>
                </a:lnTo>
                <a:lnTo>
                  <a:pt x="16244" y="93116"/>
                </a:lnTo>
                <a:lnTo>
                  <a:pt x="24179" y="125049"/>
                </a:lnTo>
                <a:lnTo>
                  <a:pt x="25635" y="133274"/>
                </a:lnTo>
                <a:lnTo>
                  <a:pt x="26606" y="141139"/>
                </a:lnTo>
                <a:lnTo>
                  <a:pt x="27254" y="148763"/>
                </a:lnTo>
                <a:lnTo>
                  <a:pt x="28480" y="156228"/>
                </a:lnTo>
                <a:lnTo>
                  <a:pt x="30090" y="163585"/>
                </a:lnTo>
                <a:lnTo>
                  <a:pt x="38379" y="196295"/>
                </a:lnTo>
                <a:lnTo>
                  <a:pt x="39865" y="203790"/>
                </a:lnTo>
                <a:lnTo>
                  <a:pt x="40855" y="210375"/>
                </a:lnTo>
                <a:lnTo>
                  <a:pt x="41516" y="216352"/>
                </a:lnTo>
                <a:lnTo>
                  <a:pt x="42750" y="222718"/>
                </a:lnTo>
                <a:lnTo>
                  <a:pt x="44366" y="229343"/>
                </a:lnTo>
                <a:lnTo>
                  <a:pt x="46238" y="236141"/>
                </a:lnTo>
                <a:lnTo>
                  <a:pt x="47485" y="242261"/>
                </a:lnTo>
                <a:lnTo>
                  <a:pt x="48317" y="247928"/>
                </a:lnTo>
                <a:lnTo>
                  <a:pt x="48872" y="253294"/>
                </a:lnTo>
                <a:lnTo>
                  <a:pt x="49242" y="258458"/>
                </a:lnTo>
                <a:lnTo>
                  <a:pt x="49487" y="263489"/>
                </a:lnTo>
                <a:lnTo>
                  <a:pt x="49835" y="276037"/>
                </a:lnTo>
                <a:lnTo>
                  <a:pt x="49979" y="299314"/>
                </a:lnTo>
                <a:lnTo>
                  <a:pt x="49980" y="295824"/>
                </a:lnTo>
                <a:lnTo>
                  <a:pt x="50774" y="293955"/>
                </a:lnTo>
                <a:lnTo>
                  <a:pt x="54890" y="287533"/>
                </a:lnTo>
                <a:lnTo>
                  <a:pt x="56131" y="282940"/>
                </a:lnTo>
                <a:lnTo>
                  <a:pt x="56830" y="275891"/>
                </a:lnTo>
                <a:lnTo>
                  <a:pt x="56994" y="269034"/>
                </a:lnTo>
                <a:lnTo>
                  <a:pt x="57098" y="251697"/>
                </a:lnTo>
                <a:lnTo>
                  <a:pt x="59229" y="242406"/>
                </a:lnTo>
                <a:lnTo>
                  <a:pt x="62822" y="233779"/>
                </a:lnTo>
                <a:lnTo>
                  <a:pt x="69308" y="223666"/>
                </a:lnTo>
                <a:lnTo>
                  <a:pt x="73917" y="215396"/>
                </a:lnTo>
                <a:lnTo>
                  <a:pt x="78610" y="208545"/>
                </a:lnTo>
                <a:lnTo>
                  <a:pt x="84136" y="202061"/>
                </a:lnTo>
                <a:lnTo>
                  <a:pt x="91883" y="193887"/>
                </a:lnTo>
                <a:lnTo>
                  <a:pt x="95378" y="191073"/>
                </a:lnTo>
                <a:lnTo>
                  <a:pt x="98502" y="189196"/>
                </a:lnTo>
                <a:lnTo>
                  <a:pt x="101379" y="187945"/>
                </a:lnTo>
                <a:lnTo>
                  <a:pt x="108807" y="184439"/>
                </a:lnTo>
                <a:lnTo>
                  <a:pt x="113011" y="182392"/>
                </a:lnTo>
                <a:lnTo>
                  <a:pt x="117400" y="181028"/>
                </a:lnTo>
                <a:lnTo>
                  <a:pt x="121915" y="180119"/>
                </a:lnTo>
                <a:lnTo>
                  <a:pt x="126511" y="179512"/>
                </a:lnTo>
                <a:lnTo>
                  <a:pt x="131164" y="179108"/>
                </a:lnTo>
                <a:lnTo>
                  <a:pt x="135853" y="178839"/>
                </a:lnTo>
                <a:lnTo>
                  <a:pt x="144502" y="178539"/>
                </a:lnTo>
                <a:lnTo>
                  <a:pt x="150992" y="178406"/>
                </a:lnTo>
                <a:lnTo>
                  <a:pt x="153834" y="179165"/>
                </a:lnTo>
                <a:lnTo>
                  <a:pt x="159108" y="182124"/>
                </a:lnTo>
                <a:lnTo>
                  <a:pt x="164098" y="183968"/>
                </a:lnTo>
                <a:lnTo>
                  <a:pt x="166540" y="184460"/>
                </a:lnTo>
                <a:lnTo>
                  <a:pt x="171370" y="187123"/>
                </a:lnTo>
                <a:lnTo>
                  <a:pt x="173769" y="188944"/>
                </a:lnTo>
                <a:lnTo>
                  <a:pt x="178551" y="195202"/>
                </a:lnTo>
                <a:lnTo>
                  <a:pt x="182530" y="202480"/>
                </a:lnTo>
                <a:lnTo>
                  <a:pt x="184297" y="208361"/>
                </a:lnTo>
                <a:lnTo>
                  <a:pt x="185083" y="215737"/>
                </a:lnTo>
                <a:lnTo>
                  <a:pt x="185292" y="219927"/>
                </a:lnTo>
                <a:lnTo>
                  <a:pt x="184639" y="225101"/>
                </a:lnTo>
                <a:lnTo>
                  <a:pt x="183409" y="230932"/>
                </a:lnTo>
                <a:lnTo>
                  <a:pt x="181795" y="237201"/>
                </a:lnTo>
                <a:lnTo>
                  <a:pt x="179926" y="242967"/>
                </a:lnTo>
                <a:lnTo>
                  <a:pt x="177886" y="248399"/>
                </a:lnTo>
                <a:lnTo>
                  <a:pt x="175732" y="253607"/>
                </a:lnTo>
                <a:lnTo>
                  <a:pt x="172708" y="258667"/>
                </a:lnTo>
                <a:lnTo>
                  <a:pt x="169106" y="263628"/>
                </a:lnTo>
                <a:lnTo>
                  <a:pt x="165116" y="268523"/>
                </a:lnTo>
                <a:lnTo>
                  <a:pt x="160075" y="272580"/>
                </a:lnTo>
                <a:lnTo>
                  <a:pt x="154333" y="276078"/>
                </a:lnTo>
                <a:lnTo>
                  <a:pt x="148124" y="279204"/>
                </a:lnTo>
                <a:lnTo>
                  <a:pt x="142397" y="282876"/>
                </a:lnTo>
                <a:lnTo>
                  <a:pt x="136991" y="286911"/>
                </a:lnTo>
                <a:lnTo>
                  <a:pt x="131800" y="291188"/>
                </a:lnTo>
                <a:lnTo>
                  <a:pt x="125958" y="294834"/>
                </a:lnTo>
                <a:lnTo>
                  <a:pt x="119682" y="298058"/>
                </a:lnTo>
                <a:lnTo>
                  <a:pt x="113117" y="301001"/>
                </a:lnTo>
                <a:lnTo>
                  <a:pt x="107153" y="302963"/>
                </a:lnTo>
                <a:lnTo>
                  <a:pt x="101589" y="304271"/>
                </a:lnTo>
                <a:lnTo>
                  <a:pt x="96292" y="305143"/>
                </a:lnTo>
                <a:lnTo>
                  <a:pt x="91174" y="305725"/>
                </a:lnTo>
                <a:lnTo>
                  <a:pt x="86174" y="306112"/>
                </a:lnTo>
                <a:lnTo>
                  <a:pt x="77179" y="306543"/>
                </a:lnTo>
                <a:lnTo>
                  <a:pt x="70535" y="306734"/>
                </a:lnTo>
                <a:lnTo>
                  <a:pt x="57322" y="306867"/>
                </a:lnTo>
                <a:lnTo>
                  <a:pt x="47639" y="306883"/>
                </a:lnTo>
                <a:lnTo>
                  <a:pt x="46038" y="306091"/>
                </a:lnTo>
                <a:lnTo>
                  <a:pt x="44970" y="304769"/>
                </a:lnTo>
                <a:lnTo>
                  <a:pt x="44259" y="303094"/>
                </a:lnTo>
                <a:lnTo>
                  <a:pt x="39465" y="296944"/>
                </a:lnTo>
                <a:lnTo>
                  <a:pt x="38208" y="294702"/>
                </a:lnTo>
                <a:lnTo>
                  <a:pt x="35693" y="285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426"/>
          <p:cNvSpPr/>
          <p:nvPr/>
        </p:nvSpPr>
        <p:spPr>
          <a:xfrm>
            <a:off x="7068197" y="1385887"/>
            <a:ext cx="268435" cy="300001"/>
          </a:xfrm>
          <a:custGeom>
            <a:avLst/>
            <a:gdLst/>
            <a:ahLst/>
            <a:cxnLst/>
            <a:rect l="0" t="0" r="0" b="0"/>
            <a:pathLst>
              <a:path w="268435" h="300001">
                <a:moveTo>
                  <a:pt x="4115" y="0"/>
                </a:moveTo>
                <a:lnTo>
                  <a:pt x="322" y="0"/>
                </a:lnTo>
                <a:lnTo>
                  <a:pt x="0" y="794"/>
                </a:lnTo>
                <a:lnTo>
                  <a:pt x="577" y="2117"/>
                </a:lnTo>
                <a:lnTo>
                  <a:pt x="1756" y="3792"/>
                </a:lnTo>
                <a:lnTo>
                  <a:pt x="3067" y="7771"/>
                </a:lnTo>
                <a:lnTo>
                  <a:pt x="3805" y="16590"/>
                </a:lnTo>
                <a:lnTo>
                  <a:pt x="4023" y="27141"/>
                </a:lnTo>
                <a:lnTo>
                  <a:pt x="4110" y="58895"/>
                </a:lnTo>
                <a:lnTo>
                  <a:pt x="4906" y="64663"/>
                </a:lnTo>
                <a:lnTo>
                  <a:pt x="6230" y="70096"/>
                </a:lnTo>
                <a:lnTo>
                  <a:pt x="7906" y="75306"/>
                </a:lnTo>
                <a:lnTo>
                  <a:pt x="9024" y="81160"/>
                </a:lnTo>
                <a:lnTo>
                  <a:pt x="9769" y="87444"/>
                </a:lnTo>
                <a:lnTo>
                  <a:pt x="10266" y="94015"/>
                </a:lnTo>
                <a:lnTo>
                  <a:pt x="10597" y="100777"/>
                </a:lnTo>
                <a:lnTo>
                  <a:pt x="10965" y="114640"/>
                </a:lnTo>
                <a:lnTo>
                  <a:pt x="11233" y="151042"/>
                </a:lnTo>
                <a:lnTo>
                  <a:pt x="11259" y="260847"/>
                </a:lnTo>
                <a:lnTo>
                  <a:pt x="12053" y="265179"/>
                </a:lnTo>
                <a:lnTo>
                  <a:pt x="15052" y="272110"/>
                </a:lnTo>
                <a:lnTo>
                  <a:pt x="16913" y="277836"/>
                </a:lnTo>
                <a:lnTo>
                  <a:pt x="17410" y="280474"/>
                </a:lnTo>
                <a:lnTo>
                  <a:pt x="20078" y="285522"/>
                </a:lnTo>
                <a:lnTo>
                  <a:pt x="21902" y="287979"/>
                </a:lnTo>
                <a:lnTo>
                  <a:pt x="23926" y="292826"/>
                </a:lnTo>
                <a:lnTo>
                  <a:pt x="25226" y="298613"/>
                </a:lnTo>
                <a:lnTo>
                  <a:pt x="26127" y="299088"/>
                </a:lnTo>
                <a:lnTo>
                  <a:pt x="29244" y="299615"/>
                </a:lnTo>
                <a:lnTo>
                  <a:pt x="36919" y="299954"/>
                </a:lnTo>
                <a:lnTo>
                  <a:pt x="38538" y="300000"/>
                </a:lnTo>
                <a:lnTo>
                  <a:pt x="41375" y="297904"/>
                </a:lnTo>
                <a:lnTo>
                  <a:pt x="49663" y="290091"/>
                </a:lnTo>
                <a:lnTo>
                  <a:pt x="56373" y="285563"/>
                </a:lnTo>
                <a:lnTo>
                  <a:pt x="63853" y="280904"/>
                </a:lnTo>
                <a:lnTo>
                  <a:pt x="69823" y="276188"/>
                </a:lnTo>
                <a:lnTo>
                  <a:pt x="77240" y="271446"/>
                </a:lnTo>
                <a:lnTo>
                  <a:pt x="81440" y="269070"/>
                </a:lnTo>
                <a:lnTo>
                  <a:pt x="85828" y="265899"/>
                </a:lnTo>
                <a:lnTo>
                  <a:pt x="90340" y="262197"/>
                </a:lnTo>
                <a:lnTo>
                  <a:pt x="98794" y="254645"/>
                </a:lnTo>
                <a:lnTo>
                  <a:pt x="105196" y="248642"/>
                </a:lnTo>
                <a:lnTo>
                  <a:pt x="110688" y="241212"/>
                </a:lnTo>
                <a:lnTo>
                  <a:pt x="115775" y="233412"/>
                </a:lnTo>
                <a:lnTo>
                  <a:pt x="120681" y="227299"/>
                </a:lnTo>
                <a:lnTo>
                  <a:pt x="125508" y="219820"/>
                </a:lnTo>
                <a:lnTo>
                  <a:pt x="130299" y="211998"/>
                </a:lnTo>
                <a:lnTo>
                  <a:pt x="135074" y="205875"/>
                </a:lnTo>
                <a:lnTo>
                  <a:pt x="139842" y="198392"/>
                </a:lnTo>
                <a:lnTo>
                  <a:pt x="143813" y="190568"/>
                </a:lnTo>
                <a:lnTo>
                  <a:pt x="145578" y="184445"/>
                </a:lnTo>
                <a:lnTo>
                  <a:pt x="146363" y="176961"/>
                </a:lnTo>
                <a:lnTo>
                  <a:pt x="146712" y="169137"/>
                </a:lnTo>
                <a:lnTo>
                  <a:pt x="146954" y="158896"/>
                </a:lnTo>
                <a:lnTo>
                  <a:pt x="144857" y="155816"/>
                </a:lnTo>
                <a:lnTo>
                  <a:pt x="143186" y="153884"/>
                </a:lnTo>
                <a:lnTo>
                  <a:pt x="141279" y="152596"/>
                </a:lnTo>
                <a:lnTo>
                  <a:pt x="137044" y="151164"/>
                </a:lnTo>
                <a:lnTo>
                  <a:pt x="130196" y="150358"/>
                </a:lnTo>
                <a:lnTo>
                  <a:pt x="123141" y="150119"/>
                </a:lnTo>
                <a:lnTo>
                  <a:pt x="120771" y="150880"/>
                </a:lnTo>
                <a:lnTo>
                  <a:pt x="116023" y="153841"/>
                </a:lnTo>
                <a:lnTo>
                  <a:pt x="108887" y="159971"/>
                </a:lnTo>
                <a:lnTo>
                  <a:pt x="101745" y="166814"/>
                </a:lnTo>
                <a:lnTo>
                  <a:pt x="100158" y="169153"/>
                </a:lnTo>
                <a:lnTo>
                  <a:pt x="93610" y="184778"/>
                </a:lnTo>
                <a:lnTo>
                  <a:pt x="91515" y="193513"/>
                </a:lnTo>
                <a:lnTo>
                  <a:pt x="90585" y="202687"/>
                </a:lnTo>
                <a:lnTo>
                  <a:pt x="90171" y="212056"/>
                </a:lnTo>
                <a:lnTo>
                  <a:pt x="90854" y="215983"/>
                </a:lnTo>
                <a:lnTo>
                  <a:pt x="93730" y="222463"/>
                </a:lnTo>
                <a:lnTo>
                  <a:pt x="95538" y="230106"/>
                </a:lnTo>
                <a:lnTo>
                  <a:pt x="96341" y="238001"/>
                </a:lnTo>
                <a:lnTo>
                  <a:pt x="96698" y="244155"/>
                </a:lnTo>
                <a:lnTo>
                  <a:pt x="97587" y="246908"/>
                </a:lnTo>
                <a:lnTo>
                  <a:pt x="100692" y="252082"/>
                </a:lnTo>
                <a:lnTo>
                  <a:pt x="106834" y="257028"/>
                </a:lnTo>
                <a:lnTo>
                  <a:pt x="114061" y="261872"/>
                </a:lnTo>
                <a:lnTo>
                  <a:pt x="119920" y="266671"/>
                </a:lnTo>
                <a:lnTo>
                  <a:pt x="123387" y="268268"/>
                </a:lnTo>
                <a:lnTo>
                  <a:pt x="131472" y="270043"/>
                </a:lnTo>
                <a:lnTo>
                  <a:pt x="138241" y="270832"/>
                </a:lnTo>
                <a:lnTo>
                  <a:pt x="145483" y="271182"/>
                </a:lnTo>
                <a:lnTo>
                  <a:pt x="156639" y="271338"/>
                </a:lnTo>
                <a:lnTo>
                  <a:pt x="162154" y="270586"/>
                </a:lnTo>
                <a:lnTo>
                  <a:pt x="167418" y="269291"/>
                </a:lnTo>
                <a:lnTo>
                  <a:pt x="172515" y="267633"/>
                </a:lnTo>
                <a:lnTo>
                  <a:pt x="178294" y="266528"/>
                </a:lnTo>
                <a:lnTo>
                  <a:pt x="184528" y="265792"/>
                </a:lnTo>
                <a:lnTo>
                  <a:pt x="191066" y="265301"/>
                </a:lnTo>
                <a:lnTo>
                  <a:pt x="197011" y="264180"/>
                </a:lnTo>
                <a:lnTo>
                  <a:pt x="202563" y="262639"/>
                </a:lnTo>
                <a:lnTo>
                  <a:pt x="226671" y="254462"/>
                </a:lnTo>
                <a:lnTo>
                  <a:pt x="232655" y="252191"/>
                </a:lnTo>
                <a:lnTo>
                  <a:pt x="238231" y="249884"/>
                </a:lnTo>
                <a:lnTo>
                  <a:pt x="243536" y="247552"/>
                </a:lnTo>
                <a:lnTo>
                  <a:pt x="251548" y="242844"/>
                </a:lnTo>
                <a:lnTo>
                  <a:pt x="257754" y="238106"/>
                </a:lnTo>
                <a:lnTo>
                  <a:pt x="260520" y="235731"/>
                </a:lnTo>
                <a:lnTo>
                  <a:pt x="268434"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427"/>
          <p:cNvSpPr/>
          <p:nvPr/>
        </p:nvSpPr>
        <p:spPr>
          <a:xfrm>
            <a:off x="7465218" y="1521618"/>
            <a:ext cx="42864" cy="150020"/>
          </a:xfrm>
          <a:custGeom>
            <a:avLst/>
            <a:gdLst/>
            <a:ahLst/>
            <a:cxnLst/>
            <a:rect l="0" t="0" r="0" b="0"/>
            <a:pathLst>
              <a:path w="42864" h="150020">
                <a:moveTo>
                  <a:pt x="0" y="0"/>
                </a:moveTo>
                <a:lnTo>
                  <a:pt x="0" y="17000"/>
                </a:lnTo>
                <a:lnTo>
                  <a:pt x="794" y="20065"/>
                </a:lnTo>
                <a:lnTo>
                  <a:pt x="2116" y="23695"/>
                </a:lnTo>
                <a:lnTo>
                  <a:pt x="3793" y="27703"/>
                </a:lnTo>
                <a:lnTo>
                  <a:pt x="4910" y="31963"/>
                </a:lnTo>
                <a:lnTo>
                  <a:pt x="5654" y="36390"/>
                </a:lnTo>
                <a:lnTo>
                  <a:pt x="6152" y="40929"/>
                </a:lnTo>
                <a:lnTo>
                  <a:pt x="6482" y="45542"/>
                </a:lnTo>
                <a:lnTo>
                  <a:pt x="6703" y="50205"/>
                </a:lnTo>
                <a:lnTo>
                  <a:pt x="6948" y="59620"/>
                </a:lnTo>
                <a:lnTo>
                  <a:pt x="7057" y="69096"/>
                </a:lnTo>
                <a:lnTo>
                  <a:pt x="7880" y="73845"/>
                </a:lnTo>
                <a:lnTo>
                  <a:pt x="9222" y="78599"/>
                </a:lnTo>
                <a:lnTo>
                  <a:pt x="10910" y="83356"/>
                </a:lnTo>
                <a:lnTo>
                  <a:pt x="12036" y="88114"/>
                </a:lnTo>
                <a:lnTo>
                  <a:pt x="12787" y="92874"/>
                </a:lnTo>
                <a:lnTo>
                  <a:pt x="13288" y="97635"/>
                </a:lnTo>
                <a:lnTo>
                  <a:pt x="14414" y="101603"/>
                </a:lnTo>
                <a:lnTo>
                  <a:pt x="15960" y="105041"/>
                </a:lnTo>
                <a:lnTo>
                  <a:pt x="17784" y="108128"/>
                </a:lnTo>
                <a:lnTo>
                  <a:pt x="18999" y="111773"/>
                </a:lnTo>
                <a:lnTo>
                  <a:pt x="19811" y="115790"/>
                </a:lnTo>
                <a:lnTo>
                  <a:pt x="20351" y="120056"/>
                </a:lnTo>
                <a:lnTo>
                  <a:pt x="21504" y="123694"/>
                </a:lnTo>
                <a:lnTo>
                  <a:pt x="23069" y="126913"/>
                </a:lnTo>
                <a:lnTo>
                  <a:pt x="24904" y="129852"/>
                </a:lnTo>
                <a:lnTo>
                  <a:pt x="26127" y="132606"/>
                </a:lnTo>
                <a:lnTo>
                  <a:pt x="26944" y="135235"/>
                </a:lnTo>
                <a:lnTo>
                  <a:pt x="27488" y="137782"/>
                </a:lnTo>
                <a:lnTo>
                  <a:pt x="28644" y="139480"/>
                </a:lnTo>
                <a:lnTo>
                  <a:pt x="30208" y="140612"/>
                </a:lnTo>
                <a:lnTo>
                  <a:pt x="32045" y="141366"/>
                </a:lnTo>
                <a:lnTo>
                  <a:pt x="33270" y="142663"/>
                </a:lnTo>
                <a:lnTo>
                  <a:pt x="34087" y="144321"/>
                </a:lnTo>
                <a:lnTo>
                  <a:pt x="34631" y="146221"/>
                </a:lnTo>
                <a:lnTo>
                  <a:pt x="35787" y="147487"/>
                </a:lnTo>
                <a:lnTo>
                  <a:pt x="37352" y="148331"/>
                </a:lnTo>
                <a:lnTo>
                  <a:pt x="42863" y="1500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428"/>
          <p:cNvSpPr/>
          <p:nvPr/>
        </p:nvSpPr>
        <p:spPr>
          <a:xfrm>
            <a:off x="7472362" y="1400175"/>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MARTPenAnnotation429"/>
          <p:cNvSpPr/>
          <p:nvPr/>
        </p:nvSpPr>
        <p:spPr>
          <a:xfrm>
            <a:off x="7572375" y="1478756"/>
            <a:ext cx="178135" cy="171451"/>
          </a:xfrm>
          <a:custGeom>
            <a:avLst/>
            <a:gdLst/>
            <a:ahLst/>
            <a:cxnLst/>
            <a:rect l="0" t="0" r="0" b="0"/>
            <a:pathLst>
              <a:path w="178135" h="171451">
                <a:moveTo>
                  <a:pt x="71437" y="0"/>
                </a:moveTo>
                <a:lnTo>
                  <a:pt x="61494" y="0"/>
                </a:lnTo>
                <a:lnTo>
                  <a:pt x="59252" y="794"/>
                </a:lnTo>
                <a:lnTo>
                  <a:pt x="54644" y="3792"/>
                </a:lnTo>
                <a:lnTo>
                  <a:pt x="49951" y="7771"/>
                </a:lnTo>
                <a:lnTo>
                  <a:pt x="44425" y="12185"/>
                </a:lnTo>
                <a:lnTo>
                  <a:pt x="40729" y="14473"/>
                </a:lnTo>
                <a:lnTo>
                  <a:pt x="36678" y="16792"/>
                </a:lnTo>
                <a:lnTo>
                  <a:pt x="33182" y="19132"/>
                </a:lnTo>
                <a:lnTo>
                  <a:pt x="30060" y="21486"/>
                </a:lnTo>
                <a:lnTo>
                  <a:pt x="27182" y="23849"/>
                </a:lnTo>
                <a:lnTo>
                  <a:pt x="21870" y="28591"/>
                </a:lnTo>
                <a:lnTo>
                  <a:pt x="16864" y="33345"/>
                </a:lnTo>
                <a:lnTo>
                  <a:pt x="4788" y="45244"/>
                </a:lnTo>
                <a:lnTo>
                  <a:pt x="3192" y="47625"/>
                </a:lnTo>
                <a:lnTo>
                  <a:pt x="1418" y="52388"/>
                </a:lnTo>
                <a:lnTo>
                  <a:pt x="630" y="57150"/>
                </a:lnTo>
                <a:lnTo>
                  <a:pt x="124" y="62882"/>
                </a:lnTo>
                <a:lnTo>
                  <a:pt x="2171" y="65783"/>
                </a:lnTo>
                <a:lnTo>
                  <a:pt x="3829" y="67668"/>
                </a:lnTo>
                <a:lnTo>
                  <a:pt x="5727" y="68924"/>
                </a:lnTo>
                <a:lnTo>
                  <a:pt x="9954" y="70320"/>
                </a:lnTo>
                <a:lnTo>
                  <a:pt x="14478" y="70941"/>
                </a:lnTo>
                <a:lnTo>
                  <a:pt x="19929" y="71217"/>
                </a:lnTo>
                <a:lnTo>
                  <a:pt x="31922" y="71372"/>
                </a:lnTo>
                <a:lnTo>
                  <a:pt x="79037" y="71435"/>
                </a:lnTo>
                <a:lnTo>
                  <a:pt x="85235" y="72229"/>
                </a:lnTo>
                <a:lnTo>
                  <a:pt x="90954" y="73553"/>
                </a:lnTo>
                <a:lnTo>
                  <a:pt x="96355" y="75229"/>
                </a:lnTo>
                <a:lnTo>
                  <a:pt x="103130" y="76346"/>
                </a:lnTo>
                <a:lnTo>
                  <a:pt x="110822" y="77091"/>
                </a:lnTo>
                <a:lnTo>
                  <a:pt x="126248" y="77919"/>
                </a:lnTo>
                <a:lnTo>
                  <a:pt x="138395" y="78287"/>
                </a:lnTo>
                <a:lnTo>
                  <a:pt x="143857" y="79179"/>
                </a:lnTo>
                <a:lnTo>
                  <a:pt x="149086" y="80567"/>
                </a:lnTo>
                <a:lnTo>
                  <a:pt x="154160" y="82286"/>
                </a:lnTo>
                <a:lnTo>
                  <a:pt x="158335" y="84226"/>
                </a:lnTo>
                <a:lnTo>
                  <a:pt x="161913" y="86313"/>
                </a:lnTo>
                <a:lnTo>
                  <a:pt x="165092" y="88498"/>
                </a:lnTo>
                <a:lnTo>
                  <a:pt x="168005" y="90749"/>
                </a:lnTo>
                <a:lnTo>
                  <a:pt x="173359" y="95366"/>
                </a:lnTo>
                <a:lnTo>
                  <a:pt x="175104" y="97709"/>
                </a:lnTo>
                <a:lnTo>
                  <a:pt x="177042" y="102428"/>
                </a:lnTo>
                <a:lnTo>
                  <a:pt x="177903" y="107171"/>
                </a:lnTo>
                <a:lnTo>
                  <a:pt x="178134" y="109547"/>
                </a:lnTo>
                <a:lnTo>
                  <a:pt x="176699" y="112719"/>
                </a:lnTo>
                <a:lnTo>
                  <a:pt x="174156" y="116421"/>
                </a:lnTo>
                <a:lnTo>
                  <a:pt x="170872" y="120476"/>
                </a:lnTo>
                <a:lnTo>
                  <a:pt x="166302" y="123974"/>
                </a:lnTo>
                <a:lnTo>
                  <a:pt x="160874" y="127099"/>
                </a:lnTo>
                <a:lnTo>
                  <a:pt x="154875" y="129976"/>
                </a:lnTo>
                <a:lnTo>
                  <a:pt x="148493" y="132688"/>
                </a:lnTo>
                <a:lnTo>
                  <a:pt x="141858" y="135290"/>
                </a:lnTo>
                <a:lnTo>
                  <a:pt x="135053" y="137818"/>
                </a:lnTo>
                <a:lnTo>
                  <a:pt x="128135" y="141091"/>
                </a:lnTo>
                <a:lnTo>
                  <a:pt x="121142" y="144861"/>
                </a:lnTo>
                <a:lnTo>
                  <a:pt x="114099" y="148961"/>
                </a:lnTo>
                <a:lnTo>
                  <a:pt x="107022" y="152489"/>
                </a:lnTo>
                <a:lnTo>
                  <a:pt x="99923" y="155634"/>
                </a:lnTo>
                <a:lnTo>
                  <a:pt x="92809" y="158525"/>
                </a:lnTo>
                <a:lnTo>
                  <a:pt x="85685" y="161246"/>
                </a:lnTo>
                <a:lnTo>
                  <a:pt x="71420" y="166385"/>
                </a:lnTo>
                <a:lnTo>
                  <a:pt x="64282" y="168073"/>
                </a:lnTo>
                <a:lnTo>
                  <a:pt x="57142" y="169199"/>
                </a:lnTo>
                <a:lnTo>
                  <a:pt x="50000" y="169949"/>
                </a:lnTo>
                <a:lnTo>
                  <a:pt x="43652" y="170449"/>
                </a:lnTo>
                <a:lnTo>
                  <a:pt x="37833" y="170783"/>
                </a:lnTo>
                <a:lnTo>
                  <a:pt x="27133" y="171153"/>
                </a:lnTo>
                <a:lnTo>
                  <a:pt x="8314" y="171424"/>
                </a:lnTo>
                <a:lnTo>
                  <a:pt x="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430"/>
          <p:cNvSpPr/>
          <p:nvPr/>
        </p:nvSpPr>
        <p:spPr>
          <a:xfrm>
            <a:off x="6929437" y="1864518"/>
            <a:ext cx="57151" cy="185739"/>
          </a:xfrm>
          <a:custGeom>
            <a:avLst/>
            <a:gdLst/>
            <a:ahLst/>
            <a:cxnLst/>
            <a:rect l="0" t="0" r="0" b="0"/>
            <a:pathLst>
              <a:path w="57151" h="185739">
                <a:moveTo>
                  <a:pt x="0" y="0"/>
                </a:moveTo>
                <a:lnTo>
                  <a:pt x="0" y="9943"/>
                </a:lnTo>
                <a:lnTo>
                  <a:pt x="794" y="12185"/>
                </a:lnTo>
                <a:lnTo>
                  <a:pt x="2117" y="14474"/>
                </a:lnTo>
                <a:lnTo>
                  <a:pt x="3793" y="16793"/>
                </a:lnTo>
                <a:lnTo>
                  <a:pt x="4910" y="19927"/>
                </a:lnTo>
                <a:lnTo>
                  <a:pt x="5654" y="23603"/>
                </a:lnTo>
                <a:lnTo>
                  <a:pt x="6151" y="27642"/>
                </a:lnTo>
                <a:lnTo>
                  <a:pt x="7276" y="31128"/>
                </a:lnTo>
                <a:lnTo>
                  <a:pt x="8820" y="34246"/>
                </a:lnTo>
                <a:lnTo>
                  <a:pt x="10643" y="37118"/>
                </a:lnTo>
                <a:lnTo>
                  <a:pt x="11857" y="40620"/>
                </a:lnTo>
                <a:lnTo>
                  <a:pt x="12667" y="44543"/>
                </a:lnTo>
                <a:lnTo>
                  <a:pt x="13208" y="48745"/>
                </a:lnTo>
                <a:lnTo>
                  <a:pt x="14361" y="53135"/>
                </a:lnTo>
                <a:lnTo>
                  <a:pt x="15925" y="57648"/>
                </a:lnTo>
                <a:lnTo>
                  <a:pt x="17759" y="62245"/>
                </a:lnTo>
                <a:lnTo>
                  <a:pt x="19777" y="66897"/>
                </a:lnTo>
                <a:lnTo>
                  <a:pt x="24136" y="76298"/>
                </a:lnTo>
                <a:lnTo>
                  <a:pt x="31052" y="90517"/>
                </a:lnTo>
                <a:lnTo>
                  <a:pt x="32608" y="95270"/>
                </a:lnTo>
                <a:lnTo>
                  <a:pt x="33645" y="100026"/>
                </a:lnTo>
                <a:lnTo>
                  <a:pt x="34337" y="104784"/>
                </a:lnTo>
                <a:lnTo>
                  <a:pt x="35591" y="109544"/>
                </a:lnTo>
                <a:lnTo>
                  <a:pt x="37221" y="114304"/>
                </a:lnTo>
                <a:lnTo>
                  <a:pt x="39101" y="119065"/>
                </a:lnTo>
                <a:lnTo>
                  <a:pt x="41149" y="123827"/>
                </a:lnTo>
                <a:lnTo>
                  <a:pt x="45541" y="133351"/>
                </a:lnTo>
                <a:lnTo>
                  <a:pt x="47029" y="138113"/>
                </a:lnTo>
                <a:lnTo>
                  <a:pt x="48022" y="142876"/>
                </a:lnTo>
                <a:lnTo>
                  <a:pt x="48683" y="147638"/>
                </a:lnTo>
                <a:lnTo>
                  <a:pt x="49918" y="151607"/>
                </a:lnTo>
                <a:lnTo>
                  <a:pt x="51535" y="155046"/>
                </a:lnTo>
                <a:lnTo>
                  <a:pt x="53407" y="158133"/>
                </a:lnTo>
                <a:lnTo>
                  <a:pt x="54654" y="160985"/>
                </a:lnTo>
                <a:lnTo>
                  <a:pt x="56042" y="166270"/>
                </a:lnTo>
                <a:lnTo>
                  <a:pt x="56657" y="171265"/>
                </a:lnTo>
                <a:lnTo>
                  <a:pt x="56931" y="176130"/>
                </a:lnTo>
                <a:lnTo>
                  <a:pt x="57150"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431"/>
          <p:cNvSpPr/>
          <p:nvPr/>
        </p:nvSpPr>
        <p:spPr>
          <a:xfrm>
            <a:off x="6986587" y="2043112"/>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MARTPenAnnotation432"/>
          <p:cNvSpPr/>
          <p:nvPr/>
        </p:nvSpPr>
        <p:spPr>
          <a:xfrm>
            <a:off x="7001293" y="1828800"/>
            <a:ext cx="170868" cy="200026"/>
          </a:xfrm>
          <a:custGeom>
            <a:avLst/>
            <a:gdLst/>
            <a:ahLst/>
            <a:cxnLst/>
            <a:rect l="0" t="0" r="0" b="0"/>
            <a:pathLst>
              <a:path w="170868" h="200026">
                <a:moveTo>
                  <a:pt x="71019" y="0"/>
                </a:moveTo>
                <a:lnTo>
                  <a:pt x="67226" y="3792"/>
                </a:lnTo>
                <a:lnTo>
                  <a:pt x="64522" y="5703"/>
                </a:lnTo>
                <a:lnTo>
                  <a:pt x="61131" y="7771"/>
                </a:lnTo>
                <a:lnTo>
                  <a:pt x="51868" y="13000"/>
                </a:lnTo>
                <a:lnTo>
                  <a:pt x="42679" y="17698"/>
                </a:lnTo>
                <a:lnTo>
                  <a:pt x="39426" y="19736"/>
                </a:lnTo>
                <a:lnTo>
                  <a:pt x="36463" y="21888"/>
                </a:lnTo>
                <a:lnTo>
                  <a:pt x="33694" y="24117"/>
                </a:lnTo>
                <a:lnTo>
                  <a:pt x="28501" y="28710"/>
                </a:lnTo>
                <a:lnTo>
                  <a:pt x="23547" y="33397"/>
                </a:lnTo>
                <a:lnTo>
                  <a:pt x="11508" y="45251"/>
                </a:lnTo>
                <a:lnTo>
                  <a:pt x="9120" y="48423"/>
                </a:lnTo>
                <a:lnTo>
                  <a:pt x="6735" y="52126"/>
                </a:lnTo>
                <a:lnTo>
                  <a:pt x="4350" y="56182"/>
                </a:lnTo>
                <a:lnTo>
                  <a:pt x="2760" y="59679"/>
                </a:lnTo>
                <a:lnTo>
                  <a:pt x="994" y="65682"/>
                </a:lnTo>
                <a:lnTo>
                  <a:pt x="209" y="70996"/>
                </a:lnTo>
                <a:lnTo>
                  <a:pt x="0" y="73524"/>
                </a:lnTo>
                <a:lnTo>
                  <a:pt x="654" y="75210"/>
                </a:lnTo>
                <a:lnTo>
                  <a:pt x="1884" y="76334"/>
                </a:lnTo>
                <a:lnTo>
                  <a:pt x="3498" y="77083"/>
                </a:lnTo>
                <a:lnTo>
                  <a:pt x="7407" y="80032"/>
                </a:lnTo>
                <a:lnTo>
                  <a:pt x="9561" y="81929"/>
                </a:lnTo>
                <a:lnTo>
                  <a:pt x="12585" y="83194"/>
                </a:lnTo>
                <a:lnTo>
                  <a:pt x="16187" y="84038"/>
                </a:lnTo>
                <a:lnTo>
                  <a:pt x="20177" y="84600"/>
                </a:lnTo>
                <a:lnTo>
                  <a:pt x="23630" y="84975"/>
                </a:lnTo>
                <a:lnTo>
                  <a:pt x="26727" y="85225"/>
                </a:lnTo>
                <a:lnTo>
                  <a:pt x="29585" y="85391"/>
                </a:lnTo>
                <a:lnTo>
                  <a:pt x="33872" y="86296"/>
                </a:lnTo>
                <a:lnTo>
                  <a:pt x="39110" y="87693"/>
                </a:lnTo>
                <a:lnTo>
                  <a:pt x="44984" y="89418"/>
                </a:lnTo>
                <a:lnTo>
                  <a:pt x="50487" y="90568"/>
                </a:lnTo>
                <a:lnTo>
                  <a:pt x="55744" y="91335"/>
                </a:lnTo>
                <a:lnTo>
                  <a:pt x="60836" y="91846"/>
                </a:lnTo>
                <a:lnTo>
                  <a:pt x="66612" y="92187"/>
                </a:lnTo>
                <a:lnTo>
                  <a:pt x="79379" y="92565"/>
                </a:lnTo>
                <a:lnTo>
                  <a:pt x="99954" y="92778"/>
                </a:lnTo>
                <a:lnTo>
                  <a:pt x="106978" y="93602"/>
                </a:lnTo>
                <a:lnTo>
                  <a:pt x="114041" y="94945"/>
                </a:lnTo>
                <a:lnTo>
                  <a:pt x="121132" y="96634"/>
                </a:lnTo>
                <a:lnTo>
                  <a:pt x="127447" y="98554"/>
                </a:lnTo>
                <a:lnTo>
                  <a:pt x="133244" y="100627"/>
                </a:lnTo>
                <a:lnTo>
                  <a:pt x="138696" y="102803"/>
                </a:lnTo>
                <a:lnTo>
                  <a:pt x="143918" y="105048"/>
                </a:lnTo>
                <a:lnTo>
                  <a:pt x="153954" y="109659"/>
                </a:lnTo>
                <a:lnTo>
                  <a:pt x="158059" y="111999"/>
                </a:lnTo>
                <a:lnTo>
                  <a:pt x="161589" y="114354"/>
                </a:lnTo>
                <a:lnTo>
                  <a:pt x="164737" y="116717"/>
                </a:lnTo>
                <a:lnTo>
                  <a:pt x="166835" y="119086"/>
                </a:lnTo>
                <a:lnTo>
                  <a:pt x="168234" y="121459"/>
                </a:lnTo>
                <a:lnTo>
                  <a:pt x="169788" y="126213"/>
                </a:lnTo>
                <a:lnTo>
                  <a:pt x="170479" y="130972"/>
                </a:lnTo>
                <a:lnTo>
                  <a:pt x="170663" y="134145"/>
                </a:lnTo>
                <a:lnTo>
                  <a:pt x="170867" y="141905"/>
                </a:lnTo>
                <a:lnTo>
                  <a:pt x="170128" y="145403"/>
                </a:lnTo>
                <a:lnTo>
                  <a:pt x="167191" y="151407"/>
                </a:lnTo>
                <a:lnTo>
                  <a:pt x="163239" y="158837"/>
                </a:lnTo>
                <a:lnTo>
                  <a:pt x="161074" y="163041"/>
                </a:lnTo>
                <a:lnTo>
                  <a:pt x="158043" y="166638"/>
                </a:lnTo>
                <a:lnTo>
                  <a:pt x="154436" y="169829"/>
                </a:lnTo>
                <a:lnTo>
                  <a:pt x="150442" y="172751"/>
                </a:lnTo>
                <a:lnTo>
                  <a:pt x="146193" y="175492"/>
                </a:lnTo>
                <a:lnTo>
                  <a:pt x="141772" y="178113"/>
                </a:lnTo>
                <a:lnTo>
                  <a:pt x="137237" y="180655"/>
                </a:lnTo>
                <a:lnTo>
                  <a:pt x="133421" y="183142"/>
                </a:lnTo>
                <a:lnTo>
                  <a:pt x="130083" y="185595"/>
                </a:lnTo>
                <a:lnTo>
                  <a:pt x="127064" y="188023"/>
                </a:lnTo>
                <a:lnTo>
                  <a:pt x="123464" y="190436"/>
                </a:lnTo>
                <a:lnTo>
                  <a:pt x="119476" y="192839"/>
                </a:lnTo>
                <a:lnTo>
                  <a:pt x="109254" y="198605"/>
                </a:lnTo>
                <a:lnTo>
                  <a:pt x="105739" y="199394"/>
                </a:lnTo>
                <a:lnTo>
                  <a:pt x="99594"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433"/>
          <p:cNvSpPr/>
          <p:nvPr/>
        </p:nvSpPr>
        <p:spPr>
          <a:xfrm>
            <a:off x="7211135" y="1714842"/>
            <a:ext cx="732716" cy="328271"/>
          </a:xfrm>
          <a:custGeom>
            <a:avLst/>
            <a:gdLst/>
            <a:ahLst/>
            <a:cxnLst/>
            <a:rect l="0" t="0" r="0" b="0"/>
            <a:pathLst>
              <a:path w="732716" h="328271">
                <a:moveTo>
                  <a:pt x="25483" y="171108"/>
                </a:moveTo>
                <a:lnTo>
                  <a:pt x="18634" y="171108"/>
                </a:lnTo>
                <a:lnTo>
                  <a:pt x="18426" y="178692"/>
                </a:lnTo>
                <a:lnTo>
                  <a:pt x="17604" y="181720"/>
                </a:lnTo>
                <a:lnTo>
                  <a:pt x="13448" y="190568"/>
                </a:lnTo>
                <a:lnTo>
                  <a:pt x="12196" y="198542"/>
                </a:lnTo>
                <a:lnTo>
                  <a:pt x="9524" y="207378"/>
                </a:lnTo>
                <a:lnTo>
                  <a:pt x="6484" y="215803"/>
                </a:lnTo>
                <a:lnTo>
                  <a:pt x="4773" y="225802"/>
                </a:lnTo>
                <a:lnTo>
                  <a:pt x="4372" y="234045"/>
                </a:lnTo>
                <a:lnTo>
                  <a:pt x="2078" y="243001"/>
                </a:lnTo>
                <a:lnTo>
                  <a:pt x="355" y="247611"/>
                </a:lnTo>
                <a:lnTo>
                  <a:pt x="0" y="252273"/>
                </a:lnTo>
                <a:lnTo>
                  <a:pt x="1722" y="261685"/>
                </a:lnTo>
                <a:lnTo>
                  <a:pt x="3016" y="271160"/>
                </a:lnTo>
                <a:lnTo>
                  <a:pt x="3362" y="275909"/>
                </a:lnTo>
                <a:lnTo>
                  <a:pt x="4385" y="279869"/>
                </a:lnTo>
                <a:lnTo>
                  <a:pt x="7640" y="286386"/>
                </a:lnTo>
                <a:lnTo>
                  <a:pt x="13935" y="294517"/>
                </a:lnTo>
                <a:lnTo>
                  <a:pt x="16991" y="296243"/>
                </a:lnTo>
                <a:lnTo>
                  <a:pt x="24619" y="298161"/>
                </a:lnTo>
                <a:lnTo>
                  <a:pt x="47114" y="299493"/>
                </a:lnTo>
                <a:lnTo>
                  <a:pt x="51810" y="299560"/>
                </a:lnTo>
                <a:lnTo>
                  <a:pt x="61261" y="297518"/>
                </a:lnTo>
                <a:lnTo>
                  <a:pt x="80264" y="289740"/>
                </a:lnTo>
                <a:lnTo>
                  <a:pt x="94543" y="282899"/>
                </a:lnTo>
                <a:lnTo>
                  <a:pt x="98511" y="279766"/>
                </a:lnTo>
                <a:lnTo>
                  <a:pt x="105036" y="272053"/>
                </a:lnTo>
                <a:lnTo>
                  <a:pt x="113171" y="262577"/>
                </a:lnTo>
                <a:lnTo>
                  <a:pt x="120610" y="254742"/>
                </a:lnTo>
                <a:lnTo>
                  <a:pt x="122238" y="251470"/>
                </a:lnTo>
                <a:lnTo>
                  <a:pt x="124048" y="243602"/>
                </a:lnTo>
                <a:lnTo>
                  <a:pt x="125066" y="234039"/>
                </a:lnTo>
                <a:lnTo>
                  <a:pt x="123188" y="226594"/>
                </a:lnTo>
                <a:lnTo>
                  <a:pt x="119708" y="218787"/>
                </a:lnTo>
                <a:lnTo>
                  <a:pt x="113286" y="209929"/>
                </a:lnTo>
                <a:lnTo>
                  <a:pt x="105562" y="201484"/>
                </a:lnTo>
                <a:lnTo>
                  <a:pt x="97851" y="193604"/>
                </a:lnTo>
                <a:lnTo>
                  <a:pt x="93572" y="190868"/>
                </a:lnTo>
                <a:lnTo>
                  <a:pt x="84584" y="187827"/>
                </a:lnTo>
                <a:lnTo>
                  <a:pt x="66799" y="183599"/>
                </a:lnTo>
                <a:lnTo>
                  <a:pt x="58927" y="180628"/>
                </a:lnTo>
                <a:lnTo>
                  <a:pt x="50033" y="178955"/>
                </a:lnTo>
                <a:lnTo>
                  <a:pt x="40218" y="178279"/>
                </a:lnTo>
                <a:lnTo>
                  <a:pt x="39969" y="180380"/>
                </a:lnTo>
                <a:lnTo>
                  <a:pt x="39903" y="182052"/>
                </a:lnTo>
                <a:lnTo>
                  <a:pt x="40653" y="183166"/>
                </a:lnTo>
                <a:lnTo>
                  <a:pt x="41947" y="183909"/>
                </a:lnTo>
                <a:lnTo>
                  <a:pt x="45501" y="184735"/>
                </a:lnTo>
                <a:lnTo>
                  <a:pt x="66913" y="185356"/>
                </a:lnTo>
                <a:lnTo>
                  <a:pt x="81380" y="185387"/>
                </a:lnTo>
                <a:lnTo>
                  <a:pt x="98666" y="181600"/>
                </a:lnTo>
                <a:lnTo>
                  <a:pt x="120931" y="178119"/>
                </a:lnTo>
                <a:lnTo>
                  <a:pt x="133785" y="174753"/>
                </a:lnTo>
                <a:lnTo>
                  <a:pt x="154410" y="164603"/>
                </a:lnTo>
                <a:lnTo>
                  <a:pt x="175603" y="155334"/>
                </a:lnTo>
                <a:lnTo>
                  <a:pt x="187718" y="147957"/>
                </a:lnTo>
                <a:lnTo>
                  <a:pt x="198394" y="140181"/>
                </a:lnTo>
                <a:lnTo>
                  <a:pt x="220299" y="126605"/>
                </a:lnTo>
                <a:lnTo>
                  <a:pt x="231925" y="117991"/>
                </a:lnTo>
                <a:lnTo>
                  <a:pt x="239738" y="108871"/>
                </a:lnTo>
                <a:lnTo>
                  <a:pt x="245854" y="99526"/>
                </a:lnTo>
                <a:lnTo>
                  <a:pt x="251221" y="90875"/>
                </a:lnTo>
                <a:lnTo>
                  <a:pt x="258703" y="80748"/>
                </a:lnTo>
                <a:lnTo>
                  <a:pt x="263545" y="72475"/>
                </a:lnTo>
                <a:lnTo>
                  <a:pt x="266225" y="65623"/>
                </a:lnTo>
                <a:lnTo>
                  <a:pt x="266941" y="62684"/>
                </a:lnTo>
                <a:lnTo>
                  <a:pt x="266624" y="59932"/>
                </a:lnTo>
                <a:lnTo>
                  <a:pt x="265619" y="57303"/>
                </a:lnTo>
                <a:lnTo>
                  <a:pt x="264156" y="54756"/>
                </a:lnTo>
                <a:lnTo>
                  <a:pt x="262528" y="49811"/>
                </a:lnTo>
                <a:lnTo>
                  <a:pt x="262094" y="47380"/>
                </a:lnTo>
                <a:lnTo>
                  <a:pt x="259496" y="42563"/>
                </a:lnTo>
                <a:lnTo>
                  <a:pt x="255152" y="36796"/>
                </a:lnTo>
                <a:lnTo>
                  <a:pt x="254002" y="36323"/>
                </a:lnTo>
                <a:lnTo>
                  <a:pt x="248591" y="35657"/>
                </a:lnTo>
                <a:lnTo>
                  <a:pt x="244234" y="35501"/>
                </a:lnTo>
                <a:lnTo>
                  <a:pt x="241961" y="37047"/>
                </a:lnTo>
                <a:lnTo>
                  <a:pt x="234969" y="46014"/>
                </a:lnTo>
                <a:lnTo>
                  <a:pt x="227871" y="54844"/>
                </a:lnTo>
                <a:lnTo>
                  <a:pt x="223119" y="62814"/>
                </a:lnTo>
                <a:lnTo>
                  <a:pt x="216244" y="71648"/>
                </a:lnTo>
                <a:lnTo>
                  <a:pt x="208691" y="80866"/>
                </a:lnTo>
                <a:lnTo>
                  <a:pt x="202688" y="90254"/>
                </a:lnTo>
                <a:lnTo>
                  <a:pt x="199491" y="99718"/>
                </a:lnTo>
                <a:lnTo>
                  <a:pt x="197277" y="109217"/>
                </a:lnTo>
                <a:lnTo>
                  <a:pt x="193647" y="118729"/>
                </a:lnTo>
                <a:lnTo>
                  <a:pt x="192360" y="124283"/>
                </a:lnTo>
                <a:lnTo>
                  <a:pt x="191504" y="130366"/>
                </a:lnTo>
                <a:lnTo>
                  <a:pt x="190932" y="136803"/>
                </a:lnTo>
                <a:lnTo>
                  <a:pt x="190551" y="143475"/>
                </a:lnTo>
                <a:lnTo>
                  <a:pt x="190127" y="157239"/>
                </a:lnTo>
                <a:lnTo>
                  <a:pt x="190809" y="163449"/>
                </a:lnTo>
                <a:lnTo>
                  <a:pt x="192057" y="169177"/>
                </a:lnTo>
                <a:lnTo>
                  <a:pt x="195560" y="180568"/>
                </a:lnTo>
                <a:lnTo>
                  <a:pt x="199763" y="193569"/>
                </a:lnTo>
                <a:lnTo>
                  <a:pt x="202788" y="200369"/>
                </a:lnTo>
                <a:lnTo>
                  <a:pt x="206393" y="207284"/>
                </a:lnTo>
                <a:lnTo>
                  <a:pt x="213838" y="220523"/>
                </a:lnTo>
                <a:lnTo>
                  <a:pt x="219792" y="231699"/>
                </a:lnTo>
                <a:lnTo>
                  <a:pt x="227607" y="246916"/>
                </a:lnTo>
                <a:lnTo>
                  <a:pt x="234643" y="254542"/>
                </a:lnTo>
                <a:lnTo>
                  <a:pt x="238742" y="257687"/>
                </a:lnTo>
                <a:lnTo>
                  <a:pt x="245412" y="265414"/>
                </a:lnTo>
                <a:lnTo>
                  <a:pt x="248304" y="269697"/>
                </a:lnTo>
                <a:lnTo>
                  <a:pt x="251817" y="272553"/>
                </a:lnTo>
                <a:lnTo>
                  <a:pt x="255748" y="274457"/>
                </a:lnTo>
                <a:lnTo>
                  <a:pt x="278115" y="282672"/>
                </a:lnTo>
                <a:lnTo>
                  <a:pt x="287518" y="284192"/>
                </a:lnTo>
                <a:lnTo>
                  <a:pt x="296989" y="282750"/>
                </a:lnTo>
                <a:lnTo>
                  <a:pt x="316004" y="275358"/>
                </a:lnTo>
                <a:lnTo>
                  <a:pt x="334078" y="268584"/>
                </a:lnTo>
                <a:lnTo>
                  <a:pt x="354515" y="261549"/>
                </a:lnTo>
                <a:lnTo>
                  <a:pt x="366452" y="254695"/>
                </a:lnTo>
                <a:lnTo>
                  <a:pt x="377050" y="247152"/>
                </a:lnTo>
                <a:lnTo>
                  <a:pt x="391942" y="237648"/>
                </a:lnTo>
                <a:lnTo>
                  <a:pt x="401608" y="229521"/>
                </a:lnTo>
                <a:lnTo>
                  <a:pt x="411195" y="220617"/>
                </a:lnTo>
                <a:lnTo>
                  <a:pt x="430286" y="201966"/>
                </a:lnTo>
                <a:lnTo>
                  <a:pt x="440788" y="191540"/>
                </a:lnTo>
                <a:lnTo>
                  <a:pt x="446337" y="183893"/>
                </a:lnTo>
                <a:lnTo>
                  <a:pt x="450654" y="175996"/>
                </a:lnTo>
                <a:lnTo>
                  <a:pt x="452573" y="169841"/>
                </a:lnTo>
                <a:lnTo>
                  <a:pt x="453426" y="162342"/>
                </a:lnTo>
                <a:lnTo>
                  <a:pt x="453804" y="154512"/>
                </a:lnTo>
                <a:lnTo>
                  <a:pt x="454018" y="145641"/>
                </a:lnTo>
                <a:lnTo>
                  <a:pt x="454068" y="140474"/>
                </a:lnTo>
                <a:lnTo>
                  <a:pt x="453287" y="138779"/>
                </a:lnTo>
                <a:lnTo>
                  <a:pt x="451974" y="137649"/>
                </a:lnTo>
                <a:lnTo>
                  <a:pt x="450305" y="136896"/>
                </a:lnTo>
                <a:lnTo>
                  <a:pt x="441921" y="130777"/>
                </a:lnTo>
                <a:lnTo>
                  <a:pt x="437315" y="129370"/>
                </a:lnTo>
                <a:lnTo>
                  <a:pt x="434975" y="129789"/>
                </a:lnTo>
                <a:lnTo>
                  <a:pt x="427096" y="133377"/>
                </a:lnTo>
                <a:lnTo>
                  <a:pt x="419349" y="134494"/>
                </a:lnTo>
                <a:lnTo>
                  <a:pt x="415060" y="136380"/>
                </a:lnTo>
                <a:lnTo>
                  <a:pt x="402234" y="145825"/>
                </a:lnTo>
                <a:lnTo>
                  <a:pt x="395863" y="151404"/>
                </a:lnTo>
                <a:lnTo>
                  <a:pt x="390387" y="158646"/>
                </a:lnTo>
                <a:lnTo>
                  <a:pt x="385306" y="167951"/>
                </a:lnTo>
                <a:lnTo>
                  <a:pt x="382841" y="173765"/>
                </a:lnTo>
                <a:lnTo>
                  <a:pt x="380403" y="180023"/>
                </a:lnTo>
                <a:lnTo>
                  <a:pt x="377983" y="185782"/>
                </a:lnTo>
                <a:lnTo>
                  <a:pt x="375577" y="191210"/>
                </a:lnTo>
                <a:lnTo>
                  <a:pt x="373180" y="196415"/>
                </a:lnTo>
                <a:lnTo>
                  <a:pt x="370786" y="202267"/>
                </a:lnTo>
                <a:lnTo>
                  <a:pt x="368398" y="208549"/>
                </a:lnTo>
                <a:lnTo>
                  <a:pt x="363627" y="221879"/>
                </a:lnTo>
                <a:lnTo>
                  <a:pt x="358861" y="235742"/>
                </a:lnTo>
                <a:lnTo>
                  <a:pt x="357272" y="241978"/>
                </a:lnTo>
                <a:lnTo>
                  <a:pt x="356214" y="247723"/>
                </a:lnTo>
                <a:lnTo>
                  <a:pt x="355508" y="253141"/>
                </a:lnTo>
                <a:lnTo>
                  <a:pt x="352607" y="263394"/>
                </a:lnTo>
                <a:lnTo>
                  <a:pt x="350722" y="268351"/>
                </a:lnTo>
                <a:lnTo>
                  <a:pt x="350259" y="273243"/>
                </a:lnTo>
                <a:lnTo>
                  <a:pt x="351862" y="282911"/>
                </a:lnTo>
                <a:lnTo>
                  <a:pt x="355220" y="290384"/>
                </a:lnTo>
                <a:lnTo>
                  <a:pt x="361573" y="299053"/>
                </a:lnTo>
                <a:lnTo>
                  <a:pt x="363843" y="301648"/>
                </a:lnTo>
                <a:lnTo>
                  <a:pt x="366150" y="303378"/>
                </a:lnTo>
                <a:lnTo>
                  <a:pt x="370830" y="305301"/>
                </a:lnTo>
                <a:lnTo>
                  <a:pt x="373190" y="305020"/>
                </a:lnTo>
                <a:lnTo>
                  <a:pt x="375556" y="304039"/>
                </a:lnTo>
                <a:lnTo>
                  <a:pt x="377928" y="302591"/>
                </a:lnTo>
                <a:lnTo>
                  <a:pt x="384796" y="300982"/>
                </a:lnTo>
                <a:lnTo>
                  <a:pt x="388850" y="300553"/>
                </a:lnTo>
                <a:lnTo>
                  <a:pt x="393141" y="298680"/>
                </a:lnTo>
                <a:lnTo>
                  <a:pt x="406764" y="288458"/>
                </a:lnTo>
                <a:lnTo>
                  <a:pt x="416132" y="279884"/>
                </a:lnTo>
                <a:lnTo>
                  <a:pt x="423471" y="270782"/>
                </a:lnTo>
                <a:lnTo>
                  <a:pt x="426540" y="266132"/>
                </a:lnTo>
                <a:lnTo>
                  <a:pt x="434183" y="258849"/>
                </a:lnTo>
                <a:lnTo>
                  <a:pt x="438444" y="255796"/>
                </a:lnTo>
                <a:lnTo>
                  <a:pt x="445295" y="248170"/>
                </a:lnTo>
                <a:lnTo>
                  <a:pt x="450984" y="238695"/>
                </a:lnTo>
                <a:lnTo>
                  <a:pt x="453614" y="232835"/>
                </a:lnTo>
                <a:lnTo>
                  <a:pt x="456160" y="226546"/>
                </a:lnTo>
                <a:lnTo>
                  <a:pt x="457857" y="220767"/>
                </a:lnTo>
                <a:lnTo>
                  <a:pt x="458989" y="215326"/>
                </a:lnTo>
                <a:lnTo>
                  <a:pt x="459744" y="210112"/>
                </a:lnTo>
                <a:lnTo>
                  <a:pt x="462698" y="200084"/>
                </a:lnTo>
                <a:lnTo>
                  <a:pt x="465863" y="191130"/>
                </a:lnTo>
                <a:lnTo>
                  <a:pt x="467270" y="184504"/>
                </a:lnTo>
                <a:lnTo>
                  <a:pt x="465779" y="176797"/>
                </a:lnTo>
                <a:lnTo>
                  <a:pt x="462146" y="166499"/>
                </a:lnTo>
                <a:lnTo>
                  <a:pt x="461517" y="160922"/>
                </a:lnTo>
                <a:lnTo>
                  <a:pt x="460636" y="159555"/>
                </a:lnTo>
                <a:lnTo>
                  <a:pt x="459254" y="158644"/>
                </a:lnTo>
                <a:lnTo>
                  <a:pt x="454198" y="156852"/>
                </a:lnTo>
                <a:lnTo>
                  <a:pt x="464059" y="166766"/>
                </a:lnTo>
                <a:lnTo>
                  <a:pt x="465505" y="169801"/>
                </a:lnTo>
                <a:lnTo>
                  <a:pt x="467111" y="177406"/>
                </a:lnTo>
                <a:lnTo>
                  <a:pt x="469942" y="186078"/>
                </a:lnTo>
                <a:lnTo>
                  <a:pt x="473845" y="194430"/>
                </a:lnTo>
                <a:lnTo>
                  <a:pt x="478226" y="200788"/>
                </a:lnTo>
                <a:lnTo>
                  <a:pt x="482820" y="210492"/>
                </a:lnTo>
                <a:lnTo>
                  <a:pt x="485154" y="216414"/>
                </a:lnTo>
                <a:lnTo>
                  <a:pt x="487506" y="221949"/>
                </a:lnTo>
                <a:lnTo>
                  <a:pt x="492235" y="232333"/>
                </a:lnTo>
                <a:lnTo>
                  <a:pt x="496983" y="240123"/>
                </a:lnTo>
                <a:lnTo>
                  <a:pt x="502532" y="247025"/>
                </a:lnTo>
                <a:lnTo>
                  <a:pt x="510290" y="255384"/>
                </a:lnTo>
                <a:lnTo>
                  <a:pt x="519791" y="265223"/>
                </a:lnTo>
                <a:lnTo>
                  <a:pt x="522503" y="267189"/>
                </a:lnTo>
                <a:lnTo>
                  <a:pt x="527633" y="269373"/>
                </a:lnTo>
                <a:lnTo>
                  <a:pt x="534984" y="270602"/>
                </a:lnTo>
                <a:lnTo>
                  <a:pt x="545981" y="270967"/>
                </a:lnTo>
                <a:lnTo>
                  <a:pt x="554736" y="268935"/>
                </a:lnTo>
                <a:lnTo>
                  <a:pt x="573292" y="261163"/>
                </a:lnTo>
                <a:lnTo>
                  <a:pt x="582750" y="254524"/>
                </a:lnTo>
                <a:lnTo>
                  <a:pt x="592245" y="246281"/>
                </a:lnTo>
                <a:lnTo>
                  <a:pt x="601757" y="237327"/>
                </a:lnTo>
                <a:lnTo>
                  <a:pt x="636472" y="203017"/>
                </a:lnTo>
                <a:lnTo>
                  <a:pt x="640772" y="197143"/>
                </a:lnTo>
                <a:lnTo>
                  <a:pt x="644432" y="190846"/>
                </a:lnTo>
                <a:lnTo>
                  <a:pt x="647666" y="184266"/>
                </a:lnTo>
                <a:lnTo>
                  <a:pt x="651409" y="177499"/>
                </a:lnTo>
                <a:lnTo>
                  <a:pt x="655493" y="170606"/>
                </a:lnTo>
                <a:lnTo>
                  <a:pt x="659801" y="163629"/>
                </a:lnTo>
                <a:lnTo>
                  <a:pt x="663468" y="155803"/>
                </a:lnTo>
                <a:lnTo>
                  <a:pt x="666707" y="147411"/>
                </a:lnTo>
                <a:lnTo>
                  <a:pt x="677608" y="114921"/>
                </a:lnTo>
                <a:lnTo>
                  <a:pt x="679307" y="107456"/>
                </a:lnTo>
                <a:lnTo>
                  <a:pt x="680441" y="100098"/>
                </a:lnTo>
                <a:lnTo>
                  <a:pt x="681197" y="92812"/>
                </a:lnTo>
                <a:lnTo>
                  <a:pt x="681701" y="85573"/>
                </a:lnTo>
                <a:lnTo>
                  <a:pt x="682037" y="78366"/>
                </a:lnTo>
                <a:lnTo>
                  <a:pt x="682510" y="58962"/>
                </a:lnTo>
                <a:lnTo>
                  <a:pt x="682669" y="38183"/>
                </a:lnTo>
                <a:lnTo>
                  <a:pt x="680574" y="28422"/>
                </a:lnTo>
                <a:lnTo>
                  <a:pt x="677791" y="19585"/>
                </a:lnTo>
                <a:lnTo>
                  <a:pt x="676004" y="9562"/>
                </a:lnTo>
                <a:lnTo>
                  <a:pt x="675858" y="8642"/>
                </a:lnTo>
                <a:lnTo>
                  <a:pt x="673578" y="5502"/>
                </a:lnTo>
                <a:lnTo>
                  <a:pt x="669439" y="812"/>
                </a:lnTo>
                <a:lnTo>
                  <a:pt x="668307" y="427"/>
                </a:lnTo>
                <a:lnTo>
                  <a:pt x="664930" y="0"/>
                </a:lnTo>
                <a:lnTo>
                  <a:pt x="663713" y="679"/>
                </a:lnTo>
                <a:lnTo>
                  <a:pt x="662901" y="1926"/>
                </a:lnTo>
                <a:lnTo>
                  <a:pt x="661999" y="5428"/>
                </a:lnTo>
                <a:lnTo>
                  <a:pt x="661420" y="14144"/>
                </a:lnTo>
                <a:lnTo>
                  <a:pt x="661320" y="23265"/>
                </a:lnTo>
                <a:lnTo>
                  <a:pt x="661279" y="54554"/>
                </a:lnTo>
                <a:lnTo>
                  <a:pt x="662072" y="60067"/>
                </a:lnTo>
                <a:lnTo>
                  <a:pt x="663395" y="66125"/>
                </a:lnTo>
                <a:lnTo>
                  <a:pt x="665071" y="72544"/>
                </a:lnTo>
                <a:lnTo>
                  <a:pt x="666187" y="78411"/>
                </a:lnTo>
                <a:lnTo>
                  <a:pt x="666931" y="83910"/>
                </a:lnTo>
                <a:lnTo>
                  <a:pt x="667429" y="89163"/>
                </a:lnTo>
                <a:lnTo>
                  <a:pt x="668553" y="95047"/>
                </a:lnTo>
                <a:lnTo>
                  <a:pt x="670096" y="101350"/>
                </a:lnTo>
                <a:lnTo>
                  <a:pt x="671920" y="107934"/>
                </a:lnTo>
                <a:lnTo>
                  <a:pt x="676061" y="121599"/>
                </a:lnTo>
                <a:lnTo>
                  <a:pt x="678278" y="128577"/>
                </a:lnTo>
                <a:lnTo>
                  <a:pt x="679753" y="135610"/>
                </a:lnTo>
                <a:lnTo>
                  <a:pt x="680739" y="142680"/>
                </a:lnTo>
                <a:lnTo>
                  <a:pt x="681395" y="149774"/>
                </a:lnTo>
                <a:lnTo>
                  <a:pt x="682626" y="156886"/>
                </a:lnTo>
                <a:lnTo>
                  <a:pt x="684241" y="164008"/>
                </a:lnTo>
                <a:lnTo>
                  <a:pt x="686112" y="171137"/>
                </a:lnTo>
                <a:lnTo>
                  <a:pt x="687359" y="178271"/>
                </a:lnTo>
                <a:lnTo>
                  <a:pt x="688190" y="185408"/>
                </a:lnTo>
                <a:lnTo>
                  <a:pt x="688744" y="192547"/>
                </a:lnTo>
                <a:lnTo>
                  <a:pt x="689113" y="199688"/>
                </a:lnTo>
                <a:lnTo>
                  <a:pt x="689524" y="213973"/>
                </a:lnTo>
                <a:lnTo>
                  <a:pt x="690426" y="221115"/>
                </a:lnTo>
                <a:lnTo>
                  <a:pt x="691822" y="228259"/>
                </a:lnTo>
                <a:lnTo>
                  <a:pt x="693548" y="235402"/>
                </a:lnTo>
                <a:lnTo>
                  <a:pt x="695490" y="241752"/>
                </a:lnTo>
                <a:lnTo>
                  <a:pt x="697580" y="247573"/>
                </a:lnTo>
                <a:lnTo>
                  <a:pt x="699767" y="253040"/>
                </a:lnTo>
                <a:lnTo>
                  <a:pt x="704313" y="265466"/>
                </a:lnTo>
                <a:lnTo>
                  <a:pt x="706636" y="272113"/>
                </a:lnTo>
                <a:lnTo>
                  <a:pt x="711334" y="281616"/>
                </a:lnTo>
                <a:lnTo>
                  <a:pt x="713699" y="285261"/>
                </a:lnTo>
                <a:lnTo>
                  <a:pt x="716326" y="293544"/>
                </a:lnTo>
                <a:lnTo>
                  <a:pt x="717026" y="297976"/>
                </a:lnTo>
                <a:lnTo>
                  <a:pt x="719921" y="305016"/>
                </a:lnTo>
                <a:lnTo>
                  <a:pt x="726014" y="313442"/>
                </a:lnTo>
                <a:lnTo>
                  <a:pt x="731391" y="319609"/>
                </a:lnTo>
                <a:lnTo>
                  <a:pt x="731832" y="320908"/>
                </a:lnTo>
                <a:lnTo>
                  <a:pt x="732715" y="32827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434"/>
          <p:cNvSpPr/>
          <p:nvPr/>
        </p:nvSpPr>
        <p:spPr>
          <a:xfrm>
            <a:off x="7750968" y="1814512"/>
            <a:ext cx="285751" cy="42864"/>
          </a:xfrm>
          <a:custGeom>
            <a:avLst/>
            <a:gdLst/>
            <a:ahLst/>
            <a:cxnLst/>
            <a:rect l="0" t="0" r="0" b="0"/>
            <a:pathLst>
              <a:path w="285751" h="42864">
                <a:moveTo>
                  <a:pt x="0" y="42863"/>
                </a:moveTo>
                <a:lnTo>
                  <a:pt x="0" y="39070"/>
                </a:lnTo>
                <a:lnTo>
                  <a:pt x="794" y="37953"/>
                </a:lnTo>
                <a:lnTo>
                  <a:pt x="2116" y="37208"/>
                </a:lnTo>
                <a:lnTo>
                  <a:pt x="5704" y="36381"/>
                </a:lnTo>
                <a:lnTo>
                  <a:pt x="14474" y="35850"/>
                </a:lnTo>
                <a:lnTo>
                  <a:pt x="23603" y="35758"/>
                </a:lnTo>
                <a:lnTo>
                  <a:pt x="27642" y="35745"/>
                </a:lnTo>
                <a:lnTo>
                  <a:pt x="31922" y="34942"/>
                </a:lnTo>
                <a:lnTo>
                  <a:pt x="36362" y="33614"/>
                </a:lnTo>
                <a:lnTo>
                  <a:pt x="40910" y="31934"/>
                </a:lnTo>
                <a:lnTo>
                  <a:pt x="46324" y="30814"/>
                </a:lnTo>
                <a:lnTo>
                  <a:pt x="52314" y="30068"/>
                </a:lnTo>
                <a:lnTo>
                  <a:pt x="58688" y="29570"/>
                </a:lnTo>
                <a:lnTo>
                  <a:pt x="65320" y="29239"/>
                </a:lnTo>
                <a:lnTo>
                  <a:pt x="79037" y="28870"/>
                </a:lnTo>
                <a:lnTo>
                  <a:pt x="86030" y="27978"/>
                </a:lnTo>
                <a:lnTo>
                  <a:pt x="93071" y="26589"/>
                </a:lnTo>
                <a:lnTo>
                  <a:pt x="100148" y="24870"/>
                </a:lnTo>
                <a:lnTo>
                  <a:pt x="107246" y="23724"/>
                </a:lnTo>
                <a:lnTo>
                  <a:pt x="114361" y="22960"/>
                </a:lnTo>
                <a:lnTo>
                  <a:pt x="121484" y="22450"/>
                </a:lnTo>
                <a:lnTo>
                  <a:pt x="129409" y="21317"/>
                </a:lnTo>
                <a:lnTo>
                  <a:pt x="137866" y="19767"/>
                </a:lnTo>
                <a:lnTo>
                  <a:pt x="146680" y="17941"/>
                </a:lnTo>
                <a:lnTo>
                  <a:pt x="154143" y="16723"/>
                </a:lnTo>
                <a:lnTo>
                  <a:pt x="160706" y="15911"/>
                </a:lnTo>
                <a:lnTo>
                  <a:pt x="166669" y="15370"/>
                </a:lnTo>
                <a:lnTo>
                  <a:pt x="173819" y="14215"/>
                </a:lnTo>
                <a:lnTo>
                  <a:pt x="181760" y="12652"/>
                </a:lnTo>
                <a:lnTo>
                  <a:pt x="190230" y="10816"/>
                </a:lnTo>
                <a:lnTo>
                  <a:pt x="197464" y="9592"/>
                </a:lnTo>
                <a:lnTo>
                  <a:pt x="203875" y="8776"/>
                </a:lnTo>
                <a:lnTo>
                  <a:pt x="209735" y="8232"/>
                </a:lnTo>
                <a:lnTo>
                  <a:pt x="216023" y="7075"/>
                </a:lnTo>
                <a:lnTo>
                  <a:pt x="222598" y="5511"/>
                </a:lnTo>
                <a:lnTo>
                  <a:pt x="229361" y="3674"/>
                </a:lnTo>
                <a:lnTo>
                  <a:pt x="235457" y="2449"/>
                </a:lnTo>
                <a:lnTo>
                  <a:pt x="241109" y="1633"/>
                </a:lnTo>
                <a:lnTo>
                  <a:pt x="246464" y="1088"/>
                </a:lnTo>
                <a:lnTo>
                  <a:pt x="251622" y="726"/>
                </a:lnTo>
                <a:lnTo>
                  <a:pt x="256648" y="484"/>
                </a:lnTo>
                <a:lnTo>
                  <a:pt x="266466" y="215"/>
                </a:lnTo>
                <a:lnTo>
                  <a:pt x="28575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435"/>
          <p:cNvSpPr/>
          <p:nvPr/>
        </p:nvSpPr>
        <p:spPr>
          <a:xfrm>
            <a:off x="8022431" y="1832065"/>
            <a:ext cx="207170" cy="175292"/>
          </a:xfrm>
          <a:custGeom>
            <a:avLst/>
            <a:gdLst/>
            <a:ahLst/>
            <a:cxnLst/>
            <a:rect l="0" t="0" r="0" b="0"/>
            <a:pathLst>
              <a:path w="207170" h="175292">
                <a:moveTo>
                  <a:pt x="0" y="82460"/>
                </a:moveTo>
                <a:lnTo>
                  <a:pt x="0" y="89309"/>
                </a:lnTo>
                <a:lnTo>
                  <a:pt x="3793" y="93308"/>
                </a:lnTo>
                <a:lnTo>
                  <a:pt x="5703" y="94455"/>
                </a:lnTo>
                <a:lnTo>
                  <a:pt x="9943" y="95728"/>
                </a:lnTo>
                <a:lnTo>
                  <a:pt x="12978" y="96068"/>
                </a:lnTo>
                <a:lnTo>
                  <a:pt x="16589" y="96294"/>
                </a:lnTo>
                <a:lnTo>
                  <a:pt x="20585" y="96445"/>
                </a:lnTo>
                <a:lnTo>
                  <a:pt x="24835" y="95752"/>
                </a:lnTo>
                <a:lnTo>
                  <a:pt x="29257" y="94496"/>
                </a:lnTo>
                <a:lnTo>
                  <a:pt x="33792" y="92865"/>
                </a:lnTo>
                <a:lnTo>
                  <a:pt x="38403" y="91778"/>
                </a:lnTo>
                <a:lnTo>
                  <a:pt x="43065" y="91053"/>
                </a:lnTo>
                <a:lnTo>
                  <a:pt x="47760" y="90570"/>
                </a:lnTo>
                <a:lnTo>
                  <a:pt x="53271" y="89454"/>
                </a:lnTo>
                <a:lnTo>
                  <a:pt x="59326" y="87916"/>
                </a:lnTo>
                <a:lnTo>
                  <a:pt x="65745" y="86097"/>
                </a:lnTo>
                <a:lnTo>
                  <a:pt x="71611" y="84091"/>
                </a:lnTo>
                <a:lnTo>
                  <a:pt x="77109" y="81960"/>
                </a:lnTo>
                <a:lnTo>
                  <a:pt x="82362" y="79745"/>
                </a:lnTo>
                <a:lnTo>
                  <a:pt x="87453" y="77475"/>
                </a:lnTo>
                <a:lnTo>
                  <a:pt x="97340" y="72836"/>
                </a:lnTo>
                <a:lnTo>
                  <a:pt x="126180" y="58638"/>
                </a:lnTo>
                <a:lnTo>
                  <a:pt x="130158" y="56260"/>
                </a:lnTo>
                <a:lnTo>
                  <a:pt x="133603" y="53881"/>
                </a:lnTo>
                <a:lnTo>
                  <a:pt x="136694" y="51501"/>
                </a:lnTo>
                <a:lnTo>
                  <a:pt x="140342" y="49120"/>
                </a:lnTo>
                <a:lnTo>
                  <a:pt x="144361" y="46740"/>
                </a:lnTo>
                <a:lnTo>
                  <a:pt x="148628" y="44359"/>
                </a:lnTo>
                <a:lnTo>
                  <a:pt x="151473" y="41978"/>
                </a:lnTo>
                <a:lnTo>
                  <a:pt x="153369" y="39597"/>
                </a:lnTo>
                <a:lnTo>
                  <a:pt x="156270" y="34834"/>
                </a:lnTo>
                <a:lnTo>
                  <a:pt x="160205" y="30072"/>
                </a:lnTo>
                <a:lnTo>
                  <a:pt x="160778" y="26897"/>
                </a:lnTo>
                <a:lnTo>
                  <a:pt x="160367" y="23193"/>
                </a:lnTo>
                <a:lnTo>
                  <a:pt x="159299" y="19136"/>
                </a:lnTo>
                <a:lnTo>
                  <a:pt x="159380" y="16431"/>
                </a:lnTo>
                <a:lnTo>
                  <a:pt x="160229" y="14628"/>
                </a:lnTo>
                <a:lnTo>
                  <a:pt x="161588" y="13426"/>
                </a:lnTo>
                <a:lnTo>
                  <a:pt x="161700" y="11831"/>
                </a:lnTo>
                <a:lnTo>
                  <a:pt x="160982" y="9974"/>
                </a:lnTo>
                <a:lnTo>
                  <a:pt x="159709" y="7942"/>
                </a:lnTo>
                <a:lnTo>
                  <a:pt x="158066" y="6587"/>
                </a:lnTo>
                <a:lnTo>
                  <a:pt x="156178" y="5685"/>
                </a:lnTo>
                <a:lnTo>
                  <a:pt x="151168" y="3887"/>
                </a:lnTo>
                <a:lnTo>
                  <a:pt x="147610" y="2297"/>
                </a:lnTo>
                <a:lnTo>
                  <a:pt x="143651" y="443"/>
                </a:lnTo>
                <a:lnTo>
                  <a:pt x="139423" y="0"/>
                </a:lnTo>
                <a:lnTo>
                  <a:pt x="135018" y="499"/>
                </a:lnTo>
                <a:lnTo>
                  <a:pt x="130493" y="1625"/>
                </a:lnTo>
                <a:lnTo>
                  <a:pt x="125889" y="2376"/>
                </a:lnTo>
                <a:lnTo>
                  <a:pt x="121233" y="2877"/>
                </a:lnTo>
                <a:lnTo>
                  <a:pt x="116540" y="3211"/>
                </a:lnTo>
                <a:lnTo>
                  <a:pt x="111825" y="4227"/>
                </a:lnTo>
                <a:lnTo>
                  <a:pt x="107093" y="5698"/>
                </a:lnTo>
                <a:lnTo>
                  <a:pt x="102352" y="7473"/>
                </a:lnTo>
                <a:lnTo>
                  <a:pt x="98397" y="9450"/>
                </a:lnTo>
                <a:lnTo>
                  <a:pt x="94967" y="11561"/>
                </a:lnTo>
                <a:lnTo>
                  <a:pt x="89039" y="16024"/>
                </a:lnTo>
                <a:lnTo>
                  <a:pt x="83758" y="20654"/>
                </a:lnTo>
                <a:lnTo>
                  <a:pt x="81239" y="23793"/>
                </a:lnTo>
                <a:lnTo>
                  <a:pt x="78765" y="27474"/>
                </a:lnTo>
                <a:lnTo>
                  <a:pt x="76322" y="31515"/>
                </a:lnTo>
                <a:lnTo>
                  <a:pt x="73901" y="35003"/>
                </a:lnTo>
                <a:lnTo>
                  <a:pt x="71492" y="38122"/>
                </a:lnTo>
                <a:lnTo>
                  <a:pt x="69092" y="40995"/>
                </a:lnTo>
                <a:lnTo>
                  <a:pt x="67493" y="44497"/>
                </a:lnTo>
                <a:lnTo>
                  <a:pt x="66427" y="48420"/>
                </a:lnTo>
                <a:lnTo>
                  <a:pt x="65716" y="52623"/>
                </a:lnTo>
                <a:lnTo>
                  <a:pt x="64448" y="57012"/>
                </a:lnTo>
                <a:lnTo>
                  <a:pt x="62809" y="61526"/>
                </a:lnTo>
                <a:lnTo>
                  <a:pt x="60923" y="66123"/>
                </a:lnTo>
                <a:lnTo>
                  <a:pt x="59664" y="70774"/>
                </a:lnTo>
                <a:lnTo>
                  <a:pt x="58826" y="75463"/>
                </a:lnTo>
                <a:lnTo>
                  <a:pt x="58268" y="80176"/>
                </a:lnTo>
                <a:lnTo>
                  <a:pt x="57101" y="85700"/>
                </a:lnTo>
                <a:lnTo>
                  <a:pt x="55530" y="91764"/>
                </a:lnTo>
                <a:lnTo>
                  <a:pt x="53689" y="98187"/>
                </a:lnTo>
                <a:lnTo>
                  <a:pt x="52461" y="104057"/>
                </a:lnTo>
                <a:lnTo>
                  <a:pt x="51643" y="109558"/>
                </a:lnTo>
                <a:lnTo>
                  <a:pt x="51097" y="114813"/>
                </a:lnTo>
                <a:lnTo>
                  <a:pt x="51527" y="119110"/>
                </a:lnTo>
                <a:lnTo>
                  <a:pt x="52607" y="122768"/>
                </a:lnTo>
                <a:lnTo>
                  <a:pt x="55924" y="129743"/>
                </a:lnTo>
                <a:lnTo>
                  <a:pt x="60045" y="138135"/>
                </a:lnTo>
                <a:lnTo>
                  <a:pt x="62255" y="141801"/>
                </a:lnTo>
                <a:lnTo>
                  <a:pt x="64522" y="145039"/>
                </a:lnTo>
                <a:lnTo>
                  <a:pt x="66827" y="147992"/>
                </a:lnTo>
                <a:lnTo>
                  <a:pt x="69951" y="150754"/>
                </a:lnTo>
                <a:lnTo>
                  <a:pt x="73622" y="153389"/>
                </a:lnTo>
                <a:lnTo>
                  <a:pt x="77655" y="155940"/>
                </a:lnTo>
                <a:lnTo>
                  <a:pt x="81933" y="158434"/>
                </a:lnTo>
                <a:lnTo>
                  <a:pt x="86372" y="160890"/>
                </a:lnTo>
                <a:lnTo>
                  <a:pt x="95538" y="165736"/>
                </a:lnTo>
                <a:lnTo>
                  <a:pt x="104903" y="170536"/>
                </a:lnTo>
                <a:lnTo>
                  <a:pt x="110416" y="172133"/>
                </a:lnTo>
                <a:lnTo>
                  <a:pt x="116473" y="173199"/>
                </a:lnTo>
                <a:lnTo>
                  <a:pt x="122893" y="173908"/>
                </a:lnTo>
                <a:lnTo>
                  <a:pt x="129553" y="174382"/>
                </a:lnTo>
                <a:lnTo>
                  <a:pt x="136375" y="174697"/>
                </a:lnTo>
                <a:lnTo>
                  <a:pt x="150305" y="175048"/>
                </a:lnTo>
                <a:lnTo>
                  <a:pt x="185774" y="175291"/>
                </a:lnTo>
                <a:lnTo>
                  <a:pt x="191318" y="174510"/>
                </a:lnTo>
                <a:lnTo>
                  <a:pt x="195809" y="173195"/>
                </a:lnTo>
                <a:lnTo>
                  <a:pt x="207169" y="16818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436"/>
          <p:cNvSpPr/>
          <p:nvPr/>
        </p:nvSpPr>
        <p:spPr>
          <a:xfrm>
            <a:off x="8238077" y="1687373"/>
            <a:ext cx="316752" cy="323572"/>
          </a:xfrm>
          <a:custGeom>
            <a:avLst/>
            <a:gdLst/>
            <a:ahLst/>
            <a:cxnLst/>
            <a:rect l="0" t="0" r="0" b="0"/>
            <a:pathLst>
              <a:path w="316752" h="323572">
                <a:moveTo>
                  <a:pt x="148685" y="155714"/>
                </a:moveTo>
                <a:lnTo>
                  <a:pt x="144892" y="155714"/>
                </a:lnTo>
                <a:lnTo>
                  <a:pt x="142981" y="154920"/>
                </a:lnTo>
                <a:lnTo>
                  <a:pt x="135684" y="149563"/>
                </a:lnTo>
                <a:lnTo>
                  <a:pt x="130986" y="145072"/>
                </a:lnTo>
                <a:lnTo>
                  <a:pt x="128948" y="143857"/>
                </a:lnTo>
                <a:lnTo>
                  <a:pt x="124568" y="142507"/>
                </a:lnTo>
                <a:lnTo>
                  <a:pt x="117857" y="141907"/>
                </a:lnTo>
                <a:lnTo>
                  <a:pt x="109584" y="141640"/>
                </a:lnTo>
                <a:lnTo>
                  <a:pt x="100616" y="141521"/>
                </a:lnTo>
                <a:lnTo>
                  <a:pt x="96794" y="142283"/>
                </a:lnTo>
                <a:lnTo>
                  <a:pt x="90434" y="145247"/>
                </a:lnTo>
                <a:lnTo>
                  <a:pt x="78596" y="151378"/>
                </a:lnTo>
                <a:lnTo>
                  <a:pt x="65036" y="158222"/>
                </a:lnTo>
                <a:lnTo>
                  <a:pt x="61169" y="161355"/>
                </a:lnTo>
                <a:lnTo>
                  <a:pt x="54755" y="169069"/>
                </a:lnTo>
                <a:lnTo>
                  <a:pt x="47143" y="177789"/>
                </a:lnTo>
                <a:lnTo>
                  <a:pt x="38468" y="186956"/>
                </a:lnTo>
                <a:lnTo>
                  <a:pt x="29320" y="196323"/>
                </a:lnTo>
                <a:lnTo>
                  <a:pt x="22080" y="205777"/>
                </a:lnTo>
                <a:lnTo>
                  <a:pt x="19038" y="210520"/>
                </a:lnTo>
                <a:lnTo>
                  <a:pt x="17009" y="216064"/>
                </a:lnTo>
                <a:lnTo>
                  <a:pt x="15658" y="222141"/>
                </a:lnTo>
                <a:lnTo>
                  <a:pt x="14756" y="228574"/>
                </a:lnTo>
                <a:lnTo>
                  <a:pt x="13361" y="234450"/>
                </a:lnTo>
                <a:lnTo>
                  <a:pt x="11639" y="239955"/>
                </a:lnTo>
                <a:lnTo>
                  <a:pt x="9696" y="245212"/>
                </a:lnTo>
                <a:lnTo>
                  <a:pt x="5420" y="255287"/>
                </a:lnTo>
                <a:lnTo>
                  <a:pt x="1668" y="265056"/>
                </a:lnTo>
                <a:lnTo>
                  <a:pt x="0" y="274690"/>
                </a:lnTo>
                <a:lnTo>
                  <a:pt x="1375" y="284263"/>
                </a:lnTo>
                <a:lnTo>
                  <a:pt x="4633" y="293016"/>
                </a:lnTo>
                <a:lnTo>
                  <a:pt x="10930" y="302406"/>
                </a:lnTo>
                <a:lnTo>
                  <a:pt x="17822" y="310215"/>
                </a:lnTo>
                <a:lnTo>
                  <a:pt x="22526" y="315133"/>
                </a:lnTo>
                <a:lnTo>
                  <a:pt x="24891" y="316762"/>
                </a:lnTo>
                <a:lnTo>
                  <a:pt x="29636" y="318572"/>
                </a:lnTo>
                <a:lnTo>
                  <a:pt x="32807" y="318261"/>
                </a:lnTo>
                <a:lnTo>
                  <a:pt x="44060" y="314825"/>
                </a:lnTo>
                <a:lnTo>
                  <a:pt x="53568" y="312660"/>
                </a:lnTo>
                <a:lnTo>
                  <a:pt x="61697" y="309341"/>
                </a:lnTo>
                <a:lnTo>
                  <a:pt x="65292" y="306551"/>
                </a:lnTo>
                <a:lnTo>
                  <a:pt x="71404" y="299217"/>
                </a:lnTo>
                <a:lnTo>
                  <a:pt x="78885" y="290666"/>
                </a:lnTo>
                <a:lnTo>
                  <a:pt x="87500" y="280780"/>
                </a:lnTo>
                <a:lnTo>
                  <a:pt x="92020" y="274810"/>
                </a:lnTo>
                <a:lnTo>
                  <a:pt x="96621" y="268449"/>
                </a:lnTo>
                <a:lnTo>
                  <a:pt x="101275" y="262621"/>
                </a:lnTo>
                <a:lnTo>
                  <a:pt x="105967" y="257148"/>
                </a:lnTo>
                <a:lnTo>
                  <a:pt x="110681" y="251911"/>
                </a:lnTo>
                <a:lnTo>
                  <a:pt x="115411" y="246039"/>
                </a:lnTo>
                <a:lnTo>
                  <a:pt x="120153" y="239743"/>
                </a:lnTo>
                <a:lnTo>
                  <a:pt x="129654" y="226398"/>
                </a:lnTo>
                <a:lnTo>
                  <a:pt x="139169" y="212529"/>
                </a:lnTo>
                <a:lnTo>
                  <a:pt x="143134" y="205497"/>
                </a:lnTo>
                <a:lnTo>
                  <a:pt x="146572" y="198428"/>
                </a:lnTo>
                <a:lnTo>
                  <a:pt x="149657" y="191334"/>
                </a:lnTo>
                <a:lnTo>
                  <a:pt x="151714" y="184223"/>
                </a:lnTo>
                <a:lnTo>
                  <a:pt x="153086" y="177101"/>
                </a:lnTo>
                <a:lnTo>
                  <a:pt x="154000" y="169972"/>
                </a:lnTo>
                <a:lnTo>
                  <a:pt x="154609" y="163632"/>
                </a:lnTo>
                <a:lnTo>
                  <a:pt x="155016" y="157818"/>
                </a:lnTo>
                <a:lnTo>
                  <a:pt x="155287" y="152354"/>
                </a:lnTo>
                <a:lnTo>
                  <a:pt x="155588" y="139933"/>
                </a:lnTo>
                <a:lnTo>
                  <a:pt x="155781" y="112557"/>
                </a:lnTo>
                <a:lnTo>
                  <a:pt x="155004" y="106305"/>
                </a:lnTo>
                <a:lnTo>
                  <a:pt x="153692" y="100550"/>
                </a:lnTo>
                <a:lnTo>
                  <a:pt x="152022" y="95125"/>
                </a:lnTo>
                <a:lnTo>
                  <a:pt x="150910" y="89128"/>
                </a:lnTo>
                <a:lnTo>
                  <a:pt x="150169" y="82748"/>
                </a:lnTo>
                <a:lnTo>
                  <a:pt x="149674" y="76114"/>
                </a:lnTo>
                <a:lnTo>
                  <a:pt x="148551" y="70104"/>
                </a:lnTo>
                <a:lnTo>
                  <a:pt x="147008" y="64509"/>
                </a:lnTo>
                <a:lnTo>
                  <a:pt x="145186" y="59192"/>
                </a:lnTo>
                <a:lnTo>
                  <a:pt x="143177" y="54060"/>
                </a:lnTo>
                <a:lnTo>
                  <a:pt x="138829" y="44124"/>
                </a:lnTo>
                <a:lnTo>
                  <a:pt x="136367" y="34416"/>
                </a:lnTo>
                <a:lnTo>
                  <a:pt x="135711" y="29605"/>
                </a:lnTo>
                <a:lnTo>
                  <a:pt x="132864" y="22143"/>
                </a:lnTo>
                <a:lnTo>
                  <a:pt x="129748" y="16180"/>
                </a:lnTo>
                <a:lnTo>
                  <a:pt x="127199" y="8361"/>
                </a:lnTo>
                <a:lnTo>
                  <a:pt x="121200" y="0"/>
                </a:lnTo>
                <a:lnTo>
                  <a:pt x="120837" y="311"/>
                </a:lnTo>
                <a:lnTo>
                  <a:pt x="120432" y="2773"/>
                </a:lnTo>
                <a:lnTo>
                  <a:pt x="120174" y="10821"/>
                </a:lnTo>
                <a:lnTo>
                  <a:pt x="120119" y="26204"/>
                </a:lnTo>
                <a:lnTo>
                  <a:pt x="122231" y="34919"/>
                </a:lnTo>
                <a:lnTo>
                  <a:pt x="125021" y="44083"/>
                </a:lnTo>
                <a:lnTo>
                  <a:pt x="126262" y="53448"/>
                </a:lnTo>
                <a:lnTo>
                  <a:pt x="127386" y="58962"/>
                </a:lnTo>
                <a:lnTo>
                  <a:pt x="128930" y="65019"/>
                </a:lnTo>
                <a:lnTo>
                  <a:pt x="130753" y="71438"/>
                </a:lnTo>
                <a:lnTo>
                  <a:pt x="131967" y="78099"/>
                </a:lnTo>
                <a:lnTo>
                  <a:pt x="132777" y="84920"/>
                </a:lnTo>
                <a:lnTo>
                  <a:pt x="133318" y="91849"/>
                </a:lnTo>
                <a:lnTo>
                  <a:pt x="132884" y="99644"/>
                </a:lnTo>
                <a:lnTo>
                  <a:pt x="131801" y="108015"/>
                </a:lnTo>
                <a:lnTo>
                  <a:pt x="130285" y="116771"/>
                </a:lnTo>
                <a:lnTo>
                  <a:pt x="129275" y="124990"/>
                </a:lnTo>
                <a:lnTo>
                  <a:pt x="128601" y="132850"/>
                </a:lnTo>
                <a:lnTo>
                  <a:pt x="128152" y="140471"/>
                </a:lnTo>
                <a:lnTo>
                  <a:pt x="127653" y="157406"/>
                </a:lnTo>
                <a:lnTo>
                  <a:pt x="127333" y="194148"/>
                </a:lnTo>
                <a:lnTo>
                  <a:pt x="128100" y="202768"/>
                </a:lnTo>
                <a:lnTo>
                  <a:pt x="129406" y="210896"/>
                </a:lnTo>
                <a:lnTo>
                  <a:pt x="131070" y="218696"/>
                </a:lnTo>
                <a:lnTo>
                  <a:pt x="132973" y="226277"/>
                </a:lnTo>
                <a:lnTo>
                  <a:pt x="135035" y="233712"/>
                </a:lnTo>
                <a:lnTo>
                  <a:pt x="139444" y="248323"/>
                </a:lnTo>
                <a:lnTo>
                  <a:pt x="144048" y="262755"/>
                </a:lnTo>
                <a:lnTo>
                  <a:pt x="146388" y="269144"/>
                </a:lnTo>
                <a:lnTo>
                  <a:pt x="148741" y="274990"/>
                </a:lnTo>
                <a:lnTo>
                  <a:pt x="151103" y="280475"/>
                </a:lnTo>
                <a:lnTo>
                  <a:pt x="155845" y="290803"/>
                </a:lnTo>
                <a:lnTo>
                  <a:pt x="161393" y="300685"/>
                </a:lnTo>
                <a:lnTo>
                  <a:pt x="169149" y="310368"/>
                </a:lnTo>
                <a:lnTo>
                  <a:pt x="175772" y="315730"/>
                </a:lnTo>
                <a:lnTo>
                  <a:pt x="190284" y="322965"/>
                </a:lnTo>
                <a:lnTo>
                  <a:pt x="193880" y="323571"/>
                </a:lnTo>
                <a:lnTo>
                  <a:pt x="197071" y="323181"/>
                </a:lnTo>
                <a:lnTo>
                  <a:pt x="199992" y="322127"/>
                </a:lnTo>
                <a:lnTo>
                  <a:pt x="209588" y="320957"/>
                </a:lnTo>
                <a:lnTo>
                  <a:pt x="215481" y="320645"/>
                </a:lnTo>
                <a:lnTo>
                  <a:pt x="224146" y="318181"/>
                </a:lnTo>
                <a:lnTo>
                  <a:pt x="232229" y="313647"/>
                </a:lnTo>
                <a:lnTo>
                  <a:pt x="243759" y="306339"/>
                </a:lnTo>
                <a:lnTo>
                  <a:pt x="249374" y="302962"/>
                </a:lnTo>
                <a:lnTo>
                  <a:pt x="254705" y="299917"/>
                </a:lnTo>
                <a:lnTo>
                  <a:pt x="259846" y="297093"/>
                </a:lnTo>
                <a:lnTo>
                  <a:pt x="267675" y="289722"/>
                </a:lnTo>
                <a:lnTo>
                  <a:pt x="274594" y="281155"/>
                </a:lnTo>
                <a:lnTo>
                  <a:pt x="282962" y="272055"/>
                </a:lnTo>
                <a:lnTo>
                  <a:pt x="296597" y="258007"/>
                </a:lnTo>
                <a:lnTo>
                  <a:pt x="303853" y="248538"/>
                </a:lnTo>
                <a:lnTo>
                  <a:pt x="308930" y="239832"/>
                </a:lnTo>
                <a:lnTo>
                  <a:pt x="312581" y="229674"/>
                </a:lnTo>
                <a:lnTo>
                  <a:pt x="316249" y="221393"/>
                </a:lnTo>
                <a:lnTo>
                  <a:pt x="316751" y="217757"/>
                </a:lnTo>
                <a:lnTo>
                  <a:pt x="316291" y="214538"/>
                </a:lnTo>
                <a:lnTo>
                  <a:pt x="314458" y="208846"/>
                </a:lnTo>
                <a:lnTo>
                  <a:pt x="313425" y="201178"/>
                </a:lnTo>
                <a:lnTo>
                  <a:pt x="312991" y="19143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437"/>
          <p:cNvSpPr/>
          <p:nvPr/>
        </p:nvSpPr>
        <p:spPr>
          <a:xfrm>
            <a:off x="2074715" y="1621657"/>
            <a:ext cx="1468585" cy="42837"/>
          </a:xfrm>
          <a:custGeom>
            <a:avLst/>
            <a:gdLst/>
            <a:ahLst/>
            <a:cxnLst/>
            <a:rect l="0" t="0" r="0" b="0"/>
            <a:pathLst>
              <a:path w="1468585" h="42837">
                <a:moveTo>
                  <a:pt x="4116" y="7118"/>
                </a:moveTo>
                <a:lnTo>
                  <a:pt x="4116" y="0"/>
                </a:lnTo>
                <a:lnTo>
                  <a:pt x="324" y="3774"/>
                </a:lnTo>
                <a:lnTo>
                  <a:pt x="0" y="4888"/>
                </a:lnTo>
                <a:lnTo>
                  <a:pt x="578" y="5631"/>
                </a:lnTo>
                <a:lnTo>
                  <a:pt x="3417" y="6824"/>
                </a:lnTo>
                <a:lnTo>
                  <a:pt x="46011" y="7117"/>
                </a:lnTo>
                <a:lnTo>
                  <a:pt x="155193" y="7118"/>
                </a:lnTo>
                <a:lnTo>
                  <a:pt x="158809" y="7911"/>
                </a:lnTo>
                <a:lnTo>
                  <a:pt x="162807" y="9234"/>
                </a:lnTo>
                <a:lnTo>
                  <a:pt x="167060" y="10910"/>
                </a:lnTo>
                <a:lnTo>
                  <a:pt x="171483" y="12027"/>
                </a:lnTo>
                <a:lnTo>
                  <a:pt x="180630" y="13268"/>
                </a:lnTo>
                <a:lnTo>
                  <a:pt x="194705" y="13967"/>
                </a:lnTo>
                <a:lnTo>
                  <a:pt x="199438" y="14859"/>
                </a:lnTo>
                <a:lnTo>
                  <a:pt x="204181" y="16247"/>
                </a:lnTo>
                <a:lnTo>
                  <a:pt x="208930" y="17966"/>
                </a:lnTo>
                <a:lnTo>
                  <a:pt x="213684" y="19113"/>
                </a:lnTo>
                <a:lnTo>
                  <a:pt x="223199" y="20386"/>
                </a:lnTo>
                <a:lnTo>
                  <a:pt x="269062" y="21365"/>
                </a:lnTo>
                <a:lnTo>
                  <a:pt x="312327" y="21403"/>
                </a:lnTo>
                <a:lnTo>
                  <a:pt x="319127" y="22197"/>
                </a:lnTo>
                <a:lnTo>
                  <a:pt x="326042" y="23521"/>
                </a:lnTo>
                <a:lnTo>
                  <a:pt x="333033" y="25197"/>
                </a:lnTo>
                <a:lnTo>
                  <a:pt x="339282" y="26314"/>
                </a:lnTo>
                <a:lnTo>
                  <a:pt x="350457" y="27555"/>
                </a:lnTo>
                <a:lnTo>
                  <a:pt x="392539" y="28462"/>
                </a:lnTo>
                <a:lnTo>
                  <a:pt x="814760" y="28549"/>
                </a:lnTo>
                <a:lnTo>
                  <a:pt x="823945" y="29343"/>
                </a:lnTo>
                <a:lnTo>
                  <a:pt x="833244" y="30665"/>
                </a:lnTo>
                <a:lnTo>
                  <a:pt x="842618" y="32341"/>
                </a:lnTo>
                <a:lnTo>
                  <a:pt x="852042" y="33458"/>
                </a:lnTo>
                <a:lnTo>
                  <a:pt x="870980" y="34700"/>
                </a:lnTo>
                <a:lnTo>
                  <a:pt x="912873" y="35562"/>
                </a:lnTo>
                <a:lnTo>
                  <a:pt x="1085498" y="35693"/>
                </a:lnTo>
                <a:lnTo>
                  <a:pt x="1094925" y="36486"/>
                </a:lnTo>
                <a:lnTo>
                  <a:pt x="1104384" y="37809"/>
                </a:lnTo>
                <a:lnTo>
                  <a:pt x="1113866" y="39485"/>
                </a:lnTo>
                <a:lnTo>
                  <a:pt x="1122568" y="40602"/>
                </a:lnTo>
                <a:lnTo>
                  <a:pt x="1138587" y="41843"/>
                </a:lnTo>
                <a:lnTo>
                  <a:pt x="1177625" y="42706"/>
                </a:lnTo>
                <a:lnTo>
                  <a:pt x="1468582" y="42836"/>
                </a:lnTo>
                <a:lnTo>
                  <a:pt x="1468584" y="39044"/>
                </a:lnTo>
                <a:lnTo>
                  <a:pt x="1467790" y="37927"/>
                </a:lnTo>
                <a:lnTo>
                  <a:pt x="1466468" y="37182"/>
                </a:lnTo>
                <a:lnTo>
                  <a:pt x="1461441" y="3569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438"/>
          <p:cNvSpPr/>
          <p:nvPr/>
        </p:nvSpPr>
        <p:spPr>
          <a:xfrm>
            <a:off x="1251149" y="2107406"/>
            <a:ext cx="284758" cy="35720"/>
          </a:xfrm>
          <a:custGeom>
            <a:avLst/>
            <a:gdLst/>
            <a:ahLst/>
            <a:cxnLst/>
            <a:rect l="0" t="0" r="0" b="0"/>
            <a:pathLst>
              <a:path w="284758" h="35720">
                <a:moveTo>
                  <a:pt x="6151" y="0"/>
                </a:moveTo>
                <a:lnTo>
                  <a:pt x="0" y="6151"/>
                </a:lnTo>
                <a:lnTo>
                  <a:pt x="462" y="6482"/>
                </a:lnTo>
                <a:lnTo>
                  <a:pt x="5245" y="7056"/>
                </a:lnTo>
                <a:lnTo>
                  <a:pt x="6340" y="7879"/>
                </a:lnTo>
                <a:lnTo>
                  <a:pt x="7865" y="9221"/>
                </a:lnTo>
                <a:lnTo>
                  <a:pt x="9674" y="10910"/>
                </a:lnTo>
                <a:lnTo>
                  <a:pt x="11675" y="12036"/>
                </a:lnTo>
                <a:lnTo>
                  <a:pt x="13802" y="12786"/>
                </a:lnTo>
                <a:lnTo>
                  <a:pt x="20589" y="13843"/>
                </a:lnTo>
                <a:lnTo>
                  <a:pt x="22920" y="13991"/>
                </a:lnTo>
                <a:lnTo>
                  <a:pt x="25267" y="14883"/>
                </a:lnTo>
                <a:lnTo>
                  <a:pt x="27626" y="16272"/>
                </a:lnTo>
                <a:lnTo>
                  <a:pt x="29993" y="17992"/>
                </a:lnTo>
                <a:lnTo>
                  <a:pt x="32364" y="19138"/>
                </a:lnTo>
                <a:lnTo>
                  <a:pt x="34739" y="19903"/>
                </a:lnTo>
                <a:lnTo>
                  <a:pt x="41873" y="20978"/>
                </a:lnTo>
                <a:lnTo>
                  <a:pt x="48221" y="21230"/>
                </a:lnTo>
                <a:lnTo>
                  <a:pt x="86966" y="21423"/>
                </a:lnTo>
                <a:lnTo>
                  <a:pt x="91777" y="22220"/>
                </a:lnTo>
                <a:lnTo>
                  <a:pt x="95779" y="23544"/>
                </a:lnTo>
                <a:lnTo>
                  <a:pt x="99240" y="25221"/>
                </a:lnTo>
                <a:lnTo>
                  <a:pt x="103929" y="26339"/>
                </a:lnTo>
                <a:lnTo>
                  <a:pt x="109436" y="27084"/>
                </a:lnTo>
                <a:lnTo>
                  <a:pt x="115489" y="27581"/>
                </a:lnTo>
                <a:lnTo>
                  <a:pt x="121112" y="27912"/>
                </a:lnTo>
                <a:lnTo>
                  <a:pt x="131592" y="28280"/>
                </a:lnTo>
                <a:lnTo>
                  <a:pt x="150210" y="28488"/>
                </a:lnTo>
                <a:lnTo>
                  <a:pt x="156165" y="29310"/>
                </a:lnTo>
                <a:lnTo>
                  <a:pt x="161723" y="30653"/>
                </a:lnTo>
                <a:lnTo>
                  <a:pt x="167015" y="32341"/>
                </a:lnTo>
                <a:lnTo>
                  <a:pt x="172925" y="33467"/>
                </a:lnTo>
                <a:lnTo>
                  <a:pt x="179246" y="34217"/>
                </a:lnTo>
                <a:lnTo>
                  <a:pt x="185841" y="34718"/>
                </a:lnTo>
                <a:lnTo>
                  <a:pt x="191826" y="35051"/>
                </a:lnTo>
                <a:lnTo>
                  <a:pt x="202708" y="35422"/>
                </a:lnTo>
                <a:lnTo>
                  <a:pt x="233118" y="35680"/>
                </a:lnTo>
                <a:lnTo>
                  <a:pt x="284757" y="357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439"/>
          <p:cNvSpPr/>
          <p:nvPr/>
        </p:nvSpPr>
        <p:spPr>
          <a:xfrm>
            <a:off x="300066" y="2386012"/>
            <a:ext cx="292866" cy="107157"/>
          </a:xfrm>
          <a:custGeom>
            <a:avLst/>
            <a:gdLst/>
            <a:ahLst/>
            <a:cxnLst/>
            <a:rect l="0" t="0" r="0" b="0"/>
            <a:pathLst>
              <a:path w="292866" h="107157">
                <a:moveTo>
                  <a:pt x="35690" y="0"/>
                </a:moveTo>
                <a:lnTo>
                  <a:pt x="28572" y="0"/>
                </a:lnTo>
                <a:lnTo>
                  <a:pt x="28554" y="3792"/>
                </a:lnTo>
                <a:lnTo>
                  <a:pt x="29345" y="4910"/>
                </a:lnTo>
                <a:lnTo>
                  <a:pt x="30666" y="5654"/>
                </a:lnTo>
                <a:lnTo>
                  <a:pt x="32341" y="6151"/>
                </a:lnTo>
                <a:lnTo>
                  <a:pt x="32663" y="7276"/>
                </a:lnTo>
                <a:lnTo>
                  <a:pt x="32085" y="8819"/>
                </a:lnTo>
                <a:lnTo>
                  <a:pt x="29245" y="13207"/>
                </a:lnTo>
                <a:lnTo>
                  <a:pt x="29806" y="14361"/>
                </a:lnTo>
                <a:lnTo>
                  <a:pt x="30973" y="15924"/>
                </a:lnTo>
                <a:lnTo>
                  <a:pt x="34758" y="20343"/>
                </a:lnTo>
                <a:lnTo>
                  <a:pt x="37392" y="23064"/>
                </a:lnTo>
                <a:lnTo>
                  <a:pt x="39206" y="24901"/>
                </a:lnTo>
                <a:lnTo>
                  <a:pt x="40415" y="26920"/>
                </a:lnTo>
                <a:lnTo>
                  <a:pt x="41221" y="29059"/>
                </a:lnTo>
                <a:lnTo>
                  <a:pt x="41759" y="31279"/>
                </a:lnTo>
                <a:lnTo>
                  <a:pt x="41323" y="33553"/>
                </a:lnTo>
                <a:lnTo>
                  <a:pt x="40239" y="35862"/>
                </a:lnTo>
                <a:lnTo>
                  <a:pt x="38723" y="38196"/>
                </a:lnTo>
                <a:lnTo>
                  <a:pt x="36918" y="41339"/>
                </a:lnTo>
                <a:lnTo>
                  <a:pt x="32796" y="49064"/>
                </a:lnTo>
                <a:lnTo>
                  <a:pt x="31379" y="52553"/>
                </a:lnTo>
                <a:lnTo>
                  <a:pt x="30435" y="55673"/>
                </a:lnTo>
                <a:lnTo>
                  <a:pt x="29805" y="58547"/>
                </a:lnTo>
                <a:lnTo>
                  <a:pt x="28592" y="61256"/>
                </a:lnTo>
                <a:lnTo>
                  <a:pt x="26989" y="63856"/>
                </a:lnTo>
                <a:lnTo>
                  <a:pt x="25127" y="66383"/>
                </a:lnTo>
                <a:lnTo>
                  <a:pt x="23091" y="68862"/>
                </a:lnTo>
                <a:lnTo>
                  <a:pt x="20941" y="71308"/>
                </a:lnTo>
                <a:lnTo>
                  <a:pt x="18713" y="73732"/>
                </a:lnTo>
                <a:lnTo>
                  <a:pt x="14122" y="78543"/>
                </a:lnTo>
                <a:lnTo>
                  <a:pt x="11786" y="80937"/>
                </a:lnTo>
                <a:lnTo>
                  <a:pt x="10229" y="83327"/>
                </a:lnTo>
                <a:lnTo>
                  <a:pt x="9191" y="85714"/>
                </a:lnTo>
                <a:lnTo>
                  <a:pt x="8499" y="88099"/>
                </a:lnTo>
                <a:lnTo>
                  <a:pt x="7244" y="90482"/>
                </a:lnTo>
                <a:lnTo>
                  <a:pt x="5613" y="92865"/>
                </a:lnTo>
                <a:lnTo>
                  <a:pt x="301" y="99594"/>
                </a:lnTo>
                <a:lnTo>
                  <a:pt x="118" y="101943"/>
                </a:lnTo>
                <a:lnTo>
                  <a:pt x="0" y="106127"/>
                </a:lnTo>
                <a:lnTo>
                  <a:pt x="784" y="106470"/>
                </a:lnTo>
                <a:lnTo>
                  <a:pt x="7248" y="107096"/>
                </a:lnTo>
                <a:lnTo>
                  <a:pt x="31043" y="107156"/>
                </a:lnTo>
                <a:lnTo>
                  <a:pt x="37858" y="105040"/>
                </a:lnTo>
                <a:lnTo>
                  <a:pt x="45385" y="102247"/>
                </a:lnTo>
                <a:lnTo>
                  <a:pt x="51376" y="101005"/>
                </a:lnTo>
                <a:lnTo>
                  <a:pt x="58801" y="98337"/>
                </a:lnTo>
                <a:lnTo>
                  <a:pt x="67393" y="95299"/>
                </a:lnTo>
                <a:lnTo>
                  <a:pt x="76503" y="93949"/>
                </a:lnTo>
                <a:lnTo>
                  <a:pt x="81155" y="92795"/>
                </a:lnTo>
                <a:lnTo>
                  <a:pt x="85843" y="91232"/>
                </a:lnTo>
                <a:lnTo>
                  <a:pt x="90557" y="89396"/>
                </a:lnTo>
                <a:lnTo>
                  <a:pt x="102144" y="85240"/>
                </a:lnTo>
                <a:lnTo>
                  <a:pt x="108567" y="83021"/>
                </a:lnTo>
                <a:lnTo>
                  <a:pt x="114437" y="80747"/>
                </a:lnTo>
                <a:lnTo>
                  <a:pt x="119938" y="78438"/>
                </a:lnTo>
                <a:lnTo>
                  <a:pt x="125193" y="76104"/>
                </a:lnTo>
                <a:lnTo>
                  <a:pt x="131077" y="74549"/>
                </a:lnTo>
                <a:lnTo>
                  <a:pt x="137381" y="73512"/>
                </a:lnTo>
                <a:lnTo>
                  <a:pt x="143965" y="72820"/>
                </a:lnTo>
                <a:lnTo>
                  <a:pt x="150736" y="72359"/>
                </a:lnTo>
                <a:lnTo>
                  <a:pt x="157631" y="72052"/>
                </a:lnTo>
                <a:lnTo>
                  <a:pt x="164609" y="71847"/>
                </a:lnTo>
                <a:lnTo>
                  <a:pt x="170848" y="70917"/>
                </a:lnTo>
                <a:lnTo>
                  <a:pt x="176596" y="69503"/>
                </a:lnTo>
                <a:lnTo>
                  <a:pt x="182014" y="67767"/>
                </a:lnTo>
                <a:lnTo>
                  <a:pt x="188008" y="66609"/>
                </a:lnTo>
                <a:lnTo>
                  <a:pt x="194385" y="65837"/>
                </a:lnTo>
                <a:lnTo>
                  <a:pt x="201018" y="65323"/>
                </a:lnTo>
                <a:lnTo>
                  <a:pt x="207821" y="64980"/>
                </a:lnTo>
                <a:lnTo>
                  <a:pt x="221730" y="64599"/>
                </a:lnTo>
                <a:lnTo>
                  <a:pt x="243761" y="64334"/>
                </a:lnTo>
                <a:lnTo>
                  <a:pt x="284620" y="64294"/>
                </a:lnTo>
                <a:lnTo>
                  <a:pt x="284987" y="63500"/>
                </a:lnTo>
                <a:lnTo>
                  <a:pt x="285395" y="60502"/>
                </a:lnTo>
                <a:lnTo>
                  <a:pt x="286297" y="59384"/>
                </a:lnTo>
                <a:lnTo>
                  <a:pt x="287693" y="58639"/>
                </a:lnTo>
                <a:lnTo>
                  <a:pt x="292865" y="571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440"/>
          <p:cNvSpPr/>
          <p:nvPr/>
        </p:nvSpPr>
        <p:spPr>
          <a:xfrm>
            <a:off x="488803" y="2343150"/>
            <a:ext cx="75554" cy="350044"/>
          </a:xfrm>
          <a:custGeom>
            <a:avLst/>
            <a:gdLst/>
            <a:ahLst/>
            <a:cxnLst/>
            <a:rect l="0" t="0" r="0" b="0"/>
            <a:pathLst>
              <a:path w="75554" h="350044">
                <a:moveTo>
                  <a:pt x="11259" y="0"/>
                </a:moveTo>
                <a:lnTo>
                  <a:pt x="4202" y="0"/>
                </a:lnTo>
                <a:lnTo>
                  <a:pt x="4123" y="9943"/>
                </a:lnTo>
                <a:lnTo>
                  <a:pt x="4118" y="16792"/>
                </a:lnTo>
                <a:lnTo>
                  <a:pt x="2000" y="23603"/>
                </a:lnTo>
                <a:lnTo>
                  <a:pt x="324" y="27641"/>
                </a:lnTo>
                <a:lnTo>
                  <a:pt x="0" y="31127"/>
                </a:lnTo>
                <a:lnTo>
                  <a:pt x="578" y="34245"/>
                </a:lnTo>
                <a:lnTo>
                  <a:pt x="1757" y="37117"/>
                </a:lnTo>
                <a:lnTo>
                  <a:pt x="3067" y="44542"/>
                </a:lnTo>
                <a:lnTo>
                  <a:pt x="3649" y="53134"/>
                </a:lnTo>
                <a:lnTo>
                  <a:pt x="3908" y="62244"/>
                </a:lnTo>
                <a:lnTo>
                  <a:pt x="6140" y="71585"/>
                </a:lnTo>
                <a:lnTo>
                  <a:pt x="7846" y="76298"/>
                </a:lnTo>
                <a:lnTo>
                  <a:pt x="8984" y="81821"/>
                </a:lnTo>
                <a:lnTo>
                  <a:pt x="9742" y="87885"/>
                </a:lnTo>
                <a:lnTo>
                  <a:pt x="10248" y="94308"/>
                </a:lnTo>
                <a:lnTo>
                  <a:pt x="11379" y="100178"/>
                </a:lnTo>
                <a:lnTo>
                  <a:pt x="12926" y="105679"/>
                </a:lnTo>
                <a:lnTo>
                  <a:pt x="14752" y="110934"/>
                </a:lnTo>
                <a:lnTo>
                  <a:pt x="15969" y="116818"/>
                </a:lnTo>
                <a:lnTo>
                  <a:pt x="16780" y="123123"/>
                </a:lnTo>
                <a:lnTo>
                  <a:pt x="17321" y="129707"/>
                </a:lnTo>
                <a:lnTo>
                  <a:pt x="18475" y="135683"/>
                </a:lnTo>
                <a:lnTo>
                  <a:pt x="20039" y="141255"/>
                </a:lnTo>
                <a:lnTo>
                  <a:pt x="21875" y="146558"/>
                </a:lnTo>
                <a:lnTo>
                  <a:pt x="23099" y="152474"/>
                </a:lnTo>
                <a:lnTo>
                  <a:pt x="23915" y="158799"/>
                </a:lnTo>
                <a:lnTo>
                  <a:pt x="24459" y="165397"/>
                </a:lnTo>
                <a:lnTo>
                  <a:pt x="25615" y="172177"/>
                </a:lnTo>
                <a:lnTo>
                  <a:pt x="27180" y="179078"/>
                </a:lnTo>
                <a:lnTo>
                  <a:pt x="29016" y="186060"/>
                </a:lnTo>
                <a:lnTo>
                  <a:pt x="30241" y="193096"/>
                </a:lnTo>
                <a:lnTo>
                  <a:pt x="31057" y="200168"/>
                </a:lnTo>
                <a:lnTo>
                  <a:pt x="31602" y="207264"/>
                </a:lnTo>
                <a:lnTo>
                  <a:pt x="32758" y="214376"/>
                </a:lnTo>
                <a:lnTo>
                  <a:pt x="34323" y="221498"/>
                </a:lnTo>
                <a:lnTo>
                  <a:pt x="36160" y="228628"/>
                </a:lnTo>
                <a:lnTo>
                  <a:pt x="37385" y="234968"/>
                </a:lnTo>
                <a:lnTo>
                  <a:pt x="38201" y="240783"/>
                </a:lnTo>
                <a:lnTo>
                  <a:pt x="39902" y="251477"/>
                </a:lnTo>
                <a:lnTo>
                  <a:pt x="41467" y="256551"/>
                </a:lnTo>
                <a:lnTo>
                  <a:pt x="43304" y="261521"/>
                </a:lnTo>
                <a:lnTo>
                  <a:pt x="45322" y="266422"/>
                </a:lnTo>
                <a:lnTo>
                  <a:pt x="47462" y="271277"/>
                </a:lnTo>
                <a:lnTo>
                  <a:pt x="49682" y="276101"/>
                </a:lnTo>
                <a:lnTo>
                  <a:pt x="51162" y="280905"/>
                </a:lnTo>
                <a:lnTo>
                  <a:pt x="52806" y="290476"/>
                </a:lnTo>
                <a:lnTo>
                  <a:pt x="54038" y="295250"/>
                </a:lnTo>
                <a:lnTo>
                  <a:pt x="55654" y="300021"/>
                </a:lnTo>
                <a:lnTo>
                  <a:pt x="57524" y="304789"/>
                </a:lnTo>
                <a:lnTo>
                  <a:pt x="59602" y="314320"/>
                </a:lnTo>
                <a:lnTo>
                  <a:pt x="60157" y="319084"/>
                </a:lnTo>
                <a:lnTo>
                  <a:pt x="61320" y="323054"/>
                </a:lnTo>
                <a:lnTo>
                  <a:pt x="62889" y="326494"/>
                </a:lnTo>
                <a:lnTo>
                  <a:pt x="64729" y="329581"/>
                </a:lnTo>
                <a:lnTo>
                  <a:pt x="66774" y="335128"/>
                </a:lnTo>
                <a:lnTo>
                  <a:pt x="68194" y="342670"/>
                </a:lnTo>
                <a:lnTo>
                  <a:pt x="68406" y="349944"/>
                </a:lnTo>
                <a:lnTo>
                  <a:pt x="70525" y="349999"/>
                </a:lnTo>
                <a:lnTo>
                  <a:pt x="75553" y="3500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441"/>
          <p:cNvSpPr/>
          <p:nvPr/>
        </p:nvSpPr>
        <p:spPr>
          <a:xfrm>
            <a:off x="657340" y="2246165"/>
            <a:ext cx="221342" cy="632462"/>
          </a:xfrm>
          <a:custGeom>
            <a:avLst/>
            <a:gdLst/>
            <a:ahLst/>
            <a:cxnLst/>
            <a:rect l="0" t="0" r="0" b="0"/>
            <a:pathLst>
              <a:path w="221342" h="632462">
                <a:moveTo>
                  <a:pt x="221341" y="4116"/>
                </a:moveTo>
                <a:lnTo>
                  <a:pt x="211398" y="4116"/>
                </a:lnTo>
                <a:lnTo>
                  <a:pt x="209949" y="3322"/>
                </a:lnTo>
                <a:lnTo>
                  <a:pt x="208984" y="1999"/>
                </a:lnTo>
                <a:lnTo>
                  <a:pt x="208340" y="324"/>
                </a:lnTo>
                <a:lnTo>
                  <a:pt x="207911" y="0"/>
                </a:lnTo>
                <a:lnTo>
                  <a:pt x="207625" y="578"/>
                </a:lnTo>
                <a:lnTo>
                  <a:pt x="207166" y="3417"/>
                </a:lnTo>
                <a:lnTo>
                  <a:pt x="206335" y="3650"/>
                </a:lnTo>
                <a:lnTo>
                  <a:pt x="203294" y="3909"/>
                </a:lnTo>
                <a:lnTo>
                  <a:pt x="201372" y="4772"/>
                </a:lnTo>
                <a:lnTo>
                  <a:pt x="194875" y="9778"/>
                </a:lnTo>
                <a:lnTo>
                  <a:pt x="190264" y="14041"/>
                </a:lnTo>
                <a:lnTo>
                  <a:pt x="183452" y="18581"/>
                </a:lnTo>
                <a:lnTo>
                  <a:pt x="179413" y="20903"/>
                </a:lnTo>
                <a:lnTo>
                  <a:pt x="172808" y="27716"/>
                </a:lnTo>
                <a:lnTo>
                  <a:pt x="169936" y="31756"/>
                </a:lnTo>
                <a:lnTo>
                  <a:pt x="165639" y="36036"/>
                </a:lnTo>
                <a:lnTo>
                  <a:pt x="160394" y="40477"/>
                </a:lnTo>
                <a:lnTo>
                  <a:pt x="154516" y="45025"/>
                </a:lnTo>
                <a:lnTo>
                  <a:pt x="149010" y="49645"/>
                </a:lnTo>
                <a:lnTo>
                  <a:pt x="143751" y="54312"/>
                </a:lnTo>
                <a:lnTo>
                  <a:pt x="133675" y="63732"/>
                </a:lnTo>
                <a:lnTo>
                  <a:pt x="123905" y="73210"/>
                </a:lnTo>
                <a:lnTo>
                  <a:pt x="118284" y="77960"/>
                </a:lnTo>
                <a:lnTo>
                  <a:pt x="112155" y="82714"/>
                </a:lnTo>
                <a:lnTo>
                  <a:pt x="105688" y="87471"/>
                </a:lnTo>
                <a:lnTo>
                  <a:pt x="99789" y="92230"/>
                </a:lnTo>
                <a:lnTo>
                  <a:pt x="94269" y="96990"/>
                </a:lnTo>
                <a:lnTo>
                  <a:pt x="89001" y="101750"/>
                </a:lnTo>
                <a:lnTo>
                  <a:pt x="84696" y="107306"/>
                </a:lnTo>
                <a:lnTo>
                  <a:pt x="77795" y="119828"/>
                </a:lnTo>
                <a:lnTo>
                  <a:pt x="74050" y="125707"/>
                </a:lnTo>
                <a:lnTo>
                  <a:pt x="69966" y="131214"/>
                </a:lnTo>
                <a:lnTo>
                  <a:pt x="65655" y="136473"/>
                </a:lnTo>
                <a:lnTo>
                  <a:pt x="58749" y="146549"/>
                </a:lnTo>
                <a:lnTo>
                  <a:pt x="52240" y="157113"/>
                </a:lnTo>
                <a:lnTo>
                  <a:pt x="44056" y="169746"/>
                </a:lnTo>
                <a:lnTo>
                  <a:pt x="37243" y="181181"/>
                </a:lnTo>
                <a:lnTo>
                  <a:pt x="31570" y="192349"/>
                </a:lnTo>
                <a:lnTo>
                  <a:pt x="26402" y="205250"/>
                </a:lnTo>
                <a:lnTo>
                  <a:pt x="23576" y="218921"/>
                </a:lnTo>
                <a:lnTo>
                  <a:pt x="21527" y="232141"/>
                </a:lnTo>
                <a:lnTo>
                  <a:pt x="16704" y="249302"/>
                </a:lnTo>
                <a:lnTo>
                  <a:pt x="15297" y="262313"/>
                </a:lnTo>
                <a:lnTo>
                  <a:pt x="12556" y="276032"/>
                </a:lnTo>
                <a:lnTo>
                  <a:pt x="6549" y="295027"/>
                </a:lnTo>
                <a:lnTo>
                  <a:pt x="4328" y="300451"/>
                </a:lnTo>
                <a:lnTo>
                  <a:pt x="1859" y="314943"/>
                </a:lnTo>
                <a:lnTo>
                  <a:pt x="762" y="331174"/>
                </a:lnTo>
                <a:lnTo>
                  <a:pt x="275" y="346325"/>
                </a:lnTo>
                <a:lnTo>
                  <a:pt x="0" y="368242"/>
                </a:lnTo>
                <a:lnTo>
                  <a:pt x="2053" y="382644"/>
                </a:lnTo>
                <a:lnTo>
                  <a:pt x="5611" y="396982"/>
                </a:lnTo>
                <a:lnTo>
                  <a:pt x="9838" y="411292"/>
                </a:lnTo>
                <a:lnTo>
                  <a:pt x="12888" y="428943"/>
                </a:lnTo>
                <a:lnTo>
                  <a:pt x="17584" y="448020"/>
                </a:lnTo>
                <a:lnTo>
                  <a:pt x="19657" y="461756"/>
                </a:lnTo>
                <a:lnTo>
                  <a:pt x="20210" y="468753"/>
                </a:lnTo>
                <a:lnTo>
                  <a:pt x="22166" y="475005"/>
                </a:lnTo>
                <a:lnTo>
                  <a:pt x="28573" y="486186"/>
                </a:lnTo>
                <a:lnTo>
                  <a:pt x="34595" y="496446"/>
                </a:lnTo>
                <a:lnTo>
                  <a:pt x="41505" y="507092"/>
                </a:lnTo>
                <a:lnTo>
                  <a:pt x="46682" y="513264"/>
                </a:lnTo>
                <a:lnTo>
                  <a:pt x="52514" y="519761"/>
                </a:lnTo>
                <a:lnTo>
                  <a:pt x="57196" y="525679"/>
                </a:lnTo>
                <a:lnTo>
                  <a:pt x="61111" y="531212"/>
                </a:lnTo>
                <a:lnTo>
                  <a:pt x="64515" y="536488"/>
                </a:lnTo>
                <a:lnTo>
                  <a:pt x="68371" y="541593"/>
                </a:lnTo>
                <a:lnTo>
                  <a:pt x="72530" y="546584"/>
                </a:lnTo>
                <a:lnTo>
                  <a:pt x="76890" y="551499"/>
                </a:lnTo>
                <a:lnTo>
                  <a:pt x="85967" y="561193"/>
                </a:lnTo>
                <a:lnTo>
                  <a:pt x="90611" y="566001"/>
                </a:lnTo>
                <a:lnTo>
                  <a:pt x="95294" y="569999"/>
                </a:lnTo>
                <a:lnTo>
                  <a:pt x="100003" y="573459"/>
                </a:lnTo>
                <a:lnTo>
                  <a:pt x="104730" y="576559"/>
                </a:lnTo>
                <a:lnTo>
                  <a:pt x="109469" y="580214"/>
                </a:lnTo>
                <a:lnTo>
                  <a:pt x="114216" y="584237"/>
                </a:lnTo>
                <a:lnTo>
                  <a:pt x="118968" y="588507"/>
                </a:lnTo>
                <a:lnTo>
                  <a:pt x="123723" y="592147"/>
                </a:lnTo>
                <a:lnTo>
                  <a:pt x="128481" y="595368"/>
                </a:lnTo>
                <a:lnTo>
                  <a:pt x="133241" y="598309"/>
                </a:lnTo>
                <a:lnTo>
                  <a:pt x="137207" y="601063"/>
                </a:lnTo>
                <a:lnTo>
                  <a:pt x="143731" y="606240"/>
                </a:lnTo>
                <a:lnTo>
                  <a:pt x="149277" y="611187"/>
                </a:lnTo>
                <a:lnTo>
                  <a:pt x="154387" y="616032"/>
                </a:lnTo>
                <a:lnTo>
                  <a:pt x="159305" y="620830"/>
                </a:lnTo>
                <a:lnTo>
                  <a:pt x="162521" y="622428"/>
                </a:lnTo>
                <a:lnTo>
                  <a:pt x="166252" y="623492"/>
                </a:lnTo>
                <a:lnTo>
                  <a:pt x="170328" y="624202"/>
                </a:lnTo>
                <a:lnTo>
                  <a:pt x="174632" y="624676"/>
                </a:lnTo>
                <a:lnTo>
                  <a:pt x="179089" y="624991"/>
                </a:lnTo>
                <a:lnTo>
                  <a:pt x="183648" y="625201"/>
                </a:lnTo>
                <a:lnTo>
                  <a:pt x="186687" y="626135"/>
                </a:lnTo>
                <a:lnTo>
                  <a:pt x="188713" y="627552"/>
                </a:lnTo>
                <a:lnTo>
                  <a:pt x="190064" y="629290"/>
                </a:lnTo>
                <a:lnTo>
                  <a:pt x="191758" y="630448"/>
                </a:lnTo>
                <a:lnTo>
                  <a:pt x="198064" y="632308"/>
                </a:lnTo>
                <a:lnTo>
                  <a:pt x="198679" y="632461"/>
                </a:lnTo>
                <a:lnTo>
                  <a:pt x="201479" y="630514"/>
                </a:lnTo>
                <a:lnTo>
                  <a:pt x="205952" y="626588"/>
                </a:lnTo>
                <a:lnTo>
                  <a:pt x="206319" y="625472"/>
                </a:lnTo>
                <a:lnTo>
                  <a:pt x="206957" y="619556"/>
                </a:lnTo>
                <a:lnTo>
                  <a:pt x="209127" y="616841"/>
                </a:lnTo>
                <a:lnTo>
                  <a:pt x="214197" y="61133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442"/>
          <p:cNvSpPr/>
          <p:nvPr/>
        </p:nvSpPr>
        <p:spPr>
          <a:xfrm>
            <a:off x="821531" y="2571750"/>
            <a:ext cx="207170" cy="28274"/>
          </a:xfrm>
          <a:custGeom>
            <a:avLst/>
            <a:gdLst/>
            <a:ahLst/>
            <a:cxnLst/>
            <a:rect l="0" t="0" r="0" b="0"/>
            <a:pathLst>
              <a:path w="207170" h="28274">
                <a:moveTo>
                  <a:pt x="0" y="14287"/>
                </a:moveTo>
                <a:lnTo>
                  <a:pt x="0" y="20438"/>
                </a:lnTo>
                <a:lnTo>
                  <a:pt x="794" y="20769"/>
                </a:lnTo>
                <a:lnTo>
                  <a:pt x="3792" y="21137"/>
                </a:lnTo>
                <a:lnTo>
                  <a:pt x="4909" y="22028"/>
                </a:lnTo>
                <a:lnTo>
                  <a:pt x="5654" y="23417"/>
                </a:lnTo>
                <a:lnTo>
                  <a:pt x="6150" y="25136"/>
                </a:lnTo>
                <a:lnTo>
                  <a:pt x="7275" y="26282"/>
                </a:lnTo>
                <a:lnTo>
                  <a:pt x="8819" y="27046"/>
                </a:lnTo>
                <a:lnTo>
                  <a:pt x="10642" y="27556"/>
                </a:lnTo>
                <a:lnTo>
                  <a:pt x="16900" y="28122"/>
                </a:lnTo>
                <a:lnTo>
                  <a:pt x="20792" y="28273"/>
                </a:lnTo>
                <a:lnTo>
                  <a:pt x="24974" y="27580"/>
                </a:lnTo>
                <a:lnTo>
                  <a:pt x="29349" y="26324"/>
                </a:lnTo>
                <a:lnTo>
                  <a:pt x="33853" y="24693"/>
                </a:lnTo>
                <a:lnTo>
                  <a:pt x="38444" y="23605"/>
                </a:lnTo>
                <a:lnTo>
                  <a:pt x="43092" y="22880"/>
                </a:lnTo>
                <a:lnTo>
                  <a:pt x="47778" y="22397"/>
                </a:lnTo>
                <a:lnTo>
                  <a:pt x="52489" y="22075"/>
                </a:lnTo>
                <a:lnTo>
                  <a:pt x="57218" y="21860"/>
                </a:lnTo>
                <a:lnTo>
                  <a:pt x="61958" y="21717"/>
                </a:lnTo>
                <a:lnTo>
                  <a:pt x="67499" y="20828"/>
                </a:lnTo>
                <a:lnTo>
                  <a:pt x="73574" y="19441"/>
                </a:lnTo>
                <a:lnTo>
                  <a:pt x="80006" y="17723"/>
                </a:lnTo>
                <a:lnTo>
                  <a:pt x="85881" y="16578"/>
                </a:lnTo>
                <a:lnTo>
                  <a:pt x="91385" y="15814"/>
                </a:lnTo>
                <a:lnTo>
                  <a:pt x="96642" y="15305"/>
                </a:lnTo>
                <a:lnTo>
                  <a:pt x="102528" y="14172"/>
                </a:lnTo>
                <a:lnTo>
                  <a:pt x="108833" y="12623"/>
                </a:lnTo>
                <a:lnTo>
                  <a:pt x="115418" y="10797"/>
                </a:lnTo>
                <a:lnTo>
                  <a:pt x="121395" y="9579"/>
                </a:lnTo>
                <a:lnTo>
                  <a:pt x="126968" y="8767"/>
                </a:lnTo>
                <a:lnTo>
                  <a:pt x="132270" y="8226"/>
                </a:lnTo>
                <a:lnTo>
                  <a:pt x="137392" y="7865"/>
                </a:lnTo>
                <a:lnTo>
                  <a:pt x="142395" y="7624"/>
                </a:lnTo>
                <a:lnTo>
                  <a:pt x="152980" y="7357"/>
                </a:lnTo>
                <a:lnTo>
                  <a:pt x="165622" y="7238"/>
                </a:lnTo>
                <a:lnTo>
                  <a:pt x="170740" y="6413"/>
                </a:lnTo>
                <a:lnTo>
                  <a:pt x="174945" y="5069"/>
                </a:lnTo>
                <a:lnTo>
                  <a:pt x="178543" y="3379"/>
                </a:lnTo>
                <a:lnTo>
                  <a:pt x="181734" y="2253"/>
                </a:lnTo>
                <a:lnTo>
                  <a:pt x="184656" y="1502"/>
                </a:lnTo>
                <a:lnTo>
                  <a:pt x="190813" y="667"/>
                </a:lnTo>
                <a:lnTo>
                  <a:pt x="194677" y="445"/>
                </a:lnTo>
                <a:lnTo>
                  <a:pt x="20716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443"/>
          <p:cNvSpPr/>
          <p:nvPr/>
        </p:nvSpPr>
        <p:spPr>
          <a:xfrm>
            <a:off x="1100137" y="2421855"/>
            <a:ext cx="227445" cy="285499"/>
          </a:xfrm>
          <a:custGeom>
            <a:avLst/>
            <a:gdLst/>
            <a:ahLst/>
            <a:cxnLst/>
            <a:rect l="0" t="0" r="0" b="0"/>
            <a:pathLst>
              <a:path w="227445" h="285499">
                <a:moveTo>
                  <a:pt x="0" y="57026"/>
                </a:moveTo>
                <a:lnTo>
                  <a:pt x="9943" y="47083"/>
                </a:lnTo>
                <a:lnTo>
                  <a:pt x="11391" y="44841"/>
                </a:lnTo>
                <a:lnTo>
                  <a:pt x="13000" y="40233"/>
                </a:lnTo>
                <a:lnTo>
                  <a:pt x="15017" y="37893"/>
                </a:lnTo>
                <a:lnTo>
                  <a:pt x="21491" y="33177"/>
                </a:lnTo>
                <a:lnTo>
                  <a:pt x="26233" y="30808"/>
                </a:lnTo>
                <a:lnTo>
                  <a:pt x="31776" y="28434"/>
                </a:lnTo>
                <a:lnTo>
                  <a:pt x="37853" y="26059"/>
                </a:lnTo>
                <a:lnTo>
                  <a:pt x="50955" y="21302"/>
                </a:lnTo>
                <a:lnTo>
                  <a:pt x="78769" y="11781"/>
                </a:lnTo>
                <a:lnTo>
                  <a:pt x="86644" y="9400"/>
                </a:lnTo>
                <a:lnTo>
                  <a:pt x="103860" y="4638"/>
                </a:lnTo>
                <a:lnTo>
                  <a:pt x="112103" y="3051"/>
                </a:lnTo>
                <a:lnTo>
                  <a:pt x="119979" y="1992"/>
                </a:lnTo>
                <a:lnTo>
                  <a:pt x="127611" y="1287"/>
                </a:lnTo>
                <a:lnTo>
                  <a:pt x="134286" y="816"/>
                </a:lnTo>
                <a:lnTo>
                  <a:pt x="140324" y="503"/>
                </a:lnTo>
                <a:lnTo>
                  <a:pt x="151266" y="155"/>
                </a:lnTo>
                <a:lnTo>
                  <a:pt x="161421" y="0"/>
                </a:lnTo>
                <a:lnTo>
                  <a:pt x="166352" y="752"/>
                </a:lnTo>
                <a:lnTo>
                  <a:pt x="171226" y="2048"/>
                </a:lnTo>
                <a:lnTo>
                  <a:pt x="176063" y="3705"/>
                </a:lnTo>
                <a:lnTo>
                  <a:pt x="180082" y="5604"/>
                </a:lnTo>
                <a:lnTo>
                  <a:pt x="186663" y="9830"/>
                </a:lnTo>
                <a:lnTo>
                  <a:pt x="188736" y="12068"/>
                </a:lnTo>
                <a:lnTo>
                  <a:pt x="190118" y="14354"/>
                </a:lnTo>
                <a:lnTo>
                  <a:pt x="191039" y="16672"/>
                </a:lnTo>
                <a:lnTo>
                  <a:pt x="190859" y="19804"/>
                </a:lnTo>
                <a:lnTo>
                  <a:pt x="188543" y="27518"/>
                </a:lnTo>
                <a:lnTo>
                  <a:pt x="184868" y="36238"/>
                </a:lnTo>
                <a:lnTo>
                  <a:pt x="182776" y="40786"/>
                </a:lnTo>
                <a:lnTo>
                  <a:pt x="179795" y="45406"/>
                </a:lnTo>
                <a:lnTo>
                  <a:pt x="176219" y="50073"/>
                </a:lnTo>
                <a:lnTo>
                  <a:pt x="172248" y="54772"/>
                </a:lnTo>
                <a:lnTo>
                  <a:pt x="168013" y="60286"/>
                </a:lnTo>
                <a:lnTo>
                  <a:pt x="163603" y="66343"/>
                </a:lnTo>
                <a:lnTo>
                  <a:pt x="159075" y="72762"/>
                </a:lnTo>
                <a:lnTo>
                  <a:pt x="154469" y="78629"/>
                </a:lnTo>
                <a:lnTo>
                  <a:pt x="149810" y="84128"/>
                </a:lnTo>
                <a:lnTo>
                  <a:pt x="145117" y="89382"/>
                </a:lnTo>
                <a:lnTo>
                  <a:pt x="139607" y="94471"/>
                </a:lnTo>
                <a:lnTo>
                  <a:pt x="133553" y="99452"/>
                </a:lnTo>
                <a:lnTo>
                  <a:pt x="127135" y="104360"/>
                </a:lnTo>
                <a:lnTo>
                  <a:pt x="122063" y="108426"/>
                </a:lnTo>
                <a:lnTo>
                  <a:pt x="117888" y="111930"/>
                </a:lnTo>
                <a:lnTo>
                  <a:pt x="111132" y="117940"/>
                </a:lnTo>
                <a:lnTo>
                  <a:pt x="105484" y="123257"/>
                </a:lnTo>
                <a:lnTo>
                  <a:pt x="93305" y="135177"/>
                </a:lnTo>
                <a:lnTo>
                  <a:pt x="95179" y="135416"/>
                </a:lnTo>
                <a:lnTo>
                  <a:pt x="96791" y="135480"/>
                </a:lnTo>
                <a:lnTo>
                  <a:pt x="98658" y="134728"/>
                </a:lnTo>
                <a:lnTo>
                  <a:pt x="105079" y="130672"/>
                </a:lnTo>
                <a:lnTo>
                  <a:pt x="109673" y="129445"/>
                </a:lnTo>
                <a:lnTo>
                  <a:pt x="113596" y="128324"/>
                </a:lnTo>
                <a:lnTo>
                  <a:pt x="124306" y="124962"/>
                </a:lnTo>
                <a:lnTo>
                  <a:pt x="129702" y="123748"/>
                </a:lnTo>
                <a:lnTo>
                  <a:pt x="134887" y="122938"/>
                </a:lnTo>
                <a:lnTo>
                  <a:pt x="139931" y="122399"/>
                </a:lnTo>
                <a:lnTo>
                  <a:pt x="144881" y="121245"/>
                </a:lnTo>
                <a:lnTo>
                  <a:pt x="149769" y="119682"/>
                </a:lnTo>
                <a:lnTo>
                  <a:pt x="154614" y="117847"/>
                </a:lnTo>
                <a:lnTo>
                  <a:pt x="160226" y="116623"/>
                </a:lnTo>
                <a:lnTo>
                  <a:pt x="166349" y="115807"/>
                </a:lnTo>
                <a:lnTo>
                  <a:pt x="172812" y="115264"/>
                </a:lnTo>
                <a:lnTo>
                  <a:pt x="178708" y="115695"/>
                </a:lnTo>
                <a:lnTo>
                  <a:pt x="184226" y="116776"/>
                </a:lnTo>
                <a:lnTo>
                  <a:pt x="189492" y="118290"/>
                </a:lnTo>
                <a:lnTo>
                  <a:pt x="194591" y="120094"/>
                </a:lnTo>
                <a:lnTo>
                  <a:pt x="199577" y="122090"/>
                </a:lnTo>
                <a:lnTo>
                  <a:pt x="204489" y="124214"/>
                </a:lnTo>
                <a:lnTo>
                  <a:pt x="208557" y="126424"/>
                </a:lnTo>
                <a:lnTo>
                  <a:pt x="215194" y="130997"/>
                </a:lnTo>
                <a:lnTo>
                  <a:pt x="217282" y="134121"/>
                </a:lnTo>
                <a:lnTo>
                  <a:pt x="219601" y="141826"/>
                </a:lnTo>
                <a:lnTo>
                  <a:pt x="222748" y="150542"/>
                </a:lnTo>
                <a:lnTo>
                  <a:pt x="224699" y="155089"/>
                </a:lnTo>
                <a:lnTo>
                  <a:pt x="225999" y="159707"/>
                </a:lnTo>
                <a:lnTo>
                  <a:pt x="226866" y="164374"/>
                </a:lnTo>
                <a:lnTo>
                  <a:pt x="227444" y="169072"/>
                </a:lnTo>
                <a:lnTo>
                  <a:pt x="227036" y="174586"/>
                </a:lnTo>
                <a:lnTo>
                  <a:pt x="225970" y="180643"/>
                </a:lnTo>
                <a:lnTo>
                  <a:pt x="224465" y="187062"/>
                </a:lnTo>
                <a:lnTo>
                  <a:pt x="222668" y="192929"/>
                </a:lnTo>
                <a:lnTo>
                  <a:pt x="220677" y="198428"/>
                </a:lnTo>
                <a:lnTo>
                  <a:pt x="218556" y="203682"/>
                </a:lnTo>
                <a:lnTo>
                  <a:pt x="215554" y="209565"/>
                </a:lnTo>
                <a:lnTo>
                  <a:pt x="211965" y="215869"/>
                </a:lnTo>
                <a:lnTo>
                  <a:pt x="207985" y="222452"/>
                </a:lnTo>
                <a:lnTo>
                  <a:pt x="203744" y="228429"/>
                </a:lnTo>
                <a:lnTo>
                  <a:pt x="199329" y="234001"/>
                </a:lnTo>
                <a:lnTo>
                  <a:pt x="194799" y="239303"/>
                </a:lnTo>
                <a:lnTo>
                  <a:pt x="190191" y="244425"/>
                </a:lnTo>
                <a:lnTo>
                  <a:pt x="180838" y="254350"/>
                </a:lnTo>
                <a:lnTo>
                  <a:pt x="176121" y="258425"/>
                </a:lnTo>
                <a:lnTo>
                  <a:pt x="171389" y="261936"/>
                </a:lnTo>
                <a:lnTo>
                  <a:pt x="166647" y="265070"/>
                </a:lnTo>
                <a:lnTo>
                  <a:pt x="162692" y="267953"/>
                </a:lnTo>
                <a:lnTo>
                  <a:pt x="156180" y="273273"/>
                </a:lnTo>
                <a:lnTo>
                  <a:pt x="152539" y="275803"/>
                </a:lnTo>
                <a:lnTo>
                  <a:pt x="148524" y="278284"/>
                </a:lnTo>
                <a:lnTo>
                  <a:pt x="144260" y="280731"/>
                </a:lnTo>
                <a:lnTo>
                  <a:pt x="137405" y="283450"/>
                </a:lnTo>
                <a:lnTo>
                  <a:pt x="129104" y="285498"/>
                </a:lnTo>
                <a:lnTo>
                  <a:pt x="128817" y="283453"/>
                </a:lnTo>
                <a:lnTo>
                  <a:pt x="128633" y="275671"/>
                </a:lnTo>
                <a:lnTo>
                  <a:pt x="128588" y="2713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444"/>
          <p:cNvSpPr/>
          <p:nvPr/>
        </p:nvSpPr>
        <p:spPr>
          <a:xfrm>
            <a:off x="1421606" y="2507456"/>
            <a:ext cx="221457" cy="185738"/>
          </a:xfrm>
          <a:custGeom>
            <a:avLst/>
            <a:gdLst/>
            <a:ahLst/>
            <a:cxnLst/>
            <a:rect l="0" t="0" r="0" b="0"/>
            <a:pathLst>
              <a:path w="221457" h="185738">
                <a:moveTo>
                  <a:pt x="0" y="0"/>
                </a:moveTo>
                <a:lnTo>
                  <a:pt x="6849" y="0"/>
                </a:lnTo>
                <a:lnTo>
                  <a:pt x="13582" y="5703"/>
                </a:lnTo>
                <a:lnTo>
                  <a:pt x="16992" y="7771"/>
                </a:lnTo>
                <a:lnTo>
                  <a:pt x="20853" y="9943"/>
                </a:lnTo>
                <a:lnTo>
                  <a:pt x="27260" y="14473"/>
                </a:lnTo>
                <a:lnTo>
                  <a:pt x="32753" y="19132"/>
                </a:lnTo>
                <a:lnTo>
                  <a:pt x="37840" y="23849"/>
                </a:lnTo>
                <a:lnTo>
                  <a:pt x="48959" y="34759"/>
                </a:lnTo>
                <a:lnTo>
                  <a:pt x="53277" y="38254"/>
                </a:lnTo>
                <a:lnTo>
                  <a:pt x="57743" y="41378"/>
                </a:lnTo>
                <a:lnTo>
                  <a:pt x="62308" y="44254"/>
                </a:lnTo>
                <a:lnTo>
                  <a:pt x="66145" y="47759"/>
                </a:lnTo>
                <a:lnTo>
                  <a:pt x="69496" y="51683"/>
                </a:lnTo>
                <a:lnTo>
                  <a:pt x="72525" y="55886"/>
                </a:lnTo>
                <a:lnTo>
                  <a:pt x="76131" y="60276"/>
                </a:lnTo>
                <a:lnTo>
                  <a:pt x="80123" y="64790"/>
                </a:lnTo>
                <a:lnTo>
                  <a:pt x="84371" y="69387"/>
                </a:lnTo>
                <a:lnTo>
                  <a:pt x="88791" y="74833"/>
                </a:lnTo>
                <a:lnTo>
                  <a:pt x="93325" y="80845"/>
                </a:lnTo>
                <a:lnTo>
                  <a:pt x="97935" y="87234"/>
                </a:lnTo>
                <a:lnTo>
                  <a:pt x="102597" y="93081"/>
                </a:lnTo>
                <a:lnTo>
                  <a:pt x="107291" y="98566"/>
                </a:lnTo>
                <a:lnTo>
                  <a:pt x="112009" y="103811"/>
                </a:lnTo>
                <a:lnTo>
                  <a:pt x="117535" y="108895"/>
                </a:lnTo>
                <a:lnTo>
                  <a:pt x="123600" y="113871"/>
                </a:lnTo>
                <a:lnTo>
                  <a:pt x="130025" y="118777"/>
                </a:lnTo>
                <a:lnTo>
                  <a:pt x="135102" y="123634"/>
                </a:lnTo>
                <a:lnTo>
                  <a:pt x="139280" y="128460"/>
                </a:lnTo>
                <a:lnTo>
                  <a:pt x="142860" y="133265"/>
                </a:lnTo>
                <a:lnTo>
                  <a:pt x="146834" y="137262"/>
                </a:lnTo>
                <a:lnTo>
                  <a:pt x="151070" y="140721"/>
                </a:lnTo>
                <a:lnTo>
                  <a:pt x="155482" y="143820"/>
                </a:lnTo>
                <a:lnTo>
                  <a:pt x="159217" y="146680"/>
                </a:lnTo>
                <a:lnTo>
                  <a:pt x="165484" y="151974"/>
                </a:lnTo>
                <a:lnTo>
                  <a:pt x="169060" y="155291"/>
                </a:lnTo>
                <a:lnTo>
                  <a:pt x="177267" y="163210"/>
                </a:lnTo>
                <a:lnTo>
                  <a:pt x="184089" y="167788"/>
                </a:lnTo>
                <a:lnTo>
                  <a:pt x="189767" y="170616"/>
                </a:lnTo>
                <a:lnTo>
                  <a:pt x="194937" y="174519"/>
                </a:lnTo>
                <a:lnTo>
                  <a:pt x="199880" y="178899"/>
                </a:lnTo>
                <a:lnTo>
                  <a:pt x="202310" y="181178"/>
                </a:lnTo>
                <a:lnTo>
                  <a:pt x="204723" y="182698"/>
                </a:lnTo>
                <a:lnTo>
                  <a:pt x="209521" y="184387"/>
                </a:lnTo>
                <a:lnTo>
                  <a:pt x="214300" y="185137"/>
                </a:lnTo>
                <a:lnTo>
                  <a:pt x="221456" y="1857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445"/>
          <p:cNvSpPr/>
          <p:nvPr/>
        </p:nvSpPr>
        <p:spPr>
          <a:xfrm>
            <a:off x="1464468" y="2528887"/>
            <a:ext cx="157164" cy="171451"/>
          </a:xfrm>
          <a:custGeom>
            <a:avLst/>
            <a:gdLst/>
            <a:ahLst/>
            <a:cxnLst/>
            <a:rect l="0" t="0" r="0" b="0"/>
            <a:pathLst>
              <a:path w="157164" h="171451">
                <a:moveTo>
                  <a:pt x="157163" y="0"/>
                </a:moveTo>
                <a:lnTo>
                  <a:pt x="153370" y="3792"/>
                </a:lnTo>
                <a:lnTo>
                  <a:pt x="151460" y="4910"/>
                </a:lnTo>
                <a:lnTo>
                  <a:pt x="147220" y="6151"/>
                </a:lnTo>
                <a:lnTo>
                  <a:pt x="145771" y="7276"/>
                </a:lnTo>
                <a:lnTo>
                  <a:pt x="144806" y="8819"/>
                </a:lnTo>
                <a:lnTo>
                  <a:pt x="144162" y="10642"/>
                </a:lnTo>
                <a:lnTo>
                  <a:pt x="141331" y="14784"/>
                </a:lnTo>
                <a:lnTo>
                  <a:pt x="139464" y="17000"/>
                </a:lnTo>
                <a:lnTo>
                  <a:pt x="135839" y="20064"/>
                </a:lnTo>
                <a:lnTo>
                  <a:pt x="131041" y="23695"/>
                </a:lnTo>
                <a:lnTo>
                  <a:pt x="125460" y="27703"/>
                </a:lnTo>
                <a:lnTo>
                  <a:pt x="120947" y="31962"/>
                </a:lnTo>
                <a:lnTo>
                  <a:pt x="117144" y="36390"/>
                </a:lnTo>
                <a:lnTo>
                  <a:pt x="113815" y="40928"/>
                </a:lnTo>
                <a:lnTo>
                  <a:pt x="109214" y="46336"/>
                </a:lnTo>
                <a:lnTo>
                  <a:pt x="103766" y="52322"/>
                </a:lnTo>
                <a:lnTo>
                  <a:pt x="97752" y="58694"/>
                </a:lnTo>
                <a:lnTo>
                  <a:pt x="92156" y="65323"/>
                </a:lnTo>
                <a:lnTo>
                  <a:pt x="86837" y="72124"/>
                </a:lnTo>
                <a:lnTo>
                  <a:pt x="81704" y="79039"/>
                </a:lnTo>
                <a:lnTo>
                  <a:pt x="75901" y="85236"/>
                </a:lnTo>
                <a:lnTo>
                  <a:pt x="69651" y="90955"/>
                </a:lnTo>
                <a:lnTo>
                  <a:pt x="63103" y="96356"/>
                </a:lnTo>
                <a:lnTo>
                  <a:pt x="57150" y="102337"/>
                </a:lnTo>
                <a:lnTo>
                  <a:pt x="51594" y="108706"/>
                </a:lnTo>
                <a:lnTo>
                  <a:pt x="46302" y="115333"/>
                </a:lnTo>
                <a:lnTo>
                  <a:pt x="41981" y="121339"/>
                </a:lnTo>
                <a:lnTo>
                  <a:pt x="38306" y="126930"/>
                </a:lnTo>
                <a:lnTo>
                  <a:pt x="35062" y="132245"/>
                </a:lnTo>
                <a:lnTo>
                  <a:pt x="31312" y="136582"/>
                </a:lnTo>
                <a:lnTo>
                  <a:pt x="27225" y="140267"/>
                </a:lnTo>
                <a:lnTo>
                  <a:pt x="22913" y="143518"/>
                </a:lnTo>
                <a:lnTo>
                  <a:pt x="18450" y="147272"/>
                </a:lnTo>
                <a:lnTo>
                  <a:pt x="13888" y="151363"/>
                </a:lnTo>
                <a:lnTo>
                  <a:pt x="9259" y="155677"/>
                </a:lnTo>
                <a:lnTo>
                  <a:pt x="6173" y="159347"/>
                </a:lnTo>
                <a:lnTo>
                  <a:pt x="4115" y="162588"/>
                </a:lnTo>
                <a:lnTo>
                  <a:pt x="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446"/>
          <p:cNvSpPr/>
          <p:nvPr/>
        </p:nvSpPr>
        <p:spPr>
          <a:xfrm>
            <a:off x="1778793" y="2507456"/>
            <a:ext cx="71439" cy="192882"/>
          </a:xfrm>
          <a:custGeom>
            <a:avLst/>
            <a:gdLst/>
            <a:ahLst/>
            <a:cxnLst/>
            <a:rect l="0" t="0" r="0" b="0"/>
            <a:pathLst>
              <a:path w="71439" h="192882">
                <a:moveTo>
                  <a:pt x="0" y="0"/>
                </a:moveTo>
                <a:lnTo>
                  <a:pt x="6151" y="0"/>
                </a:lnTo>
                <a:lnTo>
                  <a:pt x="6482" y="794"/>
                </a:lnTo>
                <a:lnTo>
                  <a:pt x="6948" y="5703"/>
                </a:lnTo>
                <a:lnTo>
                  <a:pt x="7057" y="9943"/>
                </a:lnTo>
                <a:lnTo>
                  <a:pt x="7880" y="12979"/>
                </a:lnTo>
                <a:lnTo>
                  <a:pt x="9222" y="16590"/>
                </a:lnTo>
                <a:lnTo>
                  <a:pt x="10911" y="20585"/>
                </a:lnTo>
                <a:lnTo>
                  <a:pt x="12036" y="24836"/>
                </a:lnTo>
                <a:lnTo>
                  <a:pt x="12787" y="29257"/>
                </a:lnTo>
                <a:lnTo>
                  <a:pt x="13287" y="33792"/>
                </a:lnTo>
                <a:lnTo>
                  <a:pt x="14414" y="38403"/>
                </a:lnTo>
                <a:lnTo>
                  <a:pt x="15960" y="43065"/>
                </a:lnTo>
                <a:lnTo>
                  <a:pt x="17784" y="47759"/>
                </a:lnTo>
                <a:lnTo>
                  <a:pt x="19793" y="52477"/>
                </a:lnTo>
                <a:lnTo>
                  <a:pt x="24143" y="61952"/>
                </a:lnTo>
                <a:lnTo>
                  <a:pt x="25620" y="67495"/>
                </a:lnTo>
                <a:lnTo>
                  <a:pt x="26605" y="73572"/>
                </a:lnTo>
                <a:lnTo>
                  <a:pt x="27262" y="80004"/>
                </a:lnTo>
                <a:lnTo>
                  <a:pt x="28493" y="86673"/>
                </a:lnTo>
                <a:lnTo>
                  <a:pt x="30108" y="93501"/>
                </a:lnTo>
                <a:lnTo>
                  <a:pt x="31979" y="100434"/>
                </a:lnTo>
                <a:lnTo>
                  <a:pt x="33225" y="106643"/>
                </a:lnTo>
                <a:lnTo>
                  <a:pt x="34057" y="112371"/>
                </a:lnTo>
                <a:lnTo>
                  <a:pt x="34611" y="117776"/>
                </a:lnTo>
                <a:lnTo>
                  <a:pt x="35774" y="123761"/>
                </a:lnTo>
                <a:lnTo>
                  <a:pt x="37343" y="130132"/>
                </a:lnTo>
                <a:lnTo>
                  <a:pt x="39183" y="136761"/>
                </a:lnTo>
                <a:lnTo>
                  <a:pt x="41203" y="142768"/>
                </a:lnTo>
                <a:lnTo>
                  <a:pt x="43344" y="148360"/>
                </a:lnTo>
                <a:lnTo>
                  <a:pt x="45565" y="153675"/>
                </a:lnTo>
                <a:lnTo>
                  <a:pt x="47045" y="158013"/>
                </a:lnTo>
                <a:lnTo>
                  <a:pt x="48032" y="161698"/>
                </a:lnTo>
                <a:lnTo>
                  <a:pt x="48690" y="164948"/>
                </a:lnTo>
                <a:lnTo>
                  <a:pt x="49923" y="168703"/>
                </a:lnTo>
                <a:lnTo>
                  <a:pt x="51538" y="172793"/>
                </a:lnTo>
                <a:lnTo>
                  <a:pt x="53409" y="177108"/>
                </a:lnTo>
                <a:lnTo>
                  <a:pt x="55450" y="180778"/>
                </a:lnTo>
                <a:lnTo>
                  <a:pt x="57604" y="184019"/>
                </a:lnTo>
                <a:lnTo>
                  <a:pt x="59834" y="186973"/>
                </a:lnTo>
                <a:lnTo>
                  <a:pt x="62114" y="188942"/>
                </a:lnTo>
                <a:lnTo>
                  <a:pt x="64428" y="190255"/>
                </a:lnTo>
                <a:lnTo>
                  <a:pt x="71438" y="19288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447"/>
          <p:cNvSpPr/>
          <p:nvPr/>
        </p:nvSpPr>
        <p:spPr>
          <a:xfrm>
            <a:off x="1728787" y="2578893"/>
            <a:ext cx="135732" cy="35720"/>
          </a:xfrm>
          <a:custGeom>
            <a:avLst/>
            <a:gdLst/>
            <a:ahLst/>
            <a:cxnLst/>
            <a:rect l="0" t="0" r="0" b="0"/>
            <a:pathLst>
              <a:path w="135732" h="35720">
                <a:moveTo>
                  <a:pt x="0" y="35719"/>
                </a:moveTo>
                <a:lnTo>
                  <a:pt x="3792" y="31927"/>
                </a:lnTo>
                <a:lnTo>
                  <a:pt x="6497" y="30809"/>
                </a:lnTo>
                <a:lnTo>
                  <a:pt x="9888" y="30065"/>
                </a:lnTo>
                <a:lnTo>
                  <a:pt x="13736" y="29568"/>
                </a:lnTo>
                <a:lnTo>
                  <a:pt x="17094" y="29237"/>
                </a:lnTo>
                <a:lnTo>
                  <a:pt x="20127" y="29017"/>
                </a:lnTo>
                <a:lnTo>
                  <a:pt x="22944" y="28869"/>
                </a:lnTo>
                <a:lnTo>
                  <a:pt x="27202" y="27978"/>
                </a:lnTo>
                <a:lnTo>
                  <a:pt x="32422" y="26589"/>
                </a:lnTo>
                <a:lnTo>
                  <a:pt x="38283" y="24870"/>
                </a:lnTo>
                <a:lnTo>
                  <a:pt x="43779" y="23724"/>
                </a:lnTo>
                <a:lnTo>
                  <a:pt x="49029" y="22960"/>
                </a:lnTo>
                <a:lnTo>
                  <a:pt x="54117" y="22450"/>
                </a:lnTo>
                <a:lnTo>
                  <a:pt x="59891" y="21317"/>
                </a:lnTo>
                <a:lnTo>
                  <a:pt x="66121" y="19768"/>
                </a:lnTo>
                <a:lnTo>
                  <a:pt x="72656" y="17941"/>
                </a:lnTo>
                <a:lnTo>
                  <a:pt x="86266" y="13795"/>
                </a:lnTo>
                <a:lnTo>
                  <a:pt x="93230" y="11578"/>
                </a:lnTo>
                <a:lnTo>
                  <a:pt x="100253" y="10100"/>
                </a:lnTo>
                <a:lnTo>
                  <a:pt x="107317" y="9115"/>
                </a:lnTo>
                <a:lnTo>
                  <a:pt x="114407" y="8458"/>
                </a:lnTo>
                <a:lnTo>
                  <a:pt x="119928" y="7226"/>
                </a:lnTo>
                <a:lnTo>
                  <a:pt x="124402" y="5611"/>
                </a:lnTo>
                <a:lnTo>
                  <a:pt x="1357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448"/>
          <p:cNvSpPr/>
          <p:nvPr/>
        </p:nvSpPr>
        <p:spPr>
          <a:xfrm>
            <a:off x="1971675" y="2486051"/>
            <a:ext cx="185738" cy="164270"/>
          </a:xfrm>
          <a:custGeom>
            <a:avLst/>
            <a:gdLst/>
            <a:ahLst/>
            <a:cxnLst/>
            <a:rect l="0" t="0" r="0" b="0"/>
            <a:pathLst>
              <a:path w="185738" h="164270">
                <a:moveTo>
                  <a:pt x="0" y="21405"/>
                </a:moveTo>
                <a:lnTo>
                  <a:pt x="0" y="15254"/>
                </a:lnTo>
                <a:lnTo>
                  <a:pt x="4233" y="14702"/>
                </a:lnTo>
                <a:lnTo>
                  <a:pt x="7584" y="14555"/>
                </a:lnTo>
                <a:lnTo>
                  <a:pt x="10612" y="13663"/>
                </a:lnTo>
                <a:lnTo>
                  <a:pt x="16093" y="10556"/>
                </a:lnTo>
                <a:lnTo>
                  <a:pt x="21175" y="8645"/>
                </a:lnTo>
                <a:lnTo>
                  <a:pt x="23642" y="8136"/>
                </a:lnTo>
                <a:lnTo>
                  <a:pt x="27667" y="7797"/>
                </a:lnTo>
                <a:lnTo>
                  <a:pt x="32732" y="7570"/>
                </a:lnTo>
                <a:lnTo>
                  <a:pt x="38490" y="7419"/>
                </a:lnTo>
                <a:lnTo>
                  <a:pt x="43916" y="6525"/>
                </a:lnTo>
                <a:lnTo>
                  <a:pt x="49121" y="5135"/>
                </a:lnTo>
                <a:lnTo>
                  <a:pt x="54178" y="3414"/>
                </a:lnTo>
                <a:lnTo>
                  <a:pt x="59138" y="2267"/>
                </a:lnTo>
                <a:lnTo>
                  <a:pt x="64031" y="1503"/>
                </a:lnTo>
                <a:lnTo>
                  <a:pt x="68881" y="993"/>
                </a:lnTo>
                <a:lnTo>
                  <a:pt x="73702" y="653"/>
                </a:lnTo>
                <a:lnTo>
                  <a:pt x="78503" y="427"/>
                </a:lnTo>
                <a:lnTo>
                  <a:pt x="88071" y="175"/>
                </a:lnTo>
                <a:lnTo>
                  <a:pt x="111914" y="0"/>
                </a:lnTo>
                <a:lnTo>
                  <a:pt x="116678" y="785"/>
                </a:lnTo>
                <a:lnTo>
                  <a:pt x="121441" y="2102"/>
                </a:lnTo>
                <a:lnTo>
                  <a:pt x="126204" y="3774"/>
                </a:lnTo>
                <a:lnTo>
                  <a:pt x="130174" y="4888"/>
                </a:lnTo>
                <a:lnTo>
                  <a:pt x="133613" y="5631"/>
                </a:lnTo>
                <a:lnTo>
                  <a:pt x="136700" y="6127"/>
                </a:lnTo>
                <a:lnTo>
                  <a:pt x="142247" y="8794"/>
                </a:lnTo>
                <a:lnTo>
                  <a:pt x="144838" y="10616"/>
                </a:lnTo>
                <a:lnTo>
                  <a:pt x="146565" y="13419"/>
                </a:lnTo>
                <a:lnTo>
                  <a:pt x="147716" y="16874"/>
                </a:lnTo>
                <a:lnTo>
                  <a:pt x="148483" y="20766"/>
                </a:lnTo>
                <a:lnTo>
                  <a:pt x="148201" y="24154"/>
                </a:lnTo>
                <a:lnTo>
                  <a:pt x="147219" y="27206"/>
                </a:lnTo>
                <a:lnTo>
                  <a:pt x="139941" y="41601"/>
                </a:lnTo>
                <a:lnTo>
                  <a:pt x="136950" y="45981"/>
                </a:lnTo>
                <a:lnTo>
                  <a:pt x="133368" y="50489"/>
                </a:lnTo>
                <a:lnTo>
                  <a:pt x="129393" y="55082"/>
                </a:lnTo>
                <a:lnTo>
                  <a:pt x="125156" y="59731"/>
                </a:lnTo>
                <a:lnTo>
                  <a:pt x="116214" y="69130"/>
                </a:lnTo>
                <a:lnTo>
                  <a:pt x="88065" y="97614"/>
                </a:lnTo>
                <a:lnTo>
                  <a:pt x="84903" y="102373"/>
                </a:lnTo>
                <a:lnTo>
                  <a:pt x="82796" y="107134"/>
                </a:lnTo>
                <a:lnTo>
                  <a:pt x="81391" y="111895"/>
                </a:lnTo>
                <a:lnTo>
                  <a:pt x="79660" y="115863"/>
                </a:lnTo>
                <a:lnTo>
                  <a:pt x="77713" y="119302"/>
                </a:lnTo>
                <a:lnTo>
                  <a:pt x="75621" y="122388"/>
                </a:lnTo>
                <a:lnTo>
                  <a:pt x="73433" y="126033"/>
                </a:lnTo>
                <a:lnTo>
                  <a:pt x="71180" y="130051"/>
                </a:lnTo>
                <a:lnTo>
                  <a:pt x="68884" y="134317"/>
                </a:lnTo>
                <a:lnTo>
                  <a:pt x="67354" y="137954"/>
                </a:lnTo>
                <a:lnTo>
                  <a:pt x="66334" y="141173"/>
                </a:lnTo>
                <a:lnTo>
                  <a:pt x="65654" y="144113"/>
                </a:lnTo>
                <a:lnTo>
                  <a:pt x="65200" y="146866"/>
                </a:lnTo>
                <a:lnTo>
                  <a:pt x="64898" y="149496"/>
                </a:lnTo>
                <a:lnTo>
                  <a:pt x="64562" y="154534"/>
                </a:lnTo>
                <a:lnTo>
                  <a:pt x="64413" y="159419"/>
                </a:lnTo>
                <a:lnTo>
                  <a:pt x="65167" y="161039"/>
                </a:lnTo>
                <a:lnTo>
                  <a:pt x="66463" y="162119"/>
                </a:lnTo>
                <a:lnTo>
                  <a:pt x="68121" y="162840"/>
                </a:lnTo>
                <a:lnTo>
                  <a:pt x="72080" y="163640"/>
                </a:lnTo>
                <a:lnTo>
                  <a:pt x="76485" y="163995"/>
                </a:lnTo>
                <a:lnTo>
                  <a:pt x="81089" y="164153"/>
                </a:lnTo>
                <a:lnTo>
                  <a:pt x="101411" y="164269"/>
                </a:lnTo>
                <a:lnTo>
                  <a:pt x="105708" y="163479"/>
                </a:lnTo>
                <a:lnTo>
                  <a:pt x="110953" y="162158"/>
                </a:lnTo>
                <a:lnTo>
                  <a:pt x="116831" y="160484"/>
                </a:lnTo>
                <a:lnTo>
                  <a:pt x="122337" y="158574"/>
                </a:lnTo>
                <a:lnTo>
                  <a:pt x="127596" y="156508"/>
                </a:lnTo>
                <a:lnTo>
                  <a:pt x="132688" y="154336"/>
                </a:lnTo>
                <a:lnTo>
                  <a:pt x="138465" y="152094"/>
                </a:lnTo>
                <a:lnTo>
                  <a:pt x="151234" y="147487"/>
                </a:lnTo>
                <a:lnTo>
                  <a:pt x="157179" y="145147"/>
                </a:lnTo>
                <a:lnTo>
                  <a:pt x="162729" y="142793"/>
                </a:lnTo>
                <a:lnTo>
                  <a:pt x="168017" y="140431"/>
                </a:lnTo>
                <a:lnTo>
                  <a:pt x="172336" y="138061"/>
                </a:lnTo>
                <a:lnTo>
                  <a:pt x="176010" y="135688"/>
                </a:lnTo>
                <a:lnTo>
                  <a:pt x="185737" y="12856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449"/>
          <p:cNvSpPr/>
          <p:nvPr/>
        </p:nvSpPr>
        <p:spPr>
          <a:xfrm>
            <a:off x="2250281" y="2464593"/>
            <a:ext cx="71438" cy="192883"/>
          </a:xfrm>
          <a:custGeom>
            <a:avLst/>
            <a:gdLst/>
            <a:ahLst/>
            <a:cxnLst/>
            <a:rect l="0" t="0" r="0" b="0"/>
            <a:pathLst>
              <a:path w="71438" h="192883">
                <a:moveTo>
                  <a:pt x="0" y="0"/>
                </a:moveTo>
                <a:lnTo>
                  <a:pt x="0" y="20792"/>
                </a:lnTo>
                <a:lnTo>
                  <a:pt x="794" y="24974"/>
                </a:lnTo>
                <a:lnTo>
                  <a:pt x="2116" y="29350"/>
                </a:lnTo>
                <a:lnTo>
                  <a:pt x="3792" y="33854"/>
                </a:lnTo>
                <a:lnTo>
                  <a:pt x="4909" y="38444"/>
                </a:lnTo>
                <a:lnTo>
                  <a:pt x="5654" y="43092"/>
                </a:lnTo>
                <a:lnTo>
                  <a:pt x="6151" y="47778"/>
                </a:lnTo>
                <a:lnTo>
                  <a:pt x="7275" y="52490"/>
                </a:lnTo>
                <a:lnTo>
                  <a:pt x="8819" y="57218"/>
                </a:lnTo>
                <a:lnTo>
                  <a:pt x="10642" y="61958"/>
                </a:lnTo>
                <a:lnTo>
                  <a:pt x="11857" y="67499"/>
                </a:lnTo>
                <a:lnTo>
                  <a:pt x="12667" y="73575"/>
                </a:lnTo>
                <a:lnTo>
                  <a:pt x="13207" y="80006"/>
                </a:lnTo>
                <a:lnTo>
                  <a:pt x="14361" y="85881"/>
                </a:lnTo>
                <a:lnTo>
                  <a:pt x="15924" y="91385"/>
                </a:lnTo>
                <a:lnTo>
                  <a:pt x="24135" y="115418"/>
                </a:lnTo>
                <a:lnTo>
                  <a:pt x="25615" y="121396"/>
                </a:lnTo>
                <a:lnTo>
                  <a:pt x="26602" y="126968"/>
                </a:lnTo>
                <a:lnTo>
                  <a:pt x="27260" y="132271"/>
                </a:lnTo>
                <a:lnTo>
                  <a:pt x="28492" y="137393"/>
                </a:lnTo>
                <a:lnTo>
                  <a:pt x="30107" y="142395"/>
                </a:lnTo>
                <a:lnTo>
                  <a:pt x="31977" y="147318"/>
                </a:lnTo>
                <a:lnTo>
                  <a:pt x="34018" y="151393"/>
                </a:lnTo>
                <a:lnTo>
                  <a:pt x="36172" y="154904"/>
                </a:lnTo>
                <a:lnTo>
                  <a:pt x="38402" y="158038"/>
                </a:lnTo>
                <a:lnTo>
                  <a:pt x="40683" y="161715"/>
                </a:lnTo>
                <a:lnTo>
                  <a:pt x="42997" y="165754"/>
                </a:lnTo>
                <a:lnTo>
                  <a:pt x="45333" y="170034"/>
                </a:lnTo>
                <a:lnTo>
                  <a:pt x="47685" y="173681"/>
                </a:lnTo>
                <a:lnTo>
                  <a:pt x="50046" y="176906"/>
                </a:lnTo>
                <a:lnTo>
                  <a:pt x="55746" y="183993"/>
                </a:lnTo>
                <a:lnTo>
                  <a:pt x="57008" y="185368"/>
                </a:lnTo>
                <a:lnTo>
                  <a:pt x="63963" y="192542"/>
                </a:lnTo>
                <a:lnTo>
                  <a:pt x="64867" y="192655"/>
                </a:lnTo>
                <a:lnTo>
                  <a:pt x="66263" y="192731"/>
                </a:lnTo>
                <a:lnTo>
                  <a:pt x="71437" y="19288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450"/>
          <p:cNvSpPr/>
          <p:nvPr/>
        </p:nvSpPr>
        <p:spPr>
          <a:xfrm>
            <a:off x="2314575" y="2364581"/>
            <a:ext cx="185603" cy="364332"/>
          </a:xfrm>
          <a:custGeom>
            <a:avLst/>
            <a:gdLst/>
            <a:ahLst/>
            <a:cxnLst/>
            <a:rect l="0" t="0" r="0" b="0"/>
            <a:pathLst>
              <a:path w="185603" h="364332">
                <a:moveTo>
                  <a:pt x="0" y="0"/>
                </a:moveTo>
                <a:lnTo>
                  <a:pt x="6150" y="0"/>
                </a:lnTo>
                <a:lnTo>
                  <a:pt x="10935" y="2116"/>
                </a:lnTo>
                <a:lnTo>
                  <a:pt x="26942" y="9943"/>
                </a:lnTo>
                <a:lnTo>
                  <a:pt x="40703" y="16792"/>
                </a:lnTo>
                <a:lnTo>
                  <a:pt x="46185" y="19132"/>
                </a:lnTo>
                <a:lnTo>
                  <a:pt x="52221" y="21486"/>
                </a:lnTo>
                <a:lnTo>
                  <a:pt x="58627" y="23849"/>
                </a:lnTo>
                <a:lnTo>
                  <a:pt x="64484" y="27012"/>
                </a:lnTo>
                <a:lnTo>
                  <a:pt x="69977" y="30708"/>
                </a:lnTo>
                <a:lnTo>
                  <a:pt x="75226" y="34759"/>
                </a:lnTo>
                <a:lnTo>
                  <a:pt x="81107" y="39048"/>
                </a:lnTo>
                <a:lnTo>
                  <a:pt x="93991" y="48046"/>
                </a:lnTo>
                <a:lnTo>
                  <a:pt x="99967" y="52668"/>
                </a:lnTo>
                <a:lnTo>
                  <a:pt x="105538" y="57337"/>
                </a:lnTo>
                <a:lnTo>
                  <a:pt x="110840" y="62037"/>
                </a:lnTo>
                <a:lnTo>
                  <a:pt x="116756" y="66758"/>
                </a:lnTo>
                <a:lnTo>
                  <a:pt x="123081" y="71493"/>
                </a:lnTo>
                <a:lnTo>
                  <a:pt x="129679" y="76237"/>
                </a:lnTo>
                <a:lnTo>
                  <a:pt x="135665" y="81781"/>
                </a:lnTo>
                <a:lnTo>
                  <a:pt x="141243" y="87858"/>
                </a:lnTo>
                <a:lnTo>
                  <a:pt x="146549" y="94291"/>
                </a:lnTo>
                <a:lnTo>
                  <a:pt x="151675" y="100960"/>
                </a:lnTo>
                <a:lnTo>
                  <a:pt x="156679" y="107788"/>
                </a:lnTo>
                <a:lnTo>
                  <a:pt x="161602" y="114721"/>
                </a:lnTo>
                <a:lnTo>
                  <a:pt x="165679" y="121724"/>
                </a:lnTo>
                <a:lnTo>
                  <a:pt x="169190" y="128774"/>
                </a:lnTo>
                <a:lnTo>
                  <a:pt x="172324" y="135856"/>
                </a:lnTo>
                <a:lnTo>
                  <a:pt x="175208" y="142958"/>
                </a:lnTo>
                <a:lnTo>
                  <a:pt x="177924" y="150074"/>
                </a:lnTo>
                <a:lnTo>
                  <a:pt x="180528" y="157199"/>
                </a:lnTo>
                <a:lnTo>
                  <a:pt x="182265" y="164331"/>
                </a:lnTo>
                <a:lnTo>
                  <a:pt x="183422" y="171466"/>
                </a:lnTo>
                <a:lnTo>
                  <a:pt x="184194" y="178604"/>
                </a:lnTo>
                <a:lnTo>
                  <a:pt x="184708" y="186538"/>
                </a:lnTo>
                <a:lnTo>
                  <a:pt x="185051" y="195003"/>
                </a:lnTo>
                <a:lnTo>
                  <a:pt x="185534" y="219968"/>
                </a:lnTo>
                <a:lnTo>
                  <a:pt x="185602" y="227608"/>
                </a:lnTo>
                <a:lnTo>
                  <a:pt x="184853" y="235082"/>
                </a:lnTo>
                <a:lnTo>
                  <a:pt x="183560" y="242446"/>
                </a:lnTo>
                <a:lnTo>
                  <a:pt x="181905" y="249737"/>
                </a:lnTo>
                <a:lnTo>
                  <a:pt x="180007" y="256979"/>
                </a:lnTo>
                <a:lnTo>
                  <a:pt x="177948" y="264188"/>
                </a:lnTo>
                <a:lnTo>
                  <a:pt x="173544" y="278548"/>
                </a:lnTo>
                <a:lnTo>
                  <a:pt x="168941" y="292868"/>
                </a:lnTo>
                <a:lnTo>
                  <a:pt x="166602" y="299226"/>
                </a:lnTo>
                <a:lnTo>
                  <a:pt x="161887" y="310525"/>
                </a:lnTo>
                <a:lnTo>
                  <a:pt x="157145" y="320838"/>
                </a:lnTo>
                <a:lnTo>
                  <a:pt x="153186" y="330713"/>
                </a:lnTo>
                <a:lnTo>
                  <a:pt x="151426" y="340394"/>
                </a:lnTo>
                <a:lnTo>
                  <a:pt x="150435" y="350977"/>
                </a:lnTo>
                <a:lnTo>
                  <a:pt x="149503" y="353841"/>
                </a:lnTo>
                <a:lnTo>
                  <a:pt x="143904" y="362793"/>
                </a:lnTo>
                <a:lnTo>
                  <a:pt x="142901" y="364291"/>
                </a:lnTo>
                <a:lnTo>
                  <a:pt x="150018" y="3643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451"/>
          <p:cNvSpPr/>
          <p:nvPr/>
        </p:nvSpPr>
        <p:spPr>
          <a:xfrm>
            <a:off x="2764631" y="2428875"/>
            <a:ext cx="64295" cy="242888"/>
          </a:xfrm>
          <a:custGeom>
            <a:avLst/>
            <a:gdLst/>
            <a:ahLst/>
            <a:cxnLst/>
            <a:rect l="0" t="0" r="0" b="0"/>
            <a:pathLst>
              <a:path w="64295" h="242888">
                <a:moveTo>
                  <a:pt x="0" y="0"/>
                </a:moveTo>
                <a:lnTo>
                  <a:pt x="0" y="3792"/>
                </a:lnTo>
                <a:lnTo>
                  <a:pt x="794" y="4909"/>
                </a:lnTo>
                <a:lnTo>
                  <a:pt x="2116" y="5654"/>
                </a:lnTo>
                <a:lnTo>
                  <a:pt x="3792" y="6150"/>
                </a:lnTo>
                <a:lnTo>
                  <a:pt x="4909" y="7275"/>
                </a:lnTo>
                <a:lnTo>
                  <a:pt x="5654" y="8819"/>
                </a:lnTo>
                <a:lnTo>
                  <a:pt x="6151" y="10641"/>
                </a:lnTo>
                <a:lnTo>
                  <a:pt x="7275" y="12650"/>
                </a:lnTo>
                <a:lnTo>
                  <a:pt x="8819" y="14783"/>
                </a:lnTo>
                <a:lnTo>
                  <a:pt x="10642" y="16999"/>
                </a:lnTo>
                <a:lnTo>
                  <a:pt x="12651" y="20064"/>
                </a:lnTo>
                <a:lnTo>
                  <a:pt x="14784" y="23695"/>
                </a:lnTo>
                <a:lnTo>
                  <a:pt x="16999" y="27702"/>
                </a:lnTo>
                <a:lnTo>
                  <a:pt x="18477" y="31962"/>
                </a:lnTo>
                <a:lnTo>
                  <a:pt x="19462" y="36389"/>
                </a:lnTo>
                <a:lnTo>
                  <a:pt x="20118" y="40928"/>
                </a:lnTo>
                <a:lnTo>
                  <a:pt x="20556" y="46335"/>
                </a:lnTo>
                <a:lnTo>
                  <a:pt x="20848" y="52321"/>
                </a:lnTo>
                <a:lnTo>
                  <a:pt x="21042" y="58693"/>
                </a:lnTo>
                <a:lnTo>
                  <a:pt x="21965" y="64529"/>
                </a:lnTo>
                <a:lnTo>
                  <a:pt x="23375" y="70006"/>
                </a:lnTo>
                <a:lnTo>
                  <a:pt x="25108" y="75246"/>
                </a:lnTo>
                <a:lnTo>
                  <a:pt x="26264" y="81120"/>
                </a:lnTo>
                <a:lnTo>
                  <a:pt x="27034" y="87417"/>
                </a:lnTo>
                <a:lnTo>
                  <a:pt x="27548" y="93997"/>
                </a:lnTo>
                <a:lnTo>
                  <a:pt x="27890" y="100764"/>
                </a:lnTo>
                <a:lnTo>
                  <a:pt x="28271" y="114634"/>
                </a:lnTo>
                <a:lnTo>
                  <a:pt x="28484" y="132038"/>
                </a:lnTo>
                <a:lnTo>
                  <a:pt x="29308" y="138031"/>
                </a:lnTo>
                <a:lnTo>
                  <a:pt x="30651" y="144408"/>
                </a:lnTo>
                <a:lnTo>
                  <a:pt x="32340" y="151041"/>
                </a:lnTo>
                <a:lnTo>
                  <a:pt x="33467" y="157050"/>
                </a:lnTo>
                <a:lnTo>
                  <a:pt x="34217" y="162643"/>
                </a:lnTo>
                <a:lnTo>
                  <a:pt x="34718" y="167960"/>
                </a:lnTo>
                <a:lnTo>
                  <a:pt x="35845" y="173092"/>
                </a:lnTo>
                <a:lnTo>
                  <a:pt x="37390" y="178101"/>
                </a:lnTo>
                <a:lnTo>
                  <a:pt x="39214" y="183027"/>
                </a:lnTo>
                <a:lnTo>
                  <a:pt x="40430" y="187899"/>
                </a:lnTo>
                <a:lnTo>
                  <a:pt x="41241" y="192735"/>
                </a:lnTo>
                <a:lnTo>
                  <a:pt x="41781" y="197546"/>
                </a:lnTo>
                <a:lnTo>
                  <a:pt x="42382" y="205008"/>
                </a:lnTo>
                <a:lnTo>
                  <a:pt x="42542" y="208110"/>
                </a:lnTo>
                <a:lnTo>
                  <a:pt x="43443" y="210971"/>
                </a:lnTo>
                <a:lnTo>
                  <a:pt x="44837" y="213672"/>
                </a:lnTo>
                <a:lnTo>
                  <a:pt x="46560" y="216267"/>
                </a:lnTo>
                <a:lnTo>
                  <a:pt x="48474" y="221266"/>
                </a:lnTo>
                <a:lnTo>
                  <a:pt x="48985" y="223711"/>
                </a:lnTo>
                <a:lnTo>
                  <a:pt x="50119" y="226134"/>
                </a:lnTo>
                <a:lnTo>
                  <a:pt x="51669" y="228543"/>
                </a:lnTo>
                <a:lnTo>
                  <a:pt x="56067" y="234321"/>
                </a:lnTo>
                <a:lnTo>
                  <a:pt x="56669" y="237228"/>
                </a:lnTo>
                <a:lnTo>
                  <a:pt x="57055" y="241769"/>
                </a:lnTo>
                <a:lnTo>
                  <a:pt x="57880" y="242142"/>
                </a:lnTo>
                <a:lnTo>
                  <a:pt x="59224" y="242390"/>
                </a:lnTo>
                <a:lnTo>
                  <a:pt x="64294"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452"/>
          <p:cNvSpPr/>
          <p:nvPr/>
        </p:nvSpPr>
        <p:spPr>
          <a:xfrm>
            <a:off x="2678906" y="2500312"/>
            <a:ext cx="278607" cy="35720"/>
          </a:xfrm>
          <a:custGeom>
            <a:avLst/>
            <a:gdLst/>
            <a:ahLst/>
            <a:cxnLst/>
            <a:rect l="0" t="0" r="0" b="0"/>
            <a:pathLst>
              <a:path w="278607" h="35720">
                <a:moveTo>
                  <a:pt x="0" y="35719"/>
                </a:moveTo>
                <a:lnTo>
                  <a:pt x="3792" y="35719"/>
                </a:lnTo>
                <a:lnTo>
                  <a:pt x="4909" y="34925"/>
                </a:lnTo>
                <a:lnTo>
                  <a:pt x="5654" y="33602"/>
                </a:lnTo>
                <a:lnTo>
                  <a:pt x="6151" y="31927"/>
                </a:lnTo>
                <a:lnTo>
                  <a:pt x="8069" y="30809"/>
                </a:lnTo>
                <a:lnTo>
                  <a:pt x="10936" y="30064"/>
                </a:lnTo>
                <a:lnTo>
                  <a:pt x="18354" y="29237"/>
                </a:lnTo>
                <a:lnTo>
                  <a:pt x="26942" y="28869"/>
                </a:lnTo>
                <a:lnTo>
                  <a:pt x="31455" y="27977"/>
                </a:lnTo>
                <a:lnTo>
                  <a:pt x="36051" y="26589"/>
                </a:lnTo>
                <a:lnTo>
                  <a:pt x="40703" y="24870"/>
                </a:lnTo>
                <a:lnTo>
                  <a:pt x="46185" y="23724"/>
                </a:lnTo>
                <a:lnTo>
                  <a:pt x="52221" y="22959"/>
                </a:lnTo>
                <a:lnTo>
                  <a:pt x="58627" y="22450"/>
                </a:lnTo>
                <a:lnTo>
                  <a:pt x="65278" y="21317"/>
                </a:lnTo>
                <a:lnTo>
                  <a:pt x="72094" y="19767"/>
                </a:lnTo>
                <a:lnTo>
                  <a:pt x="79019" y="17941"/>
                </a:lnTo>
                <a:lnTo>
                  <a:pt x="86016" y="16723"/>
                </a:lnTo>
                <a:lnTo>
                  <a:pt x="93063" y="15911"/>
                </a:lnTo>
                <a:lnTo>
                  <a:pt x="100142" y="15370"/>
                </a:lnTo>
                <a:lnTo>
                  <a:pt x="107243" y="15009"/>
                </a:lnTo>
                <a:lnTo>
                  <a:pt x="121482" y="14608"/>
                </a:lnTo>
                <a:lnTo>
                  <a:pt x="128613" y="13708"/>
                </a:lnTo>
                <a:lnTo>
                  <a:pt x="135748" y="12313"/>
                </a:lnTo>
                <a:lnTo>
                  <a:pt x="142886" y="10590"/>
                </a:lnTo>
                <a:lnTo>
                  <a:pt x="150026" y="9441"/>
                </a:lnTo>
                <a:lnTo>
                  <a:pt x="157167" y="8675"/>
                </a:lnTo>
                <a:lnTo>
                  <a:pt x="164309" y="8165"/>
                </a:lnTo>
                <a:lnTo>
                  <a:pt x="171452" y="7825"/>
                </a:lnTo>
                <a:lnTo>
                  <a:pt x="185738" y="7446"/>
                </a:lnTo>
                <a:lnTo>
                  <a:pt x="192882" y="6552"/>
                </a:lnTo>
                <a:lnTo>
                  <a:pt x="200025" y="5162"/>
                </a:lnTo>
                <a:lnTo>
                  <a:pt x="207169" y="3441"/>
                </a:lnTo>
                <a:lnTo>
                  <a:pt x="214312" y="2294"/>
                </a:lnTo>
                <a:lnTo>
                  <a:pt x="221456" y="1529"/>
                </a:lnTo>
                <a:lnTo>
                  <a:pt x="234156" y="680"/>
                </a:lnTo>
                <a:lnTo>
                  <a:pt x="242446" y="302"/>
                </a:lnTo>
                <a:lnTo>
                  <a:pt x="250893" y="134"/>
                </a:lnTo>
                <a:lnTo>
                  <a:pt x="2786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453"/>
          <p:cNvSpPr/>
          <p:nvPr/>
        </p:nvSpPr>
        <p:spPr>
          <a:xfrm>
            <a:off x="3129081" y="2407443"/>
            <a:ext cx="185620" cy="114293"/>
          </a:xfrm>
          <a:custGeom>
            <a:avLst/>
            <a:gdLst/>
            <a:ahLst/>
            <a:cxnLst/>
            <a:rect l="0" t="0" r="0" b="0"/>
            <a:pathLst>
              <a:path w="185620" h="114293">
                <a:moveTo>
                  <a:pt x="49887" y="0"/>
                </a:moveTo>
                <a:lnTo>
                  <a:pt x="49887" y="10642"/>
                </a:lnTo>
                <a:lnTo>
                  <a:pt x="49094" y="12651"/>
                </a:lnTo>
                <a:lnTo>
                  <a:pt x="47771" y="14784"/>
                </a:lnTo>
                <a:lnTo>
                  <a:pt x="46095" y="17000"/>
                </a:lnTo>
                <a:lnTo>
                  <a:pt x="44184" y="20065"/>
                </a:lnTo>
                <a:lnTo>
                  <a:pt x="42116" y="23695"/>
                </a:lnTo>
                <a:lnTo>
                  <a:pt x="37702" y="31963"/>
                </a:lnTo>
                <a:lnTo>
                  <a:pt x="33095" y="40929"/>
                </a:lnTo>
                <a:lnTo>
                  <a:pt x="29961" y="44748"/>
                </a:lnTo>
                <a:lnTo>
                  <a:pt x="26284" y="48089"/>
                </a:lnTo>
                <a:lnTo>
                  <a:pt x="22246" y="51109"/>
                </a:lnTo>
                <a:lnTo>
                  <a:pt x="19553" y="53917"/>
                </a:lnTo>
                <a:lnTo>
                  <a:pt x="17758" y="56582"/>
                </a:lnTo>
                <a:lnTo>
                  <a:pt x="14970" y="62454"/>
                </a:lnTo>
                <a:lnTo>
                  <a:pt x="11085" y="70355"/>
                </a:lnTo>
                <a:lnTo>
                  <a:pt x="8938" y="73098"/>
                </a:lnTo>
                <a:lnTo>
                  <a:pt x="6713" y="74926"/>
                </a:lnTo>
                <a:lnTo>
                  <a:pt x="4435" y="76144"/>
                </a:lnTo>
                <a:lnTo>
                  <a:pt x="2917" y="77751"/>
                </a:lnTo>
                <a:lnTo>
                  <a:pt x="1905" y="79615"/>
                </a:lnTo>
                <a:lnTo>
                  <a:pt x="0" y="85368"/>
                </a:lnTo>
                <a:lnTo>
                  <a:pt x="2050" y="87683"/>
                </a:lnTo>
                <a:lnTo>
                  <a:pt x="3708" y="89412"/>
                </a:lnTo>
                <a:lnTo>
                  <a:pt x="5608" y="90564"/>
                </a:lnTo>
                <a:lnTo>
                  <a:pt x="11279" y="92186"/>
                </a:lnTo>
                <a:lnTo>
                  <a:pt x="12884" y="92566"/>
                </a:lnTo>
                <a:lnTo>
                  <a:pt x="17831" y="92734"/>
                </a:lnTo>
                <a:lnTo>
                  <a:pt x="33942" y="92842"/>
                </a:lnTo>
                <a:lnTo>
                  <a:pt x="37670" y="93645"/>
                </a:lnTo>
                <a:lnTo>
                  <a:pt x="40948" y="94974"/>
                </a:lnTo>
                <a:lnTo>
                  <a:pt x="43928" y="96653"/>
                </a:lnTo>
                <a:lnTo>
                  <a:pt x="48296" y="97773"/>
                </a:lnTo>
                <a:lnTo>
                  <a:pt x="53589" y="98520"/>
                </a:lnTo>
                <a:lnTo>
                  <a:pt x="59499" y="99017"/>
                </a:lnTo>
                <a:lnTo>
                  <a:pt x="65026" y="100143"/>
                </a:lnTo>
                <a:lnTo>
                  <a:pt x="70299" y="101687"/>
                </a:lnTo>
                <a:lnTo>
                  <a:pt x="75401" y="103510"/>
                </a:lnTo>
                <a:lnTo>
                  <a:pt x="80390" y="104726"/>
                </a:lnTo>
                <a:lnTo>
                  <a:pt x="85304" y="105536"/>
                </a:lnTo>
                <a:lnTo>
                  <a:pt x="90167" y="106076"/>
                </a:lnTo>
                <a:lnTo>
                  <a:pt x="95791" y="107230"/>
                </a:lnTo>
                <a:lnTo>
                  <a:pt x="101921" y="108793"/>
                </a:lnTo>
                <a:lnTo>
                  <a:pt x="108389" y="110629"/>
                </a:lnTo>
                <a:lnTo>
                  <a:pt x="113494" y="111853"/>
                </a:lnTo>
                <a:lnTo>
                  <a:pt x="117692" y="112668"/>
                </a:lnTo>
                <a:lnTo>
                  <a:pt x="121284" y="113212"/>
                </a:lnTo>
                <a:lnTo>
                  <a:pt x="125267" y="113575"/>
                </a:lnTo>
                <a:lnTo>
                  <a:pt x="129509" y="113817"/>
                </a:lnTo>
                <a:lnTo>
                  <a:pt x="137662" y="114085"/>
                </a:lnTo>
                <a:lnTo>
                  <a:pt x="149364" y="114258"/>
                </a:lnTo>
                <a:lnTo>
                  <a:pt x="163111" y="114292"/>
                </a:lnTo>
                <a:lnTo>
                  <a:pt x="166645" y="113501"/>
                </a:lnTo>
                <a:lnTo>
                  <a:pt x="169795" y="112180"/>
                </a:lnTo>
                <a:lnTo>
                  <a:pt x="172688" y="110505"/>
                </a:lnTo>
                <a:lnTo>
                  <a:pt x="175411" y="108595"/>
                </a:lnTo>
                <a:lnTo>
                  <a:pt x="178020" y="106528"/>
                </a:lnTo>
                <a:lnTo>
                  <a:pt x="185619" y="1000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454"/>
          <p:cNvSpPr/>
          <p:nvPr/>
        </p:nvSpPr>
        <p:spPr>
          <a:xfrm>
            <a:off x="3314700" y="2386012"/>
            <a:ext cx="21432" cy="292895"/>
          </a:xfrm>
          <a:custGeom>
            <a:avLst/>
            <a:gdLst/>
            <a:ahLst/>
            <a:cxnLst/>
            <a:rect l="0" t="0" r="0" b="0"/>
            <a:pathLst>
              <a:path w="21432" h="292895">
                <a:moveTo>
                  <a:pt x="0" y="0"/>
                </a:moveTo>
                <a:lnTo>
                  <a:pt x="0" y="7585"/>
                </a:lnTo>
                <a:lnTo>
                  <a:pt x="793" y="10613"/>
                </a:lnTo>
                <a:lnTo>
                  <a:pt x="2116" y="13425"/>
                </a:lnTo>
                <a:lnTo>
                  <a:pt x="3792" y="16094"/>
                </a:lnTo>
                <a:lnTo>
                  <a:pt x="4909" y="19460"/>
                </a:lnTo>
                <a:lnTo>
                  <a:pt x="5654" y="23292"/>
                </a:lnTo>
                <a:lnTo>
                  <a:pt x="6150" y="27435"/>
                </a:lnTo>
                <a:lnTo>
                  <a:pt x="6702" y="36270"/>
                </a:lnTo>
                <a:lnTo>
                  <a:pt x="6947" y="45489"/>
                </a:lnTo>
                <a:lnTo>
                  <a:pt x="7118" y="72881"/>
                </a:lnTo>
                <a:lnTo>
                  <a:pt x="7920" y="79544"/>
                </a:lnTo>
                <a:lnTo>
                  <a:pt x="9249" y="86367"/>
                </a:lnTo>
                <a:lnTo>
                  <a:pt x="10928" y="93296"/>
                </a:lnTo>
                <a:lnTo>
                  <a:pt x="12048" y="100298"/>
                </a:lnTo>
                <a:lnTo>
                  <a:pt x="12794" y="107346"/>
                </a:lnTo>
                <a:lnTo>
                  <a:pt x="13292" y="114427"/>
                </a:lnTo>
                <a:lnTo>
                  <a:pt x="13623" y="122322"/>
                </a:lnTo>
                <a:lnTo>
                  <a:pt x="13992" y="139561"/>
                </a:lnTo>
                <a:lnTo>
                  <a:pt x="14287" y="277091"/>
                </a:lnTo>
                <a:lnTo>
                  <a:pt x="15081" y="279977"/>
                </a:lnTo>
                <a:lnTo>
                  <a:pt x="16404" y="281902"/>
                </a:lnTo>
                <a:lnTo>
                  <a:pt x="18079" y="283184"/>
                </a:lnTo>
                <a:lnTo>
                  <a:pt x="19196" y="284833"/>
                </a:lnTo>
                <a:lnTo>
                  <a:pt x="19941" y="286726"/>
                </a:lnTo>
                <a:lnTo>
                  <a:pt x="21431" y="2928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455"/>
          <p:cNvSpPr/>
          <p:nvPr/>
        </p:nvSpPr>
        <p:spPr>
          <a:xfrm>
            <a:off x="3421856" y="2478881"/>
            <a:ext cx="207170" cy="192882"/>
          </a:xfrm>
          <a:custGeom>
            <a:avLst/>
            <a:gdLst/>
            <a:ahLst/>
            <a:cxnLst/>
            <a:rect l="0" t="0" r="0" b="0"/>
            <a:pathLst>
              <a:path w="207170" h="192882">
                <a:moveTo>
                  <a:pt x="0" y="0"/>
                </a:moveTo>
                <a:lnTo>
                  <a:pt x="0" y="6849"/>
                </a:lnTo>
                <a:lnTo>
                  <a:pt x="3792" y="10849"/>
                </a:lnTo>
                <a:lnTo>
                  <a:pt x="5703" y="13582"/>
                </a:lnTo>
                <a:lnTo>
                  <a:pt x="7771" y="16992"/>
                </a:lnTo>
                <a:lnTo>
                  <a:pt x="9943" y="20853"/>
                </a:lnTo>
                <a:lnTo>
                  <a:pt x="12185" y="24221"/>
                </a:lnTo>
                <a:lnTo>
                  <a:pt x="16792" y="30079"/>
                </a:lnTo>
                <a:lnTo>
                  <a:pt x="19926" y="33547"/>
                </a:lnTo>
                <a:lnTo>
                  <a:pt x="27641" y="41632"/>
                </a:lnTo>
                <a:lnTo>
                  <a:pt x="31127" y="46011"/>
                </a:lnTo>
                <a:lnTo>
                  <a:pt x="34245" y="50518"/>
                </a:lnTo>
                <a:lnTo>
                  <a:pt x="37118" y="55110"/>
                </a:lnTo>
                <a:lnTo>
                  <a:pt x="40620" y="59759"/>
                </a:lnTo>
                <a:lnTo>
                  <a:pt x="44542" y="64445"/>
                </a:lnTo>
                <a:lnTo>
                  <a:pt x="48745" y="69157"/>
                </a:lnTo>
                <a:lnTo>
                  <a:pt x="57648" y="78626"/>
                </a:lnTo>
                <a:lnTo>
                  <a:pt x="85769" y="107160"/>
                </a:lnTo>
                <a:lnTo>
                  <a:pt x="90516" y="111921"/>
                </a:lnTo>
                <a:lnTo>
                  <a:pt x="95269" y="115889"/>
                </a:lnTo>
                <a:lnTo>
                  <a:pt x="100025" y="119328"/>
                </a:lnTo>
                <a:lnTo>
                  <a:pt x="104784" y="122415"/>
                </a:lnTo>
                <a:lnTo>
                  <a:pt x="109543" y="126060"/>
                </a:lnTo>
                <a:lnTo>
                  <a:pt x="114304" y="130077"/>
                </a:lnTo>
                <a:lnTo>
                  <a:pt x="119065" y="134343"/>
                </a:lnTo>
                <a:lnTo>
                  <a:pt x="123827" y="137981"/>
                </a:lnTo>
                <a:lnTo>
                  <a:pt x="128588" y="141200"/>
                </a:lnTo>
                <a:lnTo>
                  <a:pt x="133351" y="144139"/>
                </a:lnTo>
                <a:lnTo>
                  <a:pt x="138113" y="146893"/>
                </a:lnTo>
                <a:lnTo>
                  <a:pt x="147638" y="152069"/>
                </a:lnTo>
                <a:lnTo>
                  <a:pt x="151606" y="154560"/>
                </a:lnTo>
                <a:lnTo>
                  <a:pt x="155046" y="157015"/>
                </a:lnTo>
                <a:lnTo>
                  <a:pt x="158132" y="159445"/>
                </a:lnTo>
                <a:lnTo>
                  <a:pt x="161778" y="162653"/>
                </a:lnTo>
                <a:lnTo>
                  <a:pt x="165796" y="166379"/>
                </a:lnTo>
                <a:lnTo>
                  <a:pt x="170061" y="170451"/>
                </a:lnTo>
                <a:lnTo>
                  <a:pt x="173699" y="173165"/>
                </a:lnTo>
                <a:lnTo>
                  <a:pt x="182611" y="177779"/>
                </a:lnTo>
                <a:lnTo>
                  <a:pt x="187788" y="181671"/>
                </a:lnTo>
                <a:lnTo>
                  <a:pt x="192734" y="183930"/>
                </a:lnTo>
                <a:lnTo>
                  <a:pt x="195165" y="184532"/>
                </a:lnTo>
                <a:lnTo>
                  <a:pt x="199981" y="187319"/>
                </a:lnTo>
                <a:lnTo>
                  <a:pt x="207169" y="19288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456"/>
          <p:cNvSpPr/>
          <p:nvPr/>
        </p:nvSpPr>
        <p:spPr>
          <a:xfrm>
            <a:off x="3429000" y="2486025"/>
            <a:ext cx="142876" cy="200026"/>
          </a:xfrm>
          <a:custGeom>
            <a:avLst/>
            <a:gdLst/>
            <a:ahLst/>
            <a:cxnLst/>
            <a:rect l="0" t="0" r="0" b="0"/>
            <a:pathLst>
              <a:path w="142876" h="200026">
                <a:moveTo>
                  <a:pt x="142875" y="0"/>
                </a:moveTo>
                <a:lnTo>
                  <a:pt x="136724" y="0"/>
                </a:lnTo>
                <a:lnTo>
                  <a:pt x="134056" y="2116"/>
                </a:lnTo>
                <a:lnTo>
                  <a:pt x="132233" y="3792"/>
                </a:lnTo>
                <a:lnTo>
                  <a:pt x="130224" y="4909"/>
                </a:lnTo>
                <a:lnTo>
                  <a:pt x="125875" y="6150"/>
                </a:lnTo>
                <a:lnTo>
                  <a:pt x="123604" y="8069"/>
                </a:lnTo>
                <a:lnTo>
                  <a:pt x="121296" y="10935"/>
                </a:lnTo>
                <a:lnTo>
                  <a:pt x="118964" y="14434"/>
                </a:lnTo>
                <a:lnTo>
                  <a:pt x="115822" y="18354"/>
                </a:lnTo>
                <a:lnTo>
                  <a:pt x="112140" y="22554"/>
                </a:lnTo>
                <a:lnTo>
                  <a:pt x="108097" y="26942"/>
                </a:lnTo>
                <a:lnTo>
                  <a:pt x="104608" y="31455"/>
                </a:lnTo>
                <a:lnTo>
                  <a:pt x="101489" y="36051"/>
                </a:lnTo>
                <a:lnTo>
                  <a:pt x="98615" y="40703"/>
                </a:lnTo>
                <a:lnTo>
                  <a:pt x="94318" y="46185"/>
                </a:lnTo>
                <a:lnTo>
                  <a:pt x="89072" y="52221"/>
                </a:lnTo>
                <a:lnTo>
                  <a:pt x="83194" y="58627"/>
                </a:lnTo>
                <a:lnTo>
                  <a:pt x="77687" y="66072"/>
                </a:lnTo>
                <a:lnTo>
                  <a:pt x="72429" y="74210"/>
                </a:lnTo>
                <a:lnTo>
                  <a:pt x="67336" y="82811"/>
                </a:lnTo>
                <a:lnTo>
                  <a:pt x="57443" y="98717"/>
                </a:lnTo>
                <a:lnTo>
                  <a:pt x="38158" y="128331"/>
                </a:lnTo>
                <a:lnTo>
                  <a:pt x="33376" y="134766"/>
                </a:lnTo>
                <a:lnTo>
                  <a:pt x="28600" y="140644"/>
                </a:lnTo>
                <a:lnTo>
                  <a:pt x="23829" y="146150"/>
                </a:lnTo>
                <a:lnTo>
                  <a:pt x="19855" y="151408"/>
                </a:lnTo>
                <a:lnTo>
                  <a:pt x="16412" y="156501"/>
                </a:lnTo>
                <a:lnTo>
                  <a:pt x="13322" y="161484"/>
                </a:lnTo>
                <a:lnTo>
                  <a:pt x="11262" y="166393"/>
                </a:lnTo>
                <a:lnTo>
                  <a:pt x="9889" y="171254"/>
                </a:lnTo>
                <a:lnTo>
                  <a:pt x="8974" y="176082"/>
                </a:lnTo>
                <a:lnTo>
                  <a:pt x="7570" y="180094"/>
                </a:lnTo>
                <a:lnTo>
                  <a:pt x="5840" y="183562"/>
                </a:lnTo>
                <a:lnTo>
                  <a:pt x="2595" y="189533"/>
                </a:lnTo>
                <a:lnTo>
                  <a:pt x="1153" y="194832"/>
                </a:lnTo>
                <a:lnTo>
                  <a:pt x="0"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457"/>
          <p:cNvSpPr/>
          <p:nvPr/>
        </p:nvSpPr>
        <p:spPr>
          <a:xfrm>
            <a:off x="3671887" y="2507456"/>
            <a:ext cx="214314" cy="28576"/>
          </a:xfrm>
          <a:custGeom>
            <a:avLst/>
            <a:gdLst/>
            <a:ahLst/>
            <a:cxnLst/>
            <a:rect l="0" t="0" r="0" b="0"/>
            <a:pathLst>
              <a:path w="214314" h="28576">
                <a:moveTo>
                  <a:pt x="0" y="28575"/>
                </a:moveTo>
                <a:lnTo>
                  <a:pt x="3792" y="24783"/>
                </a:lnTo>
                <a:lnTo>
                  <a:pt x="6497" y="23665"/>
                </a:lnTo>
                <a:lnTo>
                  <a:pt x="9888" y="22920"/>
                </a:lnTo>
                <a:lnTo>
                  <a:pt x="19151" y="21725"/>
                </a:lnTo>
                <a:lnTo>
                  <a:pt x="22292" y="20833"/>
                </a:lnTo>
                <a:lnTo>
                  <a:pt x="38091" y="15786"/>
                </a:lnTo>
                <a:lnTo>
                  <a:pt x="51060" y="11514"/>
                </a:lnTo>
                <a:lnTo>
                  <a:pt x="57853" y="10057"/>
                </a:lnTo>
                <a:lnTo>
                  <a:pt x="64762" y="9086"/>
                </a:lnTo>
                <a:lnTo>
                  <a:pt x="71750" y="8438"/>
                </a:lnTo>
                <a:lnTo>
                  <a:pt x="78790" y="7213"/>
                </a:lnTo>
                <a:lnTo>
                  <a:pt x="85864" y="5602"/>
                </a:lnTo>
                <a:lnTo>
                  <a:pt x="92961" y="3735"/>
                </a:lnTo>
                <a:lnTo>
                  <a:pt x="100074" y="2490"/>
                </a:lnTo>
                <a:lnTo>
                  <a:pt x="107197" y="1660"/>
                </a:lnTo>
                <a:lnTo>
                  <a:pt x="114328" y="1106"/>
                </a:lnTo>
                <a:lnTo>
                  <a:pt x="121462" y="737"/>
                </a:lnTo>
                <a:lnTo>
                  <a:pt x="135739" y="328"/>
                </a:lnTo>
                <a:lnTo>
                  <a:pt x="163680" y="43"/>
                </a:lnTo>
                <a:lnTo>
                  <a:pt x="21431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458"/>
          <p:cNvSpPr/>
          <p:nvPr/>
        </p:nvSpPr>
        <p:spPr>
          <a:xfrm>
            <a:off x="3729037" y="2564606"/>
            <a:ext cx="164307" cy="1"/>
          </a:xfrm>
          <a:custGeom>
            <a:avLst/>
            <a:gdLst/>
            <a:ahLst/>
            <a:cxnLst/>
            <a:rect l="0" t="0" r="0" b="0"/>
            <a:pathLst>
              <a:path w="164307" h="1">
                <a:moveTo>
                  <a:pt x="0" y="0"/>
                </a:move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459"/>
          <p:cNvSpPr/>
          <p:nvPr/>
        </p:nvSpPr>
        <p:spPr>
          <a:xfrm>
            <a:off x="4079112" y="2364609"/>
            <a:ext cx="205698" cy="303823"/>
          </a:xfrm>
          <a:custGeom>
            <a:avLst/>
            <a:gdLst/>
            <a:ahLst/>
            <a:cxnLst/>
            <a:rect l="0" t="0" r="0" b="0"/>
            <a:pathLst>
              <a:path w="205698" h="303823">
                <a:moveTo>
                  <a:pt x="185706" y="14259"/>
                </a:moveTo>
                <a:lnTo>
                  <a:pt x="179555" y="14259"/>
                </a:lnTo>
                <a:lnTo>
                  <a:pt x="179224" y="13466"/>
                </a:lnTo>
                <a:lnTo>
                  <a:pt x="178857" y="10467"/>
                </a:lnTo>
                <a:lnTo>
                  <a:pt x="177965" y="9350"/>
                </a:lnTo>
                <a:lnTo>
                  <a:pt x="176577" y="8605"/>
                </a:lnTo>
                <a:lnTo>
                  <a:pt x="172438" y="7410"/>
                </a:lnTo>
                <a:lnTo>
                  <a:pt x="167638" y="7246"/>
                </a:lnTo>
                <a:lnTo>
                  <a:pt x="151622" y="7141"/>
                </a:lnTo>
                <a:lnTo>
                  <a:pt x="146315" y="7926"/>
                </a:lnTo>
                <a:lnTo>
                  <a:pt x="140395" y="9244"/>
                </a:lnTo>
                <a:lnTo>
                  <a:pt x="134068" y="10916"/>
                </a:lnTo>
                <a:lnTo>
                  <a:pt x="128262" y="12030"/>
                </a:lnTo>
                <a:lnTo>
                  <a:pt x="122804" y="12773"/>
                </a:lnTo>
                <a:lnTo>
                  <a:pt x="117577" y="13268"/>
                </a:lnTo>
                <a:lnTo>
                  <a:pt x="111712" y="13599"/>
                </a:lnTo>
                <a:lnTo>
                  <a:pt x="98845" y="13966"/>
                </a:lnTo>
                <a:lnTo>
                  <a:pt x="45601" y="14252"/>
                </a:lnTo>
                <a:lnTo>
                  <a:pt x="41503" y="13460"/>
                </a:lnTo>
                <a:lnTo>
                  <a:pt x="37977" y="12139"/>
                </a:lnTo>
                <a:lnTo>
                  <a:pt x="31942" y="9348"/>
                </a:lnTo>
                <a:lnTo>
                  <a:pt x="26615" y="8108"/>
                </a:lnTo>
                <a:lnTo>
                  <a:pt x="23289" y="6983"/>
                </a:lnTo>
                <a:lnTo>
                  <a:pt x="19485" y="5440"/>
                </a:lnTo>
                <a:lnTo>
                  <a:pt x="9557" y="1052"/>
                </a:lnTo>
                <a:lnTo>
                  <a:pt x="4044" y="292"/>
                </a:lnTo>
                <a:lnTo>
                  <a:pt x="327" y="0"/>
                </a:lnTo>
                <a:lnTo>
                  <a:pt x="16" y="7746"/>
                </a:lnTo>
                <a:lnTo>
                  <a:pt x="0" y="9917"/>
                </a:lnTo>
                <a:lnTo>
                  <a:pt x="784" y="11364"/>
                </a:lnTo>
                <a:lnTo>
                  <a:pt x="2100" y="12330"/>
                </a:lnTo>
                <a:lnTo>
                  <a:pt x="3770" y="12973"/>
                </a:lnTo>
                <a:lnTo>
                  <a:pt x="4884" y="14989"/>
                </a:lnTo>
                <a:lnTo>
                  <a:pt x="6122" y="21463"/>
                </a:lnTo>
                <a:lnTo>
                  <a:pt x="6673" y="29632"/>
                </a:lnTo>
                <a:lnTo>
                  <a:pt x="6917" y="38554"/>
                </a:lnTo>
                <a:lnTo>
                  <a:pt x="7113" y="152335"/>
                </a:lnTo>
                <a:lnTo>
                  <a:pt x="7907" y="153935"/>
                </a:lnTo>
                <a:lnTo>
                  <a:pt x="9229" y="155001"/>
                </a:lnTo>
                <a:lnTo>
                  <a:pt x="10905" y="155712"/>
                </a:lnTo>
                <a:lnTo>
                  <a:pt x="17055" y="160505"/>
                </a:lnTo>
                <a:lnTo>
                  <a:pt x="20113" y="163160"/>
                </a:lnTo>
                <a:lnTo>
                  <a:pt x="21336" y="162739"/>
                </a:lnTo>
                <a:lnTo>
                  <a:pt x="24811" y="160155"/>
                </a:lnTo>
                <a:lnTo>
                  <a:pt x="26056" y="158354"/>
                </a:lnTo>
                <a:lnTo>
                  <a:pt x="27438" y="154237"/>
                </a:lnTo>
                <a:lnTo>
                  <a:pt x="29394" y="152821"/>
                </a:lnTo>
                <a:lnTo>
                  <a:pt x="35801" y="151249"/>
                </a:lnTo>
                <a:lnTo>
                  <a:pt x="39731" y="150036"/>
                </a:lnTo>
                <a:lnTo>
                  <a:pt x="43940" y="148433"/>
                </a:lnTo>
                <a:lnTo>
                  <a:pt x="48333" y="146571"/>
                </a:lnTo>
                <a:lnTo>
                  <a:pt x="52055" y="144536"/>
                </a:lnTo>
                <a:lnTo>
                  <a:pt x="58308" y="140158"/>
                </a:lnTo>
                <a:lnTo>
                  <a:pt x="62674" y="137879"/>
                </a:lnTo>
                <a:lnTo>
                  <a:pt x="67966" y="135566"/>
                </a:lnTo>
                <a:lnTo>
                  <a:pt x="73875" y="133231"/>
                </a:lnTo>
                <a:lnTo>
                  <a:pt x="79402" y="131674"/>
                </a:lnTo>
                <a:lnTo>
                  <a:pt x="84674" y="130635"/>
                </a:lnTo>
                <a:lnTo>
                  <a:pt x="89776" y="129943"/>
                </a:lnTo>
                <a:lnTo>
                  <a:pt x="94766" y="129482"/>
                </a:lnTo>
                <a:lnTo>
                  <a:pt x="99679" y="129175"/>
                </a:lnTo>
                <a:lnTo>
                  <a:pt x="104543" y="128969"/>
                </a:lnTo>
                <a:lnTo>
                  <a:pt x="116296" y="128741"/>
                </a:lnTo>
                <a:lnTo>
                  <a:pt x="139452" y="128595"/>
                </a:lnTo>
                <a:lnTo>
                  <a:pt x="144551" y="129377"/>
                </a:lnTo>
                <a:lnTo>
                  <a:pt x="149538" y="130692"/>
                </a:lnTo>
                <a:lnTo>
                  <a:pt x="154451" y="132362"/>
                </a:lnTo>
                <a:lnTo>
                  <a:pt x="158519" y="134270"/>
                </a:lnTo>
                <a:lnTo>
                  <a:pt x="162025" y="136335"/>
                </a:lnTo>
                <a:lnTo>
                  <a:pt x="165156" y="138506"/>
                </a:lnTo>
                <a:lnTo>
                  <a:pt x="168831" y="140746"/>
                </a:lnTo>
                <a:lnTo>
                  <a:pt x="172869" y="143034"/>
                </a:lnTo>
                <a:lnTo>
                  <a:pt x="177148" y="145353"/>
                </a:lnTo>
                <a:lnTo>
                  <a:pt x="180795" y="148486"/>
                </a:lnTo>
                <a:lnTo>
                  <a:pt x="186963" y="156201"/>
                </a:lnTo>
                <a:lnTo>
                  <a:pt x="192350" y="164922"/>
                </a:lnTo>
                <a:lnTo>
                  <a:pt x="197390" y="174089"/>
                </a:lnTo>
                <a:lnTo>
                  <a:pt x="202276" y="183455"/>
                </a:lnTo>
                <a:lnTo>
                  <a:pt x="204977" y="192909"/>
                </a:lnTo>
                <a:lnTo>
                  <a:pt x="205697" y="197653"/>
                </a:lnTo>
                <a:lnTo>
                  <a:pt x="205384" y="203197"/>
                </a:lnTo>
                <a:lnTo>
                  <a:pt x="204381" y="209274"/>
                </a:lnTo>
                <a:lnTo>
                  <a:pt x="202918" y="215707"/>
                </a:lnTo>
                <a:lnTo>
                  <a:pt x="201149" y="221582"/>
                </a:lnTo>
                <a:lnTo>
                  <a:pt x="199177" y="227087"/>
                </a:lnTo>
                <a:lnTo>
                  <a:pt x="197068" y="232345"/>
                </a:lnTo>
                <a:lnTo>
                  <a:pt x="194075" y="237437"/>
                </a:lnTo>
                <a:lnTo>
                  <a:pt x="190492" y="242419"/>
                </a:lnTo>
                <a:lnTo>
                  <a:pt x="186515" y="247328"/>
                </a:lnTo>
                <a:lnTo>
                  <a:pt x="183070" y="252189"/>
                </a:lnTo>
                <a:lnTo>
                  <a:pt x="179980" y="257016"/>
                </a:lnTo>
                <a:lnTo>
                  <a:pt x="177126" y="261822"/>
                </a:lnTo>
                <a:lnTo>
                  <a:pt x="173636" y="266614"/>
                </a:lnTo>
                <a:lnTo>
                  <a:pt x="169722" y="271396"/>
                </a:lnTo>
                <a:lnTo>
                  <a:pt x="165525" y="276171"/>
                </a:lnTo>
                <a:lnTo>
                  <a:pt x="160346" y="280148"/>
                </a:lnTo>
                <a:lnTo>
                  <a:pt x="154512" y="283594"/>
                </a:lnTo>
                <a:lnTo>
                  <a:pt x="148241" y="286684"/>
                </a:lnTo>
                <a:lnTo>
                  <a:pt x="143267" y="289538"/>
                </a:lnTo>
                <a:lnTo>
                  <a:pt x="139157" y="292235"/>
                </a:lnTo>
                <a:lnTo>
                  <a:pt x="135624" y="294826"/>
                </a:lnTo>
                <a:lnTo>
                  <a:pt x="131680" y="296554"/>
                </a:lnTo>
                <a:lnTo>
                  <a:pt x="127464" y="297706"/>
                </a:lnTo>
                <a:lnTo>
                  <a:pt x="123065" y="298474"/>
                </a:lnTo>
                <a:lnTo>
                  <a:pt x="119340" y="299779"/>
                </a:lnTo>
                <a:lnTo>
                  <a:pt x="113083" y="303347"/>
                </a:lnTo>
                <a:lnTo>
                  <a:pt x="110303" y="303822"/>
                </a:lnTo>
                <a:lnTo>
                  <a:pt x="107656" y="303345"/>
                </a:lnTo>
                <a:lnTo>
                  <a:pt x="102599" y="301492"/>
                </a:lnTo>
                <a:lnTo>
                  <a:pt x="97705" y="300668"/>
                </a:lnTo>
                <a:lnTo>
                  <a:pt x="92884" y="300302"/>
                </a:lnTo>
                <a:lnTo>
                  <a:pt x="90487" y="300204"/>
                </a:lnTo>
                <a:lnTo>
                  <a:pt x="88096" y="299346"/>
                </a:lnTo>
                <a:lnTo>
                  <a:pt x="83322" y="296275"/>
                </a:lnTo>
                <a:lnTo>
                  <a:pt x="81731" y="294344"/>
                </a:lnTo>
                <a:lnTo>
                  <a:pt x="80671" y="292264"/>
                </a:lnTo>
                <a:lnTo>
                  <a:pt x="78550" y="28572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460"/>
          <p:cNvSpPr/>
          <p:nvPr/>
        </p:nvSpPr>
        <p:spPr>
          <a:xfrm>
            <a:off x="4357687" y="2364582"/>
            <a:ext cx="385764" cy="250021"/>
          </a:xfrm>
          <a:custGeom>
            <a:avLst/>
            <a:gdLst/>
            <a:ahLst/>
            <a:cxnLst/>
            <a:rect l="0" t="0" r="0" b="0"/>
            <a:pathLst>
              <a:path w="385764" h="250021">
                <a:moveTo>
                  <a:pt x="0" y="21430"/>
                </a:moveTo>
                <a:lnTo>
                  <a:pt x="0" y="15279"/>
                </a:lnTo>
                <a:lnTo>
                  <a:pt x="794" y="14948"/>
                </a:lnTo>
                <a:lnTo>
                  <a:pt x="9943" y="14373"/>
                </a:lnTo>
                <a:lnTo>
                  <a:pt x="20585" y="10520"/>
                </a:lnTo>
                <a:lnTo>
                  <a:pt x="33494" y="7016"/>
                </a:lnTo>
                <a:lnTo>
                  <a:pt x="41609" y="3647"/>
                </a:lnTo>
                <a:lnTo>
                  <a:pt x="50508" y="1620"/>
                </a:lnTo>
                <a:lnTo>
                  <a:pt x="59754" y="719"/>
                </a:lnTo>
                <a:lnTo>
                  <a:pt x="69155" y="319"/>
                </a:lnTo>
                <a:lnTo>
                  <a:pt x="93035" y="62"/>
                </a:lnTo>
                <a:lnTo>
                  <a:pt x="151404" y="0"/>
                </a:lnTo>
                <a:lnTo>
                  <a:pt x="156499" y="793"/>
                </a:lnTo>
                <a:lnTo>
                  <a:pt x="164276" y="3792"/>
                </a:lnTo>
                <a:lnTo>
                  <a:pt x="173117" y="9942"/>
                </a:lnTo>
                <a:lnTo>
                  <a:pt x="180393" y="16589"/>
                </a:lnTo>
                <a:lnTo>
                  <a:pt x="184556" y="20584"/>
                </a:lnTo>
                <a:lnTo>
                  <a:pt x="187331" y="24835"/>
                </a:lnTo>
                <a:lnTo>
                  <a:pt x="189181" y="29256"/>
                </a:lnTo>
                <a:lnTo>
                  <a:pt x="190415" y="33791"/>
                </a:lnTo>
                <a:lnTo>
                  <a:pt x="191236" y="38402"/>
                </a:lnTo>
                <a:lnTo>
                  <a:pt x="191785" y="43064"/>
                </a:lnTo>
                <a:lnTo>
                  <a:pt x="192150" y="47758"/>
                </a:lnTo>
                <a:lnTo>
                  <a:pt x="192394" y="52476"/>
                </a:lnTo>
                <a:lnTo>
                  <a:pt x="192665" y="61951"/>
                </a:lnTo>
                <a:lnTo>
                  <a:pt x="191150" y="66700"/>
                </a:lnTo>
                <a:lnTo>
                  <a:pt x="188552" y="71454"/>
                </a:lnTo>
                <a:lnTo>
                  <a:pt x="185232" y="76211"/>
                </a:lnTo>
                <a:lnTo>
                  <a:pt x="182226" y="81763"/>
                </a:lnTo>
                <a:lnTo>
                  <a:pt x="179428" y="87846"/>
                </a:lnTo>
                <a:lnTo>
                  <a:pt x="176768" y="94282"/>
                </a:lnTo>
                <a:lnTo>
                  <a:pt x="174202" y="100161"/>
                </a:lnTo>
                <a:lnTo>
                  <a:pt x="169233" y="110926"/>
                </a:lnTo>
                <a:lnTo>
                  <a:pt x="166004" y="116812"/>
                </a:lnTo>
                <a:lnTo>
                  <a:pt x="162263" y="123118"/>
                </a:lnTo>
                <a:lnTo>
                  <a:pt x="158181" y="129704"/>
                </a:lnTo>
                <a:lnTo>
                  <a:pt x="153873" y="135681"/>
                </a:lnTo>
                <a:lnTo>
                  <a:pt x="149413" y="141254"/>
                </a:lnTo>
                <a:lnTo>
                  <a:pt x="144853" y="146556"/>
                </a:lnTo>
                <a:lnTo>
                  <a:pt x="140225" y="152473"/>
                </a:lnTo>
                <a:lnTo>
                  <a:pt x="135552" y="158798"/>
                </a:lnTo>
                <a:lnTo>
                  <a:pt x="130849" y="165396"/>
                </a:lnTo>
                <a:lnTo>
                  <a:pt x="126920" y="171382"/>
                </a:lnTo>
                <a:lnTo>
                  <a:pt x="123508" y="176961"/>
                </a:lnTo>
                <a:lnTo>
                  <a:pt x="120438" y="182267"/>
                </a:lnTo>
                <a:lnTo>
                  <a:pt x="114911" y="192397"/>
                </a:lnTo>
                <a:lnTo>
                  <a:pt x="112326" y="197320"/>
                </a:lnTo>
                <a:lnTo>
                  <a:pt x="109454" y="204908"/>
                </a:lnTo>
                <a:lnTo>
                  <a:pt x="107384" y="211719"/>
                </a:lnTo>
                <a:lnTo>
                  <a:pt x="105720" y="215758"/>
                </a:lnTo>
                <a:lnTo>
                  <a:pt x="103818" y="220038"/>
                </a:lnTo>
                <a:lnTo>
                  <a:pt x="101704" y="226911"/>
                </a:lnTo>
                <a:lnTo>
                  <a:pt x="100347" y="233998"/>
                </a:lnTo>
                <a:lnTo>
                  <a:pt x="100111" y="239018"/>
                </a:lnTo>
                <a:lnTo>
                  <a:pt x="100872" y="241101"/>
                </a:lnTo>
                <a:lnTo>
                  <a:pt x="106172" y="248697"/>
                </a:lnTo>
                <a:lnTo>
                  <a:pt x="107294" y="249142"/>
                </a:lnTo>
                <a:lnTo>
                  <a:pt x="113459" y="249767"/>
                </a:lnTo>
                <a:lnTo>
                  <a:pt x="124987" y="249952"/>
                </a:lnTo>
                <a:lnTo>
                  <a:pt x="147791" y="250020"/>
                </a:lnTo>
                <a:lnTo>
                  <a:pt x="159347" y="247909"/>
                </a:lnTo>
                <a:lnTo>
                  <a:pt x="165763" y="246235"/>
                </a:lnTo>
                <a:lnTo>
                  <a:pt x="172421" y="244325"/>
                </a:lnTo>
                <a:lnTo>
                  <a:pt x="186169" y="240086"/>
                </a:lnTo>
                <a:lnTo>
                  <a:pt x="202334" y="235556"/>
                </a:lnTo>
                <a:lnTo>
                  <a:pt x="211089" y="233237"/>
                </a:lnTo>
                <a:lnTo>
                  <a:pt x="227167" y="228544"/>
                </a:lnTo>
                <a:lnTo>
                  <a:pt x="234788" y="226181"/>
                </a:lnTo>
                <a:lnTo>
                  <a:pt x="243044" y="224605"/>
                </a:lnTo>
                <a:lnTo>
                  <a:pt x="251723" y="223555"/>
                </a:lnTo>
                <a:lnTo>
                  <a:pt x="260684" y="222855"/>
                </a:lnTo>
                <a:lnTo>
                  <a:pt x="269039" y="221595"/>
                </a:lnTo>
                <a:lnTo>
                  <a:pt x="276991" y="219961"/>
                </a:lnTo>
                <a:lnTo>
                  <a:pt x="284673" y="218078"/>
                </a:lnTo>
                <a:lnTo>
                  <a:pt x="292176" y="216028"/>
                </a:lnTo>
                <a:lnTo>
                  <a:pt x="306862" y="211635"/>
                </a:lnTo>
                <a:lnTo>
                  <a:pt x="313319" y="210146"/>
                </a:lnTo>
                <a:lnTo>
                  <a:pt x="324726" y="208491"/>
                </a:lnTo>
                <a:lnTo>
                  <a:pt x="330784" y="208050"/>
                </a:lnTo>
                <a:lnTo>
                  <a:pt x="337204" y="207756"/>
                </a:lnTo>
                <a:lnTo>
                  <a:pt x="355500" y="207342"/>
                </a:lnTo>
                <a:lnTo>
                  <a:pt x="385763" y="2071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461"/>
          <p:cNvSpPr/>
          <p:nvPr/>
        </p:nvSpPr>
        <p:spPr>
          <a:xfrm>
            <a:off x="392906" y="3193256"/>
            <a:ext cx="264320" cy="6850"/>
          </a:xfrm>
          <a:custGeom>
            <a:avLst/>
            <a:gdLst/>
            <a:ahLst/>
            <a:cxnLst/>
            <a:rect l="0" t="0" r="0" b="0"/>
            <a:pathLst>
              <a:path w="264320" h="6850">
                <a:moveTo>
                  <a:pt x="0" y="0"/>
                </a:moveTo>
                <a:lnTo>
                  <a:pt x="190473" y="0"/>
                </a:lnTo>
                <a:lnTo>
                  <a:pt x="195245" y="794"/>
                </a:lnTo>
                <a:lnTo>
                  <a:pt x="200013" y="2116"/>
                </a:lnTo>
                <a:lnTo>
                  <a:pt x="204779" y="3792"/>
                </a:lnTo>
                <a:lnTo>
                  <a:pt x="208751" y="4909"/>
                </a:lnTo>
                <a:lnTo>
                  <a:pt x="212192" y="5654"/>
                </a:lnTo>
                <a:lnTo>
                  <a:pt x="215280" y="6151"/>
                </a:lnTo>
                <a:lnTo>
                  <a:pt x="218926" y="6482"/>
                </a:lnTo>
                <a:lnTo>
                  <a:pt x="222945" y="6702"/>
                </a:lnTo>
                <a:lnTo>
                  <a:pt x="227211" y="6849"/>
                </a:lnTo>
                <a:lnTo>
                  <a:pt x="230849" y="6154"/>
                </a:lnTo>
                <a:lnTo>
                  <a:pt x="234068" y="4896"/>
                </a:lnTo>
                <a:lnTo>
                  <a:pt x="237008" y="3264"/>
                </a:lnTo>
                <a:lnTo>
                  <a:pt x="239761" y="2176"/>
                </a:lnTo>
                <a:lnTo>
                  <a:pt x="242391" y="1451"/>
                </a:lnTo>
                <a:lnTo>
                  <a:pt x="244938" y="967"/>
                </a:lnTo>
                <a:lnTo>
                  <a:pt x="247429" y="645"/>
                </a:lnTo>
                <a:lnTo>
                  <a:pt x="249884" y="430"/>
                </a:lnTo>
                <a:lnTo>
                  <a:pt x="252314" y="286"/>
                </a:lnTo>
                <a:lnTo>
                  <a:pt x="257131" y="127"/>
                </a:lnTo>
                <a:lnTo>
                  <a:pt x="2643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462"/>
          <p:cNvSpPr/>
          <p:nvPr/>
        </p:nvSpPr>
        <p:spPr>
          <a:xfrm>
            <a:off x="707231" y="3043237"/>
            <a:ext cx="78582" cy="335757"/>
          </a:xfrm>
          <a:custGeom>
            <a:avLst/>
            <a:gdLst/>
            <a:ahLst/>
            <a:cxnLst/>
            <a:rect l="0" t="0" r="0" b="0"/>
            <a:pathLst>
              <a:path w="78582" h="335757">
                <a:moveTo>
                  <a:pt x="0" y="0"/>
                </a:moveTo>
                <a:lnTo>
                  <a:pt x="3792" y="0"/>
                </a:lnTo>
                <a:lnTo>
                  <a:pt x="4909" y="794"/>
                </a:lnTo>
                <a:lnTo>
                  <a:pt x="5654" y="2117"/>
                </a:lnTo>
                <a:lnTo>
                  <a:pt x="6151" y="3792"/>
                </a:lnTo>
                <a:lnTo>
                  <a:pt x="7275" y="5703"/>
                </a:lnTo>
                <a:lnTo>
                  <a:pt x="8819" y="7771"/>
                </a:lnTo>
                <a:lnTo>
                  <a:pt x="10642" y="9943"/>
                </a:lnTo>
                <a:lnTo>
                  <a:pt x="11857" y="12979"/>
                </a:lnTo>
                <a:lnTo>
                  <a:pt x="13207" y="20585"/>
                </a:lnTo>
                <a:lnTo>
                  <a:pt x="14361" y="24836"/>
                </a:lnTo>
                <a:lnTo>
                  <a:pt x="15924" y="29257"/>
                </a:lnTo>
                <a:lnTo>
                  <a:pt x="17760" y="33793"/>
                </a:lnTo>
                <a:lnTo>
                  <a:pt x="19799" y="43065"/>
                </a:lnTo>
                <a:lnTo>
                  <a:pt x="21500" y="53271"/>
                </a:lnTo>
                <a:lnTo>
                  <a:pt x="23064" y="59327"/>
                </a:lnTo>
                <a:lnTo>
                  <a:pt x="24901" y="65745"/>
                </a:lnTo>
                <a:lnTo>
                  <a:pt x="26126" y="71611"/>
                </a:lnTo>
                <a:lnTo>
                  <a:pt x="26942" y="77109"/>
                </a:lnTo>
                <a:lnTo>
                  <a:pt x="27486" y="82363"/>
                </a:lnTo>
                <a:lnTo>
                  <a:pt x="27849" y="88246"/>
                </a:lnTo>
                <a:lnTo>
                  <a:pt x="28252" y="101133"/>
                </a:lnTo>
                <a:lnTo>
                  <a:pt x="29153" y="108697"/>
                </a:lnTo>
                <a:lnTo>
                  <a:pt x="30548" y="116915"/>
                </a:lnTo>
                <a:lnTo>
                  <a:pt x="32272" y="125568"/>
                </a:lnTo>
                <a:lnTo>
                  <a:pt x="33421" y="133718"/>
                </a:lnTo>
                <a:lnTo>
                  <a:pt x="34187" y="141533"/>
                </a:lnTo>
                <a:lnTo>
                  <a:pt x="34697" y="149124"/>
                </a:lnTo>
                <a:lnTo>
                  <a:pt x="35038" y="156566"/>
                </a:lnTo>
                <a:lnTo>
                  <a:pt x="35416" y="171185"/>
                </a:lnTo>
                <a:lnTo>
                  <a:pt x="36311" y="178417"/>
                </a:lnTo>
                <a:lnTo>
                  <a:pt x="37701" y="185620"/>
                </a:lnTo>
                <a:lnTo>
                  <a:pt x="39421" y="192803"/>
                </a:lnTo>
                <a:lnTo>
                  <a:pt x="40568" y="199973"/>
                </a:lnTo>
                <a:lnTo>
                  <a:pt x="41333" y="207134"/>
                </a:lnTo>
                <a:lnTo>
                  <a:pt x="41843" y="214289"/>
                </a:lnTo>
                <a:lnTo>
                  <a:pt x="42976" y="220647"/>
                </a:lnTo>
                <a:lnTo>
                  <a:pt x="44526" y="226473"/>
                </a:lnTo>
                <a:lnTo>
                  <a:pt x="46353" y="231944"/>
                </a:lnTo>
                <a:lnTo>
                  <a:pt x="47570" y="237973"/>
                </a:lnTo>
                <a:lnTo>
                  <a:pt x="48382" y="244374"/>
                </a:lnTo>
                <a:lnTo>
                  <a:pt x="48923" y="251022"/>
                </a:lnTo>
                <a:lnTo>
                  <a:pt x="50078" y="257042"/>
                </a:lnTo>
                <a:lnTo>
                  <a:pt x="51642" y="262642"/>
                </a:lnTo>
                <a:lnTo>
                  <a:pt x="53478" y="267964"/>
                </a:lnTo>
                <a:lnTo>
                  <a:pt x="55518" y="278110"/>
                </a:lnTo>
                <a:lnTo>
                  <a:pt x="56062" y="283038"/>
                </a:lnTo>
                <a:lnTo>
                  <a:pt x="57218" y="287117"/>
                </a:lnTo>
                <a:lnTo>
                  <a:pt x="58783" y="290630"/>
                </a:lnTo>
                <a:lnTo>
                  <a:pt x="60620" y="293766"/>
                </a:lnTo>
                <a:lnTo>
                  <a:pt x="62638" y="297444"/>
                </a:lnTo>
                <a:lnTo>
                  <a:pt x="66997" y="305764"/>
                </a:lnTo>
                <a:lnTo>
                  <a:pt x="68477" y="309411"/>
                </a:lnTo>
                <a:lnTo>
                  <a:pt x="70122" y="315581"/>
                </a:lnTo>
                <a:lnTo>
                  <a:pt x="71354" y="318337"/>
                </a:lnTo>
                <a:lnTo>
                  <a:pt x="72969" y="320969"/>
                </a:lnTo>
                <a:lnTo>
                  <a:pt x="77473" y="327103"/>
                </a:lnTo>
                <a:lnTo>
                  <a:pt x="78088" y="330058"/>
                </a:lnTo>
                <a:lnTo>
                  <a:pt x="78581" y="3357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463"/>
          <p:cNvSpPr/>
          <p:nvPr/>
        </p:nvSpPr>
        <p:spPr>
          <a:xfrm>
            <a:off x="835818" y="3057657"/>
            <a:ext cx="307183" cy="307050"/>
          </a:xfrm>
          <a:custGeom>
            <a:avLst/>
            <a:gdLst/>
            <a:ahLst/>
            <a:cxnLst/>
            <a:rect l="0" t="0" r="0" b="0"/>
            <a:pathLst>
              <a:path w="307183" h="307050">
                <a:moveTo>
                  <a:pt x="0" y="107024"/>
                </a:moveTo>
                <a:lnTo>
                  <a:pt x="0" y="85533"/>
                </a:lnTo>
                <a:lnTo>
                  <a:pt x="2117" y="77364"/>
                </a:lnTo>
                <a:lnTo>
                  <a:pt x="3793" y="72963"/>
                </a:lnTo>
                <a:lnTo>
                  <a:pt x="9888" y="63840"/>
                </a:lnTo>
                <a:lnTo>
                  <a:pt x="17095" y="54493"/>
                </a:lnTo>
                <a:lnTo>
                  <a:pt x="22944" y="45048"/>
                </a:lnTo>
                <a:lnTo>
                  <a:pt x="27202" y="41100"/>
                </a:lnTo>
                <a:lnTo>
                  <a:pt x="32422" y="37675"/>
                </a:lnTo>
                <a:lnTo>
                  <a:pt x="38284" y="34597"/>
                </a:lnTo>
                <a:lnTo>
                  <a:pt x="46913" y="26945"/>
                </a:lnTo>
                <a:lnTo>
                  <a:pt x="50325" y="22682"/>
                </a:lnTo>
                <a:lnTo>
                  <a:pt x="54982" y="19046"/>
                </a:lnTo>
                <a:lnTo>
                  <a:pt x="60467" y="15828"/>
                </a:lnTo>
                <a:lnTo>
                  <a:pt x="82588" y="4960"/>
                </a:lnTo>
                <a:lnTo>
                  <a:pt x="87603" y="3263"/>
                </a:lnTo>
                <a:lnTo>
                  <a:pt x="92533" y="2131"/>
                </a:lnTo>
                <a:lnTo>
                  <a:pt x="97407" y="1377"/>
                </a:lnTo>
                <a:lnTo>
                  <a:pt x="103038" y="874"/>
                </a:lnTo>
                <a:lnTo>
                  <a:pt x="109174" y="538"/>
                </a:lnTo>
                <a:lnTo>
                  <a:pt x="124952" y="66"/>
                </a:lnTo>
                <a:lnTo>
                  <a:pt x="128545" y="0"/>
                </a:lnTo>
                <a:lnTo>
                  <a:pt x="136771" y="2043"/>
                </a:lnTo>
                <a:lnTo>
                  <a:pt x="145718" y="5597"/>
                </a:lnTo>
                <a:lnTo>
                  <a:pt x="154987" y="9822"/>
                </a:lnTo>
                <a:lnTo>
                  <a:pt x="162281" y="14346"/>
                </a:lnTo>
                <a:lnTo>
                  <a:pt x="168963" y="19796"/>
                </a:lnTo>
                <a:lnTo>
                  <a:pt x="177224" y="27510"/>
                </a:lnTo>
                <a:lnTo>
                  <a:pt x="190800" y="40778"/>
                </a:lnTo>
                <a:lnTo>
                  <a:pt x="194669" y="46191"/>
                </a:lnTo>
                <a:lnTo>
                  <a:pt x="198042" y="52181"/>
                </a:lnTo>
                <a:lnTo>
                  <a:pt x="209158" y="75112"/>
                </a:lnTo>
                <a:lnTo>
                  <a:pt x="210877" y="80987"/>
                </a:lnTo>
                <a:lnTo>
                  <a:pt x="212022" y="87285"/>
                </a:lnTo>
                <a:lnTo>
                  <a:pt x="212786" y="93864"/>
                </a:lnTo>
                <a:lnTo>
                  <a:pt x="214088" y="100632"/>
                </a:lnTo>
                <a:lnTo>
                  <a:pt x="215751" y="107525"/>
                </a:lnTo>
                <a:lnTo>
                  <a:pt x="217653" y="114502"/>
                </a:lnTo>
                <a:lnTo>
                  <a:pt x="218921" y="120740"/>
                </a:lnTo>
                <a:lnTo>
                  <a:pt x="219766" y="126487"/>
                </a:lnTo>
                <a:lnTo>
                  <a:pt x="220330" y="131905"/>
                </a:lnTo>
                <a:lnTo>
                  <a:pt x="219911" y="137899"/>
                </a:lnTo>
                <a:lnTo>
                  <a:pt x="218839" y="144276"/>
                </a:lnTo>
                <a:lnTo>
                  <a:pt x="217330" y="150909"/>
                </a:lnTo>
                <a:lnTo>
                  <a:pt x="216324" y="157712"/>
                </a:lnTo>
                <a:lnTo>
                  <a:pt x="215654" y="164628"/>
                </a:lnTo>
                <a:lnTo>
                  <a:pt x="215207" y="171621"/>
                </a:lnTo>
                <a:lnTo>
                  <a:pt x="214115" y="177870"/>
                </a:lnTo>
                <a:lnTo>
                  <a:pt x="212593" y="183623"/>
                </a:lnTo>
                <a:lnTo>
                  <a:pt x="210785" y="189046"/>
                </a:lnTo>
                <a:lnTo>
                  <a:pt x="208786" y="194249"/>
                </a:lnTo>
                <a:lnTo>
                  <a:pt x="206660" y="199305"/>
                </a:lnTo>
                <a:lnTo>
                  <a:pt x="204448" y="204264"/>
                </a:lnTo>
                <a:lnTo>
                  <a:pt x="199874" y="214006"/>
                </a:lnTo>
                <a:lnTo>
                  <a:pt x="183348" y="247507"/>
                </a:lnTo>
                <a:lnTo>
                  <a:pt x="178590" y="254921"/>
                </a:lnTo>
                <a:lnTo>
                  <a:pt x="171449" y="263558"/>
                </a:lnTo>
                <a:lnTo>
                  <a:pt x="169068" y="266148"/>
                </a:lnTo>
                <a:lnTo>
                  <a:pt x="162189" y="271144"/>
                </a:lnTo>
                <a:lnTo>
                  <a:pt x="158133" y="273587"/>
                </a:lnTo>
                <a:lnTo>
                  <a:pt x="149392" y="276302"/>
                </a:lnTo>
                <a:lnTo>
                  <a:pt x="141009" y="277508"/>
                </a:lnTo>
                <a:lnTo>
                  <a:pt x="131827" y="278188"/>
                </a:lnTo>
                <a:lnTo>
                  <a:pt x="124079" y="278389"/>
                </a:lnTo>
                <a:lnTo>
                  <a:pt x="119176" y="278436"/>
                </a:lnTo>
                <a:lnTo>
                  <a:pt x="116757" y="277655"/>
                </a:lnTo>
                <a:lnTo>
                  <a:pt x="111953" y="274670"/>
                </a:lnTo>
                <a:lnTo>
                  <a:pt x="104785" y="268527"/>
                </a:lnTo>
                <a:lnTo>
                  <a:pt x="103194" y="266287"/>
                </a:lnTo>
                <a:lnTo>
                  <a:pt x="101427" y="261680"/>
                </a:lnTo>
                <a:lnTo>
                  <a:pt x="100292" y="252256"/>
                </a:lnTo>
                <a:lnTo>
                  <a:pt x="100068" y="242750"/>
                </a:lnTo>
                <a:lnTo>
                  <a:pt x="100050" y="240371"/>
                </a:lnTo>
                <a:lnTo>
                  <a:pt x="100831" y="237991"/>
                </a:lnTo>
                <a:lnTo>
                  <a:pt x="103816" y="233229"/>
                </a:lnTo>
                <a:lnTo>
                  <a:pt x="112200" y="223705"/>
                </a:lnTo>
                <a:lnTo>
                  <a:pt x="116806" y="218943"/>
                </a:lnTo>
                <a:lnTo>
                  <a:pt x="123616" y="214180"/>
                </a:lnTo>
                <a:lnTo>
                  <a:pt x="131934" y="209418"/>
                </a:lnTo>
                <a:lnTo>
                  <a:pt x="140923" y="204655"/>
                </a:lnTo>
                <a:lnTo>
                  <a:pt x="150210" y="202009"/>
                </a:lnTo>
                <a:lnTo>
                  <a:pt x="158835" y="200833"/>
                </a:lnTo>
                <a:lnTo>
                  <a:pt x="165314" y="200311"/>
                </a:lnTo>
                <a:lnTo>
                  <a:pt x="172956" y="202195"/>
                </a:lnTo>
                <a:lnTo>
                  <a:pt x="181645" y="205679"/>
                </a:lnTo>
                <a:lnTo>
                  <a:pt x="190798" y="209873"/>
                </a:lnTo>
                <a:lnTo>
                  <a:pt x="209609" y="219032"/>
                </a:lnTo>
                <a:lnTo>
                  <a:pt x="219101" y="223745"/>
                </a:lnTo>
                <a:lnTo>
                  <a:pt x="223061" y="226907"/>
                </a:lnTo>
                <a:lnTo>
                  <a:pt x="229578" y="234653"/>
                </a:lnTo>
                <a:lnTo>
                  <a:pt x="237237" y="241271"/>
                </a:lnTo>
                <a:lnTo>
                  <a:pt x="241502" y="244147"/>
                </a:lnTo>
                <a:lnTo>
                  <a:pt x="248357" y="251576"/>
                </a:lnTo>
                <a:lnTo>
                  <a:pt x="251297" y="255779"/>
                </a:lnTo>
                <a:lnTo>
                  <a:pt x="258796" y="262567"/>
                </a:lnTo>
                <a:lnTo>
                  <a:pt x="263018" y="265488"/>
                </a:lnTo>
                <a:lnTo>
                  <a:pt x="265833" y="269022"/>
                </a:lnTo>
                <a:lnTo>
                  <a:pt x="267710" y="272967"/>
                </a:lnTo>
                <a:lnTo>
                  <a:pt x="270588" y="280789"/>
                </a:lnTo>
                <a:lnTo>
                  <a:pt x="276672" y="289655"/>
                </a:lnTo>
                <a:lnTo>
                  <a:pt x="281186" y="294820"/>
                </a:lnTo>
                <a:lnTo>
                  <a:pt x="283501" y="296515"/>
                </a:lnTo>
                <a:lnTo>
                  <a:pt x="290552" y="299695"/>
                </a:lnTo>
                <a:lnTo>
                  <a:pt x="297668" y="304517"/>
                </a:lnTo>
                <a:lnTo>
                  <a:pt x="307182" y="30704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464"/>
          <p:cNvSpPr/>
          <p:nvPr/>
        </p:nvSpPr>
        <p:spPr>
          <a:xfrm>
            <a:off x="1193006" y="3121818"/>
            <a:ext cx="250032" cy="178595"/>
          </a:xfrm>
          <a:custGeom>
            <a:avLst/>
            <a:gdLst/>
            <a:ahLst/>
            <a:cxnLst/>
            <a:rect l="0" t="0" r="0" b="0"/>
            <a:pathLst>
              <a:path w="250032" h="178595">
                <a:moveTo>
                  <a:pt x="0" y="0"/>
                </a:moveTo>
                <a:lnTo>
                  <a:pt x="3792" y="3793"/>
                </a:lnTo>
                <a:lnTo>
                  <a:pt x="5703" y="4910"/>
                </a:lnTo>
                <a:lnTo>
                  <a:pt x="12185" y="7276"/>
                </a:lnTo>
                <a:lnTo>
                  <a:pt x="19132" y="12651"/>
                </a:lnTo>
                <a:lnTo>
                  <a:pt x="23849" y="17000"/>
                </a:lnTo>
                <a:lnTo>
                  <a:pt x="30967" y="23911"/>
                </a:lnTo>
                <a:lnTo>
                  <a:pt x="37840" y="28619"/>
                </a:lnTo>
                <a:lnTo>
                  <a:pt x="45393" y="33357"/>
                </a:lnTo>
                <a:lnTo>
                  <a:pt x="51395" y="38109"/>
                </a:lnTo>
                <a:lnTo>
                  <a:pt x="56709" y="42867"/>
                </a:lnTo>
                <a:lnTo>
                  <a:pt x="62510" y="48421"/>
                </a:lnTo>
                <a:lnTo>
                  <a:pt x="70380" y="56181"/>
                </a:lnTo>
                <a:lnTo>
                  <a:pt x="74701" y="59679"/>
                </a:lnTo>
                <a:lnTo>
                  <a:pt x="79170" y="62805"/>
                </a:lnTo>
                <a:lnTo>
                  <a:pt x="83736" y="65682"/>
                </a:lnTo>
                <a:lnTo>
                  <a:pt x="90926" y="70996"/>
                </a:lnTo>
                <a:lnTo>
                  <a:pt x="93955" y="73525"/>
                </a:lnTo>
                <a:lnTo>
                  <a:pt x="98355" y="76798"/>
                </a:lnTo>
                <a:lnTo>
                  <a:pt x="109595" y="84668"/>
                </a:lnTo>
                <a:lnTo>
                  <a:pt x="115132" y="88195"/>
                </a:lnTo>
                <a:lnTo>
                  <a:pt x="120411" y="91341"/>
                </a:lnTo>
                <a:lnTo>
                  <a:pt x="125517" y="94232"/>
                </a:lnTo>
                <a:lnTo>
                  <a:pt x="135425" y="99560"/>
                </a:lnTo>
                <a:lnTo>
                  <a:pt x="140289" y="102092"/>
                </a:lnTo>
                <a:lnTo>
                  <a:pt x="145120" y="105368"/>
                </a:lnTo>
                <a:lnTo>
                  <a:pt x="149928" y="109139"/>
                </a:lnTo>
                <a:lnTo>
                  <a:pt x="154721" y="113241"/>
                </a:lnTo>
                <a:lnTo>
                  <a:pt x="159503" y="116769"/>
                </a:lnTo>
                <a:lnTo>
                  <a:pt x="164279" y="119915"/>
                </a:lnTo>
                <a:lnTo>
                  <a:pt x="169051" y="122806"/>
                </a:lnTo>
                <a:lnTo>
                  <a:pt x="173819" y="126321"/>
                </a:lnTo>
                <a:lnTo>
                  <a:pt x="178586" y="130251"/>
                </a:lnTo>
                <a:lnTo>
                  <a:pt x="187321" y="138058"/>
                </a:lnTo>
                <a:lnTo>
                  <a:pt x="193850" y="144174"/>
                </a:lnTo>
                <a:lnTo>
                  <a:pt x="201987" y="152080"/>
                </a:lnTo>
                <a:lnTo>
                  <a:pt x="209099" y="157021"/>
                </a:lnTo>
                <a:lnTo>
                  <a:pt x="216758" y="161862"/>
                </a:lnTo>
                <a:lnTo>
                  <a:pt x="222807" y="166660"/>
                </a:lnTo>
                <a:lnTo>
                  <a:pt x="228142" y="171438"/>
                </a:lnTo>
                <a:lnTo>
                  <a:pt x="234242" y="177181"/>
                </a:lnTo>
                <a:lnTo>
                  <a:pt x="235536" y="177651"/>
                </a:lnTo>
                <a:lnTo>
                  <a:pt x="243317" y="178408"/>
                </a:lnTo>
                <a:lnTo>
                  <a:pt x="250031" y="1785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465"/>
          <p:cNvSpPr/>
          <p:nvPr/>
        </p:nvSpPr>
        <p:spPr>
          <a:xfrm>
            <a:off x="1235868" y="3086100"/>
            <a:ext cx="214314" cy="221457"/>
          </a:xfrm>
          <a:custGeom>
            <a:avLst/>
            <a:gdLst/>
            <a:ahLst/>
            <a:cxnLst/>
            <a:rect l="0" t="0" r="0" b="0"/>
            <a:pathLst>
              <a:path w="214314" h="221457">
                <a:moveTo>
                  <a:pt x="214313" y="0"/>
                </a:moveTo>
                <a:lnTo>
                  <a:pt x="208162" y="0"/>
                </a:lnTo>
                <a:lnTo>
                  <a:pt x="201662" y="5703"/>
                </a:lnTo>
                <a:lnTo>
                  <a:pt x="186610" y="20585"/>
                </a:lnTo>
                <a:lnTo>
                  <a:pt x="182350" y="25629"/>
                </a:lnTo>
                <a:lnTo>
                  <a:pt x="177923" y="31374"/>
                </a:lnTo>
                <a:lnTo>
                  <a:pt x="173384" y="37584"/>
                </a:lnTo>
                <a:lnTo>
                  <a:pt x="168771" y="43312"/>
                </a:lnTo>
                <a:lnTo>
                  <a:pt x="164108" y="48718"/>
                </a:lnTo>
                <a:lnTo>
                  <a:pt x="159412" y="53910"/>
                </a:lnTo>
                <a:lnTo>
                  <a:pt x="147843" y="66029"/>
                </a:lnTo>
                <a:lnTo>
                  <a:pt x="141425" y="72594"/>
                </a:lnTo>
                <a:lnTo>
                  <a:pt x="135558" y="79352"/>
                </a:lnTo>
                <a:lnTo>
                  <a:pt x="130060" y="86239"/>
                </a:lnTo>
                <a:lnTo>
                  <a:pt x="124807" y="93211"/>
                </a:lnTo>
                <a:lnTo>
                  <a:pt x="118923" y="100240"/>
                </a:lnTo>
                <a:lnTo>
                  <a:pt x="112620" y="107308"/>
                </a:lnTo>
                <a:lnTo>
                  <a:pt x="99266" y="121511"/>
                </a:lnTo>
                <a:lnTo>
                  <a:pt x="67988" y="153379"/>
                </a:lnTo>
                <a:lnTo>
                  <a:pt x="62788" y="159402"/>
                </a:lnTo>
                <a:lnTo>
                  <a:pt x="57734" y="165799"/>
                </a:lnTo>
                <a:lnTo>
                  <a:pt x="52777" y="172445"/>
                </a:lnTo>
                <a:lnTo>
                  <a:pt x="47885" y="177670"/>
                </a:lnTo>
                <a:lnTo>
                  <a:pt x="43036" y="181946"/>
                </a:lnTo>
                <a:lnTo>
                  <a:pt x="38216" y="185591"/>
                </a:lnTo>
                <a:lnTo>
                  <a:pt x="34208" y="189608"/>
                </a:lnTo>
                <a:lnTo>
                  <a:pt x="30743" y="193874"/>
                </a:lnTo>
                <a:lnTo>
                  <a:pt x="27639" y="198306"/>
                </a:lnTo>
                <a:lnTo>
                  <a:pt x="24776" y="202053"/>
                </a:lnTo>
                <a:lnTo>
                  <a:pt x="19478" y="208334"/>
                </a:lnTo>
                <a:lnTo>
                  <a:pt x="16954" y="210327"/>
                </a:lnTo>
                <a:lnTo>
                  <a:pt x="12033" y="212541"/>
                </a:lnTo>
                <a:lnTo>
                  <a:pt x="7200" y="215642"/>
                </a:lnTo>
                <a:lnTo>
                  <a:pt x="0"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466"/>
          <p:cNvSpPr/>
          <p:nvPr/>
        </p:nvSpPr>
        <p:spPr>
          <a:xfrm>
            <a:off x="1714500" y="3157545"/>
            <a:ext cx="250032" cy="21424"/>
          </a:xfrm>
          <a:custGeom>
            <a:avLst/>
            <a:gdLst/>
            <a:ahLst/>
            <a:cxnLst/>
            <a:rect l="0" t="0" r="0" b="0"/>
            <a:pathLst>
              <a:path w="250032" h="21424">
                <a:moveTo>
                  <a:pt x="0" y="7136"/>
                </a:moveTo>
                <a:lnTo>
                  <a:pt x="34491" y="7136"/>
                </a:lnTo>
                <a:lnTo>
                  <a:pt x="38869" y="6342"/>
                </a:lnTo>
                <a:lnTo>
                  <a:pt x="43375" y="5019"/>
                </a:lnTo>
                <a:lnTo>
                  <a:pt x="47966" y="3344"/>
                </a:lnTo>
                <a:lnTo>
                  <a:pt x="53409" y="2226"/>
                </a:lnTo>
                <a:lnTo>
                  <a:pt x="59418" y="1481"/>
                </a:lnTo>
                <a:lnTo>
                  <a:pt x="65806" y="985"/>
                </a:lnTo>
                <a:lnTo>
                  <a:pt x="72445" y="654"/>
                </a:lnTo>
                <a:lnTo>
                  <a:pt x="86173" y="286"/>
                </a:lnTo>
                <a:lnTo>
                  <a:pt x="150030" y="0"/>
                </a:lnTo>
                <a:lnTo>
                  <a:pt x="156376" y="791"/>
                </a:lnTo>
                <a:lnTo>
                  <a:pt x="162194" y="2112"/>
                </a:lnTo>
                <a:lnTo>
                  <a:pt x="167661" y="3787"/>
                </a:lnTo>
                <a:lnTo>
                  <a:pt x="172892" y="4903"/>
                </a:lnTo>
                <a:lnTo>
                  <a:pt x="177968" y="5647"/>
                </a:lnTo>
                <a:lnTo>
                  <a:pt x="182939" y="6143"/>
                </a:lnTo>
                <a:lnTo>
                  <a:pt x="187840" y="6474"/>
                </a:lnTo>
                <a:lnTo>
                  <a:pt x="192695" y="6695"/>
                </a:lnTo>
                <a:lnTo>
                  <a:pt x="204997" y="7005"/>
                </a:lnTo>
                <a:lnTo>
                  <a:pt x="208102" y="7049"/>
                </a:lnTo>
                <a:lnTo>
                  <a:pt x="211759" y="7872"/>
                </a:lnTo>
                <a:lnTo>
                  <a:pt x="215785" y="9214"/>
                </a:lnTo>
                <a:lnTo>
                  <a:pt x="220057" y="10902"/>
                </a:lnTo>
                <a:lnTo>
                  <a:pt x="223698" y="12028"/>
                </a:lnTo>
                <a:lnTo>
                  <a:pt x="226919" y="12778"/>
                </a:lnTo>
                <a:lnTo>
                  <a:pt x="229861" y="13279"/>
                </a:lnTo>
                <a:lnTo>
                  <a:pt x="235246" y="13835"/>
                </a:lnTo>
                <a:lnTo>
                  <a:pt x="242674" y="14221"/>
                </a:lnTo>
                <a:lnTo>
                  <a:pt x="248905" y="14272"/>
                </a:lnTo>
                <a:lnTo>
                  <a:pt x="249280" y="15068"/>
                </a:lnTo>
                <a:lnTo>
                  <a:pt x="249531" y="16393"/>
                </a:lnTo>
                <a:lnTo>
                  <a:pt x="250031" y="2142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467"/>
          <p:cNvSpPr/>
          <p:nvPr/>
        </p:nvSpPr>
        <p:spPr>
          <a:xfrm>
            <a:off x="1796305" y="3071812"/>
            <a:ext cx="39639" cy="242889"/>
          </a:xfrm>
          <a:custGeom>
            <a:avLst/>
            <a:gdLst/>
            <a:ahLst/>
            <a:cxnLst/>
            <a:rect l="0" t="0" r="0" b="0"/>
            <a:pathLst>
              <a:path w="39639" h="242889">
                <a:moveTo>
                  <a:pt x="11063" y="0"/>
                </a:moveTo>
                <a:lnTo>
                  <a:pt x="421" y="0"/>
                </a:lnTo>
                <a:lnTo>
                  <a:pt x="0" y="794"/>
                </a:lnTo>
                <a:lnTo>
                  <a:pt x="513" y="2117"/>
                </a:lnTo>
                <a:lnTo>
                  <a:pt x="1648" y="3792"/>
                </a:lnTo>
                <a:lnTo>
                  <a:pt x="3199" y="5703"/>
                </a:lnTo>
                <a:lnTo>
                  <a:pt x="5027" y="7771"/>
                </a:lnTo>
                <a:lnTo>
                  <a:pt x="7039" y="9943"/>
                </a:lnTo>
                <a:lnTo>
                  <a:pt x="8380" y="12185"/>
                </a:lnTo>
                <a:lnTo>
                  <a:pt x="9275" y="14474"/>
                </a:lnTo>
                <a:lnTo>
                  <a:pt x="9871" y="16793"/>
                </a:lnTo>
                <a:lnTo>
                  <a:pt x="11062" y="19926"/>
                </a:lnTo>
                <a:lnTo>
                  <a:pt x="12650" y="23603"/>
                </a:lnTo>
                <a:lnTo>
                  <a:pt x="14502" y="27642"/>
                </a:lnTo>
                <a:lnTo>
                  <a:pt x="15737" y="31128"/>
                </a:lnTo>
                <a:lnTo>
                  <a:pt x="16560" y="34246"/>
                </a:lnTo>
                <a:lnTo>
                  <a:pt x="17109" y="37118"/>
                </a:lnTo>
                <a:lnTo>
                  <a:pt x="18269" y="41414"/>
                </a:lnTo>
                <a:lnTo>
                  <a:pt x="21674" y="52537"/>
                </a:lnTo>
                <a:lnTo>
                  <a:pt x="22900" y="58044"/>
                </a:lnTo>
                <a:lnTo>
                  <a:pt x="23717" y="63302"/>
                </a:lnTo>
                <a:lnTo>
                  <a:pt x="24261" y="68395"/>
                </a:lnTo>
                <a:lnTo>
                  <a:pt x="24625" y="73378"/>
                </a:lnTo>
                <a:lnTo>
                  <a:pt x="24867" y="78288"/>
                </a:lnTo>
                <a:lnTo>
                  <a:pt x="25136" y="88770"/>
                </a:lnTo>
                <a:lnTo>
                  <a:pt x="25350" y="168049"/>
                </a:lnTo>
                <a:lnTo>
                  <a:pt x="26144" y="173152"/>
                </a:lnTo>
                <a:lnTo>
                  <a:pt x="27467" y="178141"/>
                </a:lnTo>
                <a:lnTo>
                  <a:pt x="29143" y="183054"/>
                </a:lnTo>
                <a:lnTo>
                  <a:pt x="30260" y="187123"/>
                </a:lnTo>
                <a:lnTo>
                  <a:pt x="31005" y="190630"/>
                </a:lnTo>
                <a:lnTo>
                  <a:pt x="31832" y="197437"/>
                </a:lnTo>
                <a:lnTo>
                  <a:pt x="32053" y="201475"/>
                </a:lnTo>
                <a:lnTo>
                  <a:pt x="32364" y="212625"/>
                </a:lnTo>
                <a:lnTo>
                  <a:pt x="32407" y="215569"/>
                </a:lnTo>
                <a:lnTo>
                  <a:pt x="31643" y="218325"/>
                </a:lnTo>
                <a:lnTo>
                  <a:pt x="30339" y="220956"/>
                </a:lnTo>
                <a:lnTo>
                  <a:pt x="28676" y="223504"/>
                </a:lnTo>
                <a:lnTo>
                  <a:pt x="27568" y="225997"/>
                </a:lnTo>
                <a:lnTo>
                  <a:pt x="26336" y="230882"/>
                </a:lnTo>
                <a:lnTo>
                  <a:pt x="26801" y="232503"/>
                </a:lnTo>
                <a:lnTo>
                  <a:pt x="27905" y="233583"/>
                </a:lnTo>
                <a:lnTo>
                  <a:pt x="29435" y="234304"/>
                </a:lnTo>
                <a:lnTo>
                  <a:pt x="30455" y="235577"/>
                </a:lnTo>
                <a:lnTo>
                  <a:pt x="31135" y="237220"/>
                </a:lnTo>
                <a:lnTo>
                  <a:pt x="31588" y="239109"/>
                </a:lnTo>
                <a:lnTo>
                  <a:pt x="32684" y="240369"/>
                </a:lnTo>
                <a:lnTo>
                  <a:pt x="34208" y="241209"/>
                </a:lnTo>
                <a:lnTo>
                  <a:pt x="39638"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468"/>
          <p:cNvSpPr/>
          <p:nvPr/>
        </p:nvSpPr>
        <p:spPr>
          <a:xfrm>
            <a:off x="2164688" y="2986478"/>
            <a:ext cx="199560" cy="327795"/>
          </a:xfrm>
          <a:custGeom>
            <a:avLst/>
            <a:gdLst/>
            <a:ahLst/>
            <a:cxnLst/>
            <a:rect l="0" t="0" r="0" b="0"/>
            <a:pathLst>
              <a:path w="199560" h="327795">
                <a:moveTo>
                  <a:pt x="142743" y="35328"/>
                </a:moveTo>
                <a:lnTo>
                  <a:pt x="138951" y="35328"/>
                </a:lnTo>
                <a:lnTo>
                  <a:pt x="137039" y="34534"/>
                </a:lnTo>
                <a:lnTo>
                  <a:pt x="131352" y="30418"/>
                </a:lnTo>
                <a:lnTo>
                  <a:pt x="129743" y="29177"/>
                </a:lnTo>
                <a:lnTo>
                  <a:pt x="129313" y="28052"/>
                </a:lnTo>
                <a:lnTo>
                  <a:pt x="128837" y="24686"/>
                </a:lnTo>
                <a:lnTo>
                  <a:pt x="127916" y="22677"/>
                </a:lnTo>
                <a:lnTo>
                  <a:pt x="122338" y="15210"/>
                </a:lnTo>
                <a:lnTo>
                  <a:pt x="117823" y="10493"/>
                </a:lnTo>
                <a:lnTo>
                  <a:pt x="116605" y="8453"/>
                </a:lnTo>
                <a:lnTo>
                  <a:pt x="115251" y="4069"/>
                </a:lnTo>
                <a:lnTo>
                  <a:pt x="114096" y="2582"/>
                </a:lnTo>
                <a:lnTo>
                  <a:pt x="112532" y="1591"/>
                </a:lnTo>
                <a:lnTo>
                  <a:pt x="108679" y="490"/>
                </a:lnTo>
                <a:lnTo>
                  <a:pt x="104320" y="0"/>
                </a:lnTo>
                <a:lnTo>
                  <a:pt x="102046" y="664"/>
                </a:lnTo>
                <a:lnTo>
                  <a:pt x="97403" y="3517"/>
                </a:lnTo>
                <a:lnTo>
                  <a:pt x="92694" y="7432"/>
                </a:lnTo>
                <a:lnTo>
                  <a:pt x="90327" y="9587"/>
                </a:lnTo>
                <a:lnTo>
                  <a:pt x="87161" y="11023"/>
                </a:lnTo>
                <a:lnTo>
                  <a:pt x="83463" y="11981"/>
                </a:lnTo>
                <a:lnTo>
                  <a:pt x="79411" y="12619"/>
                </a:lnTo>
                <a:lnTo>
                  <a:pt x="75915" y="14633"/>
                </a:lnTo>
                <a:lnTo>
                  <a:pt x="69915" y="21103"/>
                </a:lnTo>
                <a:lnTo>
                  <a:pt x="66409" y="24257"/>
                </a:lnTo>
                <a:lnTo>
                  <a:pt x="62485" y="27153"/>
                </a:lnTo>
                <a:lnTo>
                  <a:pt x="58281" y="29878"/>
                </a:lnTo>
                <a:lnTo>
                  <a:pt x="53892" y="33282"/>
                </a:lnTo>
                <a:lnTo>
                  <a:pt x="49377" y="37139"/>
                </a:lnTo>
                <a:lnTo>
                  <a:pt x="44781" y="41298"/>
                </a:lnTo>
                <a:lnTo>
                  <a:pt x="40922" y="45658"/>
                </a:lnTo>
                <a:lnTo>
                  <a:pt x="37556" y="50152"/>
                </a:lnTo>
                <a:lnTo>
                  <a:pt x="34518" y="54736"/>
                </a:lnTo>
                <a:lnTo>
                  <a:pt x="30906" y="58585"/>
                </a:lnTo>
                <a:lnTo>
                  <a:pt x="26910" y="61945"/>
                </a:lnTo>
                <a:lnTo>
                  <a:pt x="22658" y="64979"/>
                </a:lnTo>
                <a:lnTo>
                  <a:pt x="19030" y="68589"/>
                </a:lnTo>
                <a:lnTo>
                  <a:pt x="12882" y="76834"/>
                </a:lnTo>
                <a:lnTo>
                  <a:pt x="7504" y="85789"/>
                </a:lnTo>
                <a:lnTo>
                  <a:pt x="3262" y="94268"/>
                </a:lnTo>
                <a:lnTo>
                  <a:pt x="1376" y="100682"/>
                </a:lnTo>
                <a:lnTo>
                  <a:pt x="315" y="108755"/>
                </a:lnTo>
                <a:lnTo>
                  <a:pt x="0" y="116174"/>
                </a:lnTo>
                <a:lnTo>
                  <a:pt x="750" y="117800"/>
                </a:lnTo>
                <a:lnTo>
                  <a:pt x="2043" y="118885"/>
                </a:lnTo>
                <a:lnTo>
                  <a:pt x="3699" y="119607"/>
                </a:lnTo>
                <a:lnTo>
                  <a:pt x="9823" y="124417"/>
                </a:lnTo>
                <a:lnTo>
                  <a:pt x="14346" y="128633"/>
                </a:lnTo>
                <a:lnTo>
                  <a:pt x="19796" y="133153"/>
                </a:lnTo>
                <a:lnTo>
                  <a:pt x="23472" y="135470"/>
                </a:lnTo>
                <a:lnTo>
                  <a:pt x="27510" y="137808"/>
                </a:lnTo>
                <a:lnTo>
                  <a:pt x="31790" y="139366"/>
                </a:lnTo>
                <a:lnTo>
                  <a:pt x="36230" y="140406"/>
                </a:lnTo>
                <a:lnTo>
                  <a:pt x="40778" y="141099"/>
                </a:lnTo>
                <a:lnTo>
                  <a:pt x="45398" y="142354"/>
                </a:lnTo>
                <a:lnTo>
                  <a:pt x="50065" y="143985"/>
                </a:lnTo>
                <a:lnTo>
                  <a:pt x="54764" y="145866"/>
                </a:lnTo>
                <a:lnTo>
                  <a:pt x="66335" y="150072"/>
                </a:lnTo>
                <a:lnTo>
                  <a:pt x="93166" y="159241"/>
                </a:lnTo>
                <a:lnTo>
                  <a:pt x="99373" y="161593"/>
                </a:lnTo>
                <a:lnTo>
                  <a:pt x="105098" y="163954"/>
                </a:lnTo>
                <a:lnTo>
                  <a:pt x="110502" y="166322"/>
                </a:lnTo>
                <a:lnTo>
                  <a:pt x="116487" y="169489"/>
                </a:lnTo>
                <a:lnTo>
                  <a:pt x="122858" y="173187"/>
                </a:lnTo>
                <a:lnTo>
                  <a:pt x="129486" y="177240"/>
                </a:lnTo>
                <a:lnTo>
                  <a:pt x="135492" y="181530"/>
                </a:lnTo>
                <a:lnTo>
                  <a:pt x="141084" y="185977"/>
                </a:lnTo>
                <a:lnTo>
                  <a:pt x="146400" y="190530"/>
                </a:lnTo>
                <a:lnTo>
                  <a:pt x="151531" y="194358"/>
                </a:lnTo>
                <a:lnTo>
                  <a:pt x="156539" y="197704"/>
                </a:lnTo>
                <a:lnTo>
                  <a:pt x="161465" y="200729"/>
                </a:lnTo>
                <a:lnTo>
                  <a:pt x="166337" y="204333"/>
                </a:lnTo>
                <a:lnTo>
                  <a:pt x="171172" y="208323"/>
                </a:lnTo>
                <a:lnTo>
                  <a:pt x="175983" y="212570"/>
                </a:lnTo>
                <a:lnTo>
                  <a:pt x="179984" y="216989"/>
                </a:lnTo>
                <a:lnTo>
                  <a:pt x="183445" y="221523"/>
                </a:lnTo>
                <a:lnTo>
                  <a:pt x="186547" y="226133"/>
                </a:lnTo>
                <a:lnTo>
                  <a:pt x="189993" y="235488"/>
                </a:lnTo>
                <a:lnTo>
                  <a:pt x="192318" y="244938"/>
                </a:lnTo>
                <a:lnTo>
                  <a:pt x="195997" y="254430"/>
                </a:lnTo>
                <a:lnTo>
                  <a:pt x="196502" y="259977"/>
                </a:lnTo>
                <a:lnTo>
                  <a:pt x="196045" y="266056"/>
                </a:lnTo>
                <a:lnTo>
                  <a:pt x="194946" y="272490"/>
                </a:lnTo>
                <a:lnTo>
                  <a:pt x="193725" y="281757"/>
                </a:lnTo>
                <a:lnTo>
                  <a:pt x="193400" y="285338"/>
                </a:lnTo>
                <a:lnTo>
                  <a:pt x="190922" y="293552"/>
                </a:lnTo>
                <a:lnTo>
                  <a:pt x="187174" y="301700"/>
                </a:lnTo>
                <a:lnTo>
                  <a:pt x="182863" y="307968"/>
                </a:lnTo>
                <a:lnTo>
                  <a:pt x="179808" y="310750"/>
                </a:lnTo>
                <a:lnTo>
                  <a:pt x="176184" y="313399"/>
                </a:lnTo>
                <a:lnTo>
                  <a:pt x="172181" y="315959"/>
                </a:lnTo>
                <a:lnTo>
                  <a:pt x="168718" y="318459"/>
                </a:lnTo>
                <a:lnTo>
                  <a:pt x="162754" y="323353"/>
                </a:lnTo>
                <a:lnTo>
                  <a:pt x="159259" y="324976"/>
                </a:lnTo>
                <a:lnTo>
                  <a:pt x="155341" y="326058"/>
                </a:lnTo>
                <a:lnTo>
                  <a:pt x="151142" y="326779"/>
                </a:lnTo>
                <a:lnTo>
                  <a:pt x="146754" y="327260"/>
                </a:lnTo>
                <a:lnTo>
                  <a:pt x="142242" y="327580"/>
                </a:lnTo>
                <a:lnTo>
                  <a:pt x="137647" y="327794"/>
                </a:lnTo>
                <a:lnTo>
                  <a:pt x="133789" y="327143"/>
                </a:lnTo>
                <a:lnTo>
                  <a:pt x="130424" y="325915"/>
                </a:lnTo>
                <a:lnTo>
                  <a:pt x="124568" y="323228"/>
                </a:lnTo>
                <a:lnTo>
                  <a:pt x="119319" y="322033"/>
                </a:lnTo>
                <a:lnTo>
                  <a:pt x="116015" y="320921"/>
                </a:lnTo>
                <a:lnTo>
                  <a:pt x="112224" y="319386"/>
                </a:lnTo>
                <a:lnTo>
                  <a:pt x="108109" y="317568"/>
                </a:lnTo>
                <a:lnTo>
                  <a:pt x="104572" y="315563"/>
                </a:lnTo>
                <a:lnTo>
                  <a:pt x="98526" y="311219"/>
                </a:lnTo>
                <a:lnTo>
                  <a:pt x="93193" y="306642"/>
                </a:lnTo>
                <a:lnTo>
                  <a:pt x="90660" y="304310"/>
                </a:lnTo>
                <a:lnTo>
                  <a:pt x="88971" y="301168"/>
                </a:lnTo>
                <a:lnTo>
                  <a:pt x="87094" y="293443"/>
                </a:lnTo>
                <a:lnTo>
                  <a:pt x="84143" y="286836"/>
                </a:lnTo>
                <a:lnTo>
                  <a:pt x="82245" y="283962"/>
                </a:lnTo>
                <a:lnTo>
                  <a:pt x="81774" y="280459"/>
                </a:lnTo>
                <a:lnTo>
                  <a:pt x="83366" y="272333"/>
                </a:lnTo>
                <a:lnTo>
                  <a:pt x="84603" y="263430"/>
                </a:lnTo>
                <a:lnTo>
                  <a:pt x="85947" y="254182"/>
                </a:lnTo>
                <a:lnTo>
                  <a:pt x="89190" y="244780"/>
                </a:lnTo>
                <a:lnTo>
                  <a:pt x="93277" y="235309"/>
                </a:lnTo>
                <a:lnTo>
                  <a:pt x="95478" y="230561"/>
                </a:lnTo>
                <a:lnTo>
                  <a:pt x="97739" y="225015"/>
                </a:lnTo>
                <a:lnTo>
                  <a:pt x="100040" y="218936"/>
                </a:lnTo>
                <a:lnTo>
                  <a:pt x="102368" y="212502"/>
                </a:lnTo>
                <a:lnTo>
                  <a:pt x="105508" y="206625"/>
                </a:lnTo>
                <a:lnTo>
                  <a:pt x="109188" y="201120"/>
                </a:lnTo>
                <a:lnTo>
                  <a:pt x="113229" y="195862"/>
                </a:lnTo>
                <a:lnTo>
                  <a:pt x="117511" y="190769"/>
                </a:lnTo>
                <a:lnTo>
                  <a:pt x="121953" y="185787"/>
                </a:lnTo>
                <a:lnTo>
                  <a:pt x="126501" y="180878"/>
                </a:lnTo>
                <a:lnTo>
                  <a:pt x="130328" y="176017"/>
                </a:lnTo>
                <a:lnTo>
                  <a:pt x="133672" y="171190"/>
                </a:lnTo>
                <a:lnTo>
                  <a:pt x="136696" y="166384"/>
                </a:lnTo>
                <a:lnTo>
                  <a:pt x="140299" y="161592"/>
                </a:lnTo>
                <a:lnTo>
                  <a:pt x="144289" y="156810"/>
                </a:lnTo>
                <a:lnTo>
                  <a:pt x="148536" y="152035"/>
                </a:lnTo>
                <a:lnTo>
                  <a:pt x="152161" y="147264"/>
                </a:lnTo>
                <a:lnTo>
                  <a:pt x="158306" y="137729"/>
                </a:lnTo>
                <a:lnTo>
                  <a:pt x="161849" y="132964"/>
                </a:lnTo>
                <a:lnTo>
                  <a:pt x="165799" y="128200"/>
                </a:lnTo>
                <a:lnTo>
                  <a:pt x="170020" y="123436"/>
                </a:lnTo>
                <a:lnTo>
                  <a:pt x="173627" y="118673"/>
                </a:lnTo>
                <a:lnTo>
                  <a:pt x="179753" y="109147"/>
                </a:lnTo>
                <a:lnTo>
                  <a:pt x="185121" y="99622"/>
                </a:lnTo>
                <a:lnTo>
                  <a:pt x="187663" y="94859"/>
                </a:lnTo>
                <a:lnTo>
                  <a:pt x="190489" y="85334"/>
                </a:lnTo>
                <a:lnTo>
                  <a:pt x="192538" y="75809"/>
                </a:lnTo>
                <a:lnTo>
                  <a:pt x="196095" y="66284"/>
                </a:lnTo>
                <a:lnTo>
                  <a:pt x="198205" y="58876"/>
                </a:lnTo>
                <a:lnTo>
                  <a:pt x="199143" y="52144"/>
                </a:lnTo>
                <a:lnTo>
                  <a:pt x="199559" y="43860"/>
                </a:lnTo>
                <a:lnTo>
                  <a:pt x="198877" y="40222"/>
                </a:lnTo>
                <a:lnTo>
                  <a:pt x="196002" y="34063"/>
                </a:lnTo>
                <a:lnTo>
                  <a:pt x="189920" y="26134"/>
                </a:lnTo>
                <a:lnTo>
                  <a:pt x="188482" y="23642"/>
                </a:lnTo>
                <a:lnTo>
                  <a:pt x="186884" y="18757"/>
                </a:lnTo>
                <a:lnTo>
                  <a:pt x="185664" y="17137"/>
                </a:lnTo>
                <a:lnTo>
                  <a:pt x="184057" y="16057"/>
                </a:lnTo>
                <a:lnTo>
                  <a:pt x="182192" y="15337"/>
                </a:lnTo>
                <a:lnTo>
                  <a:pt x="179361" y="14857"/>
                </a:lnTo>
                <a:lnTo>
                  <a:pt x="175886" y="14537"/>
                </a:lnTo>
                <a:lnTo>
                  <a:pt x="171982" y="14323"/>
                </a:lnTo>
                <a:lnTo>
                  <a:pt x="168586" y="14975"/>
                </a:lnTo>
                <a:lnTo>
                  <a:pt x="162695" y="17815"/>
                </a:lnTo>
                <a:lnTo>
                  <a:pt x="157030" y="2104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469"/>
          <p:cNvSpPr/>
          <p:nvPr/>
        </p:nvSpPr>
        <p:spPr>
          <a:xfrm>
            <a:off x="2500312" y="2978943"/>
            <a:ext cx="178595" cy="134732"/>
          </a:xfrm>
          <a:custGeom>
            <a:avLst/>
            <a:gdLst/>
            <a:ahLst/>
            <a:cxnLst/>
            <a:rect l="0" t="0" r="0" b="0"/>
            <a:pathLst>
              <a:path w="178595" h="134732">
                <a:moveTo>
                  <a:pt x="0" y="0"/>
                </a:moveTo>
                <a:lnTo>
                  <a:pt x="3792" y="0"/>
                </a:lnTo>
                <a:lnTo>
                  <a:pt x="5703" y="794"/>
                </a:lnTo>
                <a:lnTo>
                  <a:pt x="9943" y="3793"/>
                </a:lnTo>
                <a:lnTo>
                  <a:pt x="14223" y="7276"/>
                </a:lnTo>
                <a:lnTo>
                  <a:pt x="17699" y="10642"/>
                </a:lnTo>
                <a:lnTo>
                  <a:pt x="18943" y="12651"/>
                </a:lnTo>
                <a:lnTo>
                  <a:pt x="19772" y="14784"/>
                </a:lnTo>
                <a:lnTo>
                  <a:pt x="20325" y="17000"/>
                </a:lnTo>
                <a:lnTo>
                  <a:pt x="21488" y="19271"/>
                </a:lnTo>
                <a:lnTo>
                  <a:pt x="23056" y="21579"/>
                </a:lnTo>
                <a:lnTo>
                  <a:pt x="24896" y="23911"/>
                </a:lnTo>
                <a:lnTo>
                  <a:pt x="26122" y="26259"/>
                </a:lnTo>
                <a:lnTo>
                  <a:pt x="26940" y="28619"/>
                </a:lnTo>
                <a:lnTo>
                  <a:pt x="27485" y="30986"/>
                </a:lnTo>
                <a:lnTo>
                  <a:pt x="27848" y="34151"/>
                </a:lnTo>
                <a:lnTo>
                  <a:pt x="28091" y="37849"/>
                </a:lnTo>
                <a:lnTo>
                  <a:pt x="28252" y="41901"/>
                </a:lnTo>
                <a:lnTo>
                  <a:pt x="28432" y="50637"/>
                </a:lnTo>
                <a:lnTo>
                  <a:pt x="28479" y="55190"/>
                </a:lnTo>
                <a:lnTo>
                  <a:pt x="27717" y="59812"/>
                </a:lnTo>
                <a:lnTo>
                  <a:pt x="26416" y="64481"/>
                </a:lnTo>
                <a:lnTo>
                  <a:pt x="24754" y="69181"/>
                </a:lnTo>
                <a:lnTo>
                  <a:pt x="22853" y="73902"/>
                </a:lnTo>
                <a:lnTo>
                  <a:pt x="20792" y="78637"/>
                </a:lnTo>
                <a:lnTo>
                  <a:pt x="18623" y="83381"/>
                </a:lnTo>
                <a:lnTo>
                  <a:pt x="17178" y="88131"/>
                </a:lnTo>
                <a:lnTo>
                  <a:pt x="16215" y="92886"/>
                </a:lnTo>
                <a:lnTo>
                  <a:pt x="15572" y="97643"/>
                </a:lnTo>
                <a:lnTo>
                  <a:pt x="14350" y="101607"/>
                </a:lnTo>
                <a:lnTo>
                  <a:pt x="12742" y="105045"/>
                </a:lnTo>
                <a:lnTo>
                  <a:pt x="10876" y="108130"/>
                </a:lnTo>
                <a:lnTo>
                  <a:pt x="9632" y="110980"/>
                </a:lnTo>
                <a:lnTo>
                  <a:pt x="8803" y="113675"/>
                </a:lnTo>
                <a:lnTo>
                  <a:pt x="8250" y="116264"/>
                </a:lnTo>
                <a:lnTo>
                  <a:pt x="7087" y="117991"/>
                </a:lnTo>
                <a:lnTo>
                  <a:pt x="5519" y="119142"/>
                </a:lnTo>
                <a:lnTo>
                  <a:pt x="3679" y="119909"/>
                </a:lnTo>
                <a:lnTo>
                  <a:pt x="3247" y="120421"/>
                </a:lnTo>
                <a:lnTo>
                  <a:pt x="3752" y="120762"/>
                </a:lnTo>
                <a:lnTo>
                  <a:pt x="4883" y="120989"/>
                </a:lnTo>
                <a:lnTo>
                  <a:pt x="5636" y="121934"/>
                </a:lnTo>
                <a:lnTo>
                  <a:pt x="6139" y="123359"/>
                </a:lnTo>
                <a:lnTo>
                  <a:pt x="7085" y="128282"/>
                </a:lnTo>
                <a:lnTo>
                  <a:pt x="10919" y="128497"/>
                </a:lnTo>
                <a:lnTo>
                  <a:pt x="12835" y="129321"/>
                </a:lnTo>
                <a:lnTo>
                  <a:pt x="17082" y="132353"/>
                </a:lnTo>
                <a:lnTo>
                  <a:pt x="19325" y="133480"/>
                </a:lnTo>
                <a:lnTo>
                  <a:pt x="23935" y="134731"/>
                </a:lnTo>
                <a:lnTo>
                  <a:pt x="27069" y="134270"/>
                </a:lnTo>
                <a:lnTo>
                  <a:pt x="30746" y="133170"/>
                </a:lnTo>
                <a:lnTo>
                  <a:pt x="34785" y="131643"/>
                </a:lnTo>
                <a:lnTo>
                  <a:pt x="38271" y="130624"/>
                </a:lnTo>
                <a:lnTo>
                  <a:pt x="41389" y="129945"/>
                </a:lnTo>
                <a:lnTo>
                  <a:pt x="44261" y="129493"/>
                </a:lnTo>
                <a:lnTo>
                  <a:pt x="47764" y="129191"/>
                </a:lnTo>
                <a:lnTo>
                  <a:pt x="51686" y="128990"/>
                </a:lnTo>
                <a:lnTo>
                  <a:pt x="55889" y="128856"/>
                </a:lnTo>
                <a:lnTo>
                  <a:pt x="59484" y="127973"/>
                </a:lnTo>
                <a:lnTo>
                  <a:pt x="62675" y="126590"/>
                </a:lnTo>
                <a:lnTo>
                  <a:pt x="65596" y="124875"/>
                </a:lnTo>
                <a:lnTo>
                  <a:pt x="69130" y="123731"/>
                </a:lnTo>
                <a:lnTo>
                  <a:pt x="73075" y="122969"/>
                </a:lnTo>
                <a:lnTo>
                  <a:pt x="77291" y="122461"/>
                </a:lnTo>
                <a:lnTo>
                  <a:pt x="81690" y="122122"/>
                </a:lnTo>
                <a:lnTo>
                  <a:pt x="86210" y="121896"/>
                </a:lnTo>
                <a:lnTo>
                  <a:pt x="95466" y="121645"/>
                </a:lnTo>
                <a:lnTo>
                  <a:pt x="119091" y="121471"/>
                </a:lnTo>
                <a:lnTo>
                  <a:pt x="123050" y="120668"/>
                </a:lnTo>
                <a:lnTo>
                  <a:pt x="126484" y="119339"/>
                </a:lnTo>
                <a:lnTo>
                  <a:pt x="129566" y="117660"/>
                </a:lnTo>
                <a:lnTo>
                  <a:pt x="133209" y="116540"/>
                </a:lnTo>
                <a:lnTo>
                  <a:pt x="137225" y="115793"/>
                </a:lnTo>
                <a:lnTo>
                  <a:pt x="141489" y="115296"/>
                </a:lnTo>
                <a:lnTo>
                  <a:pt x="145126" y="114964"/>
                </a:lnTo>
                <a:lnTo>
                  <a:pt x="148345" y="114743"/>
                </a:lnTo>
                <a:lnTo>
                  <a:pt x="151284" y="114595"/>
                </a:lnTo>
                <a:lnTo>
                  <a:pt x="154831" y="113703"/>
                </a:lnTo>
                <a:lnTo>
                  <a:pt x="158783" y="112315"/>
                </a:lnTo>
                <a:lnTo>
                  <a:pt x="163005" y="110595"/>
                </a:lnTo>
                <a:lnTo>
                  <a:pt x="166614" y="108655"/>
                </a:lnTo>
                <a:lnTo>
                  <a:pt x="169814" y="106568"/>
                </a:lnTo>
                <a:lnTo>
                  <a:pt x="178594" y="1000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470"/>
          <p:cNvSpPr/>
          <p:nvPr/>
        </p:nvSpPr>
        <p:spPr>
          <a:xfrm>
            <a:off x="2657503" y="2971800"/>
            <a:ext cx="42835" cy="342901"/>
          </a:xfrm>
          <a:custGeom>
            <a:avLst/>
            <a:gdLst/>
            <a:ahLst/>
            <a:cxnLst/>
            <a:rect l="0" t="0" r="0" b="0"/>
            <a:pathLst>
              <a:path w="42835" h="342901">
                <a:moveTo>
                  <a:pt x="14259" y="0"/>
                </a:moveTo>
                <a:lnTo>
                  <a:pt x="8108" y="0"/>
                </a:lnTo>
                <a:lnTo>
                  <a:pt x="6983" y="793"/>
                </a:lnTo>
                <a:lnTo>
                  <a:pt x="5440" y="2116"/>
                </a:lnTo>
                <a:lnTo>
                  <a:pt x="1052" y="6150"/>
                </a:lnTo>
                <a:lnTo>
                  <a:pt x="692" y="7275"/>
                </a:lnTo>
                <a:lnTo>
                  <a:pt x="114" y="16900"/>
                </a:lnTo>
                <a:lnTo>
                  <a:pt x="0" y="33853"/>
                </a:lnTo>
                <a:lnTo>
                  <a:pt x="784" y="38444"/>
                </a:lnTo>
                <a:lnTo>
                  <a:pt x="2101" y="43091"/>
                </a:lnTo>
                <a:lnTo>
                  <a:pt x="3772" y="47777"/>
                </a:lnTo>
                <a:lnTo>
                  <a:pt x="4887" y="53283"/>
                </a:lnTo>
                <a:lnTo>
                  <a:pt x="5629" y="59334"/>
                </a:lnTo>
                <a:lnTo>
                  <a:pt x="6125" y="65750"/>
                </a:lnTo>
                <a:lnTo>
                  <a:pt x="7249" y="71614"/>
                </a:lnTo>
                <a:lnTo>
                  <a:pt x="8792" y="77111"/>
                </a:lnTo>
                <a:lnTo>
                  <a:pt x="10614" y="82364"/>
                </a:lnTo>
                <a:lnTo>
                  <a:pt x="11829" y="88246"/>
                </a:lnTo>
                <a:lnTo>
                  <a:pt x="12639" y="94550"/>
                </a:lnTo>
                <a:lnTo>
                  <a:pt x="13179" y="101133"/>
                </a:lnTo>
                <a:lnTo>
                  <a:pt x="14333" y="107903"/>
                </a:lnTo>
                <a:lnTo>
                  <a:pt x="15896" y="114798"/>
                </a:lnTo>
                <a:lnTo>
                  <a:pt x="17731" y="121775"/>
                </a:lnTo>
                <a:lnTo>
                  <a:pt x="18955" y="128808"/>
                </a:lnTo>
                <a:lnTo>
                  <a:pt x="19771" y="135878"/>
                </a:lnTo>
                <a:lnTo>
                  <a:pt x="20315" y="142973"/>
                </a:lnTo>
                <a:lnTo>
                  <a:pt x="20678" y="150084"/>
                </a:lnTo>
                <a:lnTo>
                  <a:pt x="21080" y="164335"/>
                </a:lnTo>
                <a:lnTo>
                  <a:pt x="21307" y="189538"/>
                </a:lnTo>
                <a:lnTo>
                  <a:pt x="22133" y="197796"/>
                </a:lnTo>
                <a:lnTo>
                  <a:pt x="23477" y="205683"/>
                </a:lnTo>
                <a:lnTo>
                  <a:pt x="25167" y="213322"/>
                </a:lnTo>
                <a:lnTo>
                  <a:pt x="26293" y="220796"/>
                </a:lnTo>
                <a:lnTo>
                  <a:pt x="27044" y="228159"/>
                </a:lnTo>
                <a:lnTo>
                  <a:pt x="27545" y="235450"/>
                </a:lnTo>
                <a:lnTo>
                  <a:pt x="27879" y="242691"/>
                </a:lnTo>
                <a:lnTo>
                  <a:pt x="28250" y="257087"/>
                </a:lnTo>
                <a:lnTo>
                  <a:pt x="28459" y="274788"/>
                </a:lnTo>
                <a:lnTo>
                  <a:pt x="29282" y="280029"/>
                </a:lnTo>
                <a:lnTo>
                  <a:pt x="30624" y="285111"/>
                </a:lnTo>
                <a:lnTo>
                  <a:pt x="32313" y="290086"/>
                </a:lnTo>
                <a:lnTo>
                  <a:pt x="33439" y="294991"/>
                </a:lnTo>
                <a:lnTo>
                  <a:pt x="34690" y="304674"/>
                </a:lnTo>
                <a:lnTo>
                  <a:pt x="35246" y="314268"/>
                </a:lnTo>
                <a:lnTo>
                  <a:pt x="35394" y="319050"/>
                </a:lnTo>
                <a:lnTo>
                  <a:pt x="36286" y="323031"/>
                </a:lnTo>
                <a:lnTo>
                  <a:pt x="37675" y="326479"/>
                </a:lnTo>
                <a:lnTo>
                  <a:pt x="39395" y="329571"/>
                </a:lnTo>
                <a:lnTo>
                  <a:pt x="40541" y="332426"/>
                </a:lnTo>
                <a:lnTo>
                  <a:pt x="41306" y="335124"/>
                </a:lnTo>
                <a:lnTo>
                  <a:pt x="42834" y="3429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471"/>
          <p:cNvSpPr/>
          <p:nvPr/>
        </p:nvSpPr>
        <p:spPr>
          <a:xfrm>
            <a:off x="2943225" y="3028950"/>
            <a:ext cx="64294" cy="214313"/>
          </a:xfrm>
          <a:custGeom>
            <a:avLst/>
            <a:gdLst/>
            <a:ahLst/>
            <a:cxnLst/>
            <a:rect l="0" t="0" r="0" b="0"/>
            <a:pathLst>
              <a:path w="64294" h="214313">
                <a:moveTo>
                  <a:pt x="0" y="0"/>
                </a:moveTo>
                <a:lnTo>
                  <a:pt x="3792" y="0"/>
                </a:lnTo>
                <a:lnTo>
                  <a:pt x="5703" y="793"/>
                </a:lnTo>
                <a:lnTo>
                  <a:pt x="7771" y="2116"/>
                </a:lnTo>
                <a:lnTo>
                  <a:pt x="9943" y="3792"/>
                </a:lnTo>
                <a:lnTo>
                  <a:pt x="12184" y="5703"/>
                </a:lnTo>
                <a:lnTo>
                  <a:pt x="14473" y="7771"/>
                </a:lnTo>
                <a:lnTo>
                  <a:pt x="16792" y="9943"/>
                </a:lnTo>
                <a:lnTo>
                  <a:pt x="18338" y="12978"/>
                </a:lnTo>
                <a:lnTo>
                  <a:pt x="19369" y="16590"/>
                </a:lnTo>
                <a:lnTo>
                  <a:pt x="20056" y="20585"/>
                </a:lnTo>
                <a:lnTo>
                  <a:pt x="21308" y="24835"/>
                </a:lnTo>
                <a:lnTo>
                  <a:pt x="22936" y="29257"/>
                </a:lnTo>
                <a:lnTo>
                  <a:pt x="24816" y="33792"/>
                </a:lnTo>
                <a:lnTo>
                  <a:pt x="26862" y="39197"/>
                </a:lnTo>
                <a:lnTo>
                  <a:pt x="31253" y="51552"/>
                </a:lnTo>
                <a:lnTo>
                  <a:pt x="45269" y="93004"/>
                </a:lnTo>
                <a:lnTo>
                  <a:pt x="46848" y="100102"/>
                </a:lnTo>
                <a:lnTo>
                  <a:pt x="47901" y="107216"/>
                </a:lnTo>
                <a:lnTo>
                  <a:pt x="48602" y="114340"/>
                </a:lnTo>
                <a:lnTo>
                  <a:pt x="49070" y="121470"/>
                </a:lnTo>
                <a:lnTo>
                  <a:pt x="49382" y="128605"/>
                </a:lnTo>
                <a:lnTo>
                  <a:pt x="49821" y="147907"/>
                </a:lnTo>
                <a:lnTo>
                  <a:pt x="49883" y="153373"/>
                </a:lnTo>
                <a:lnTo>
                  <a:pt x="50717" y="159398"/>
                </a:lnTo>
                <a:lnTo>
                  <a:pt x="52068" y="165797"/>
                </a:lnTo>
                <a:lnTo>
                  <a:pt x="53762" y="172444"/>
                </a:lnTo>
                <a:lnTo>
                  <a:pt x="54891" y="177669"/>
                </a:lnTo>
                <a:lnTo>
                  <a:pt x="55644" y="181946"/>
                </a:lnTo>
                <a:lnTo>
                  <a:pt x="56146" y="185591"/>
                </a:lnTo>
                <a:lnTo>
                  <a:pt x="56703" y="191757"/>
                </a:lnTo>
                <a:lnTo>
                  <a:pt x="56852" y="194513"/>
                </a:lnTo>
                <a:lnTo>
                  <a:pt x="57745" y="197144"/>
                </a:lnTo>
                <a:lnTo>
                  <a:pt x="59134" y="199692"/>
                </a:lnTo>
                <a:lnTo>
                  <a:pt x="60854" y="202184"/>
                </a:lnTo>
                <a:lnTo>
                  <a:pt x="62765" y="207070"/>
                </a:lnTo>
                <a:lnTo>
                  <a:pt x="64293"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472"/>
          <p:cNvSpPr/>
          <p:nvPr/>
        </p:nvSpPr>
        <p:spPr>
          <a:xfrm>
            <a:off x="2900362" y="3136106"/>
            <a:ext cx="185739" cy="7145"/>
          </a:xfrm>
          <a:custGeom>
            <a:avLst/>
            <a:gdLst/>
            <a:ahLst/>
            <a:cxnLst/>
            <a:rect l="0" t="0" r="0" b="0"/>
            <a:pathLst>
              <a:path w="185739" h="7145">
                <a:moveTo>
                  <a:pt x="0" y="7144"/>
                </a:moveTo>
                <a:lnTo>
                  <a:pt x="147344" y="7144"/>
                </a:lnTo>
                <a:lnTo>
                  <a:pt x="152204" y="6350"/>
                </a:lnTo>
                <a:lnTo>
                  <a:pt x="157032" y="5027"/>
                </a:lnTo>
                <a:lnTo>
                  <a:pt x="161838" y="3351"/>
                </a:lnTo>
                <a:lnTo>
                  <a:pt x="166629" y="2234"/>
                </a:lnTo>
                <a:lnTo>
                  <a:pt x="171411" y="1489"/>
                </a:lnTo>
                <a:lnTo>
                  <a:pt x="18573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473"/>
          <p:cNvSpPr/>
          <p:nvPr/>
        </p:nvSpPr>
        <p:spPr>
          <a:xfrm>
            <a:off x="3214688" y="2986087"/>
            <a:ext cx="128588" cy="114004"/>
          </a:xfrm>
          <a:custGeom>
            <a:avLst/>
            <a:gdLst/>
            <a:ahLst/>
            <a:cxnLst/>
            <a:rect l="0" t="0" r="0" b="0"/>
            <a:pathLst>
              <a:path w="128588" h="114004">
                <a:moveTo>
                  <a:pt x="14287" y="0"/>
                </a:moveTo>
                <a:lnTo>
                  <a:pt x="7230" y="0"/>
                </a:lnTo>
                <a:lnTo>
                  <a:pt x="9298" y="2117"/>
                </a:lnTo>
                <a:lnTo>
                  <a:pt x="10961" y="3792"/>
                </a:lnTo>
                <a:lnTo>
                  <a:pt x="12070" y="5703"/>
                </a:lnTo>
                <a:lnTo>
                  <a:pt x="12809" y="7771"/>
                </a:lnTo>
                <a:lnTo>
                  <a:pt x="13301" y="9943"/>
                </a:lnTo>
                <a:lnTo>
                  <a:pt x="13630" y="12185"/>
                </a:lnTo>
                <a:lnTo>
                  <a:pt x="13849" y="14474"/>
                </a:lnTo>
                <a:lnTo>
                  <a:pt x="13995" y="16793"/>
                </a:lnTo>
                <a:lnTo>
                  <a:pt x="14157" y="23603"/>
                </a:lnTo>
                <a:lnTo>
                  <a:pt x="14261" y="37118"/>
                </a:lnTo>
                <a:lnTo>
                  <a:pt x="13476" y="40620"/>
                </a:lnTo>
                <a:lnTo>
                  <a:pt x="12159" y="44543"/>
                </a:lnTo>
                <a:lnTo>
                  <a:pt x="10487" y="48745"/>
                </a:lnTo>
                <a:lnTo>
                  <a:pt x="8578" y="53134"/>
                </a:lnTo>
                <a:lnTo>
                  <a:pt x="4341" y="62244"/>
                </a:lnTo>
                <a:lnTo>
                  <a:pt x="2894" y="66103"/>
                </a:lnTo>
                <a:lnTo>
                  <a:pt x="1929" y="69468"/>
                </a:lnTo>
                <a:lnTo>
                  <a:pt x="1286" y="72506"/>
                </a:lnTo>
                <a:lnTo>
                  <a:pt x="857" y="76119"/>
                </a:lnTo>
                <a:lnTo>
                  <a:pt x="571" y="80114"/>
                </a:lnTo>
                <a:lnTo>
                  <a:pt x="253" y="87994"/>
                </a:lnTo>
                <a:lnTo>
                  <a:pt x="33" y="98273"/>
                </a:lnTo>
                <a:lnTo>
                  <a:pt x="0" y="106817"/>
                </a:lnTo>
                <a:lnTo>
                  <a:pt x="3792" y="107056"/>
                </a:lnTo>
                <a:lnTo>
                  <a:pt x="5702" y="107883"/>
                </a:lnTo>
                <a:lnTo>
                  <a:pt x="7770" y="109228"/>
                </a:lnTo>
                <a:lnTo>
                  <a:pt x="9942" y="110919"/>
                </a:lnTo>
                <a:lnTo>
                  <a:pt x="12184" y="112046"/>
                </a:lnTo>
                <a:lnTo>
                  <a:pt x="14473" y="112797"/>
                </a:lnTo>
                <a:lnTo>
                  <a:pt x="16792" y="113298"/>
                </a:lnTo>
                <a:lnTo>
                  <a:pt x="19132" y="113632"/>
                </a:lnTo>
                <a:lnTo>
                  <a:pt x="21485" y="113855"/>
                </a:lnTo>
                <a:lnTo>
                  <a:pt x="23848" y="114003"/>
                </a:lnTo>
                <a:lnTo>
                  <a:pt x="27011" y="113308"/>
                </a:lnTo>
                <a:lnTo>
                  <a:pt x="30707" y="112051"/>
                </a:lnTo>
                <a:lnTo>
                  <a:pt x="34759" y="110420"/>
                </a:lnTo>
                <a:lnTo>
                  <a:pt x="39047" y="109332"/>
                </a:lnTo>
                <a:lnTo>
                  <a:pt x="43494" y="108607"/>
                </a:lnTo>
                <a:lnTo>
                  <a:pt x="48045" y="108123"/>
                </a:lnTo>
                <a:lnTo>
                  <a:pt x="52667" y="107801"/>
                </a:lnTo>
                <a:lnTo>
                  <a:pt x="57336" y="107586"/>
                </a:lnTo>
                <a:lnTo>
                  <a:pt x="66757" y="107347"/>
                </a:lnTo>
                <a:lnTo>
                  <a:pt x="90497" y="107181"/>
                </a:lnTo>
                <a:lnTo>
                  <a:pt x="95256" y="106379"/>
                </a:lnTo>
                <a:lnTo>
                  <a:pt x="100016" y="105051"/>
                </a:lnTo>
                <a:lnTo>
                  <a:pt x="104777" y="103371"/>
                </a:lnTo>
                <a:lnTo>
                  <a:pt x="109539" y="102252"/>
                </a:lnTo>
                <a:lnTo>
                  <a:pt x="114301" y="101505"/>
                </a:lnTo>
                <a:lnTo>
                  <a:pt x="128587" y="1000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474"/>
          <p:cNvSpPr/>
          <p:nvPr/>
        </p:nvSpPr>
        <p:spPr>
          <a:xfrm>
            <a:off x="3328988" y="2978943"/>
            <a:ext cx="21431" cy="250033"/>
          </a:xfrm>
          <a:custGeom>
            <a:avLst/>
            <a:gdLst/>
            <a:ahLst/>
            <a:cxnLst/>
            <a:rect l="0" t="0" r="0" b="0"/>
            <a:pathLst>
              <a:path w="21431" h="250033">
                <a:moveTo>
                  <a:pt x="7143" y="0"/>
                </a:moveTo>
                <a:lnTo>
                  <a:pt x="3350" y="0"/>
                </a:lnTo>
                <a:lnTo>
                  <a:pt x="2233" y="794"/>
                </a:lnTo>
                <a:lnTo>
                  <a:pt x="1489" y="2117"/>
                </a:lnTo>
                <a:lnTo>
                  <a:pt x="293" y="6151"/>
                </a:lnTo>
                <a:lnTo>
                  <a:pt x="57" y="12651"/>
                </a:lnTo>
                <a:lnTo>
                  <a:pt x="0" y="54902"/>
                </a:lnTo>
                <a:lnTo>
                  <a:pt x="793" y="60414"/>
                </a:lnTo>
                <a:lnTo>
                  <a:pt x="2116" y="66469"/>
                </a:lnTo>
                <a:lnTo>
                  <a:pt x="3791" y="72888"/>
                </a:lnTo>
                <a:lnTo>
                  <a:pt x="4909" y="79548"/>
                </a:lnTo>
                <a:lnTo>
                  <a:pt x="5653" y="86370"/>
                </a:lnTo>
                <a:lnTo>
                  <a:pt x="6150" y="93299"/>
                </a:lnTo>
                <a:lnTo>
                  <a:pt x="6481" y="100299"/>
                </a:lnTo>
                <a:lnTo>
                  <a:pt x="6849" y="114428"/>
                </a:lnTo>
                <a:lnTo>
                  <a:pt x="7117" y="151023"/>
                </a:lnTo>
                <a:lnTo>
                  <a:pt x="7140" y="189177"/>
                </a:lnTo>
                <a:lnTo>
                  <a:pt x="7935" y="194381"/>
                </a:lnTo>
                <a:lnTo>
                  <a:pt x="9259" y="199437"/>
                </a:lnTo>
                <a:lnTo>
                  <a:pt x="10935" y="204396"/>
                </a:lnTo>
                <a:lnTo>
                  <a:pt x="12052" y="209289"/>
                </a:lnTo>
                <a:lnTo>
                  <a:pt x="12797" y="214139"/>
                </a:lnTo>
                <a:lnTo>
                  <a:pt x="13293" y="218959"/>
                </a:lnTo>
                <a:lnTo>
                  <a:pt x="13845" y="226432"/>
                </a:lnTo>
                <a:lnTo>
                  <a:pt x="13992" y="229536"/>
                </a:lnTo>
                <a:lnTo>
                  <a:pt x="14884" y="232399"/>
                </a:lnTo>
                <a:lnTo>
                  <a:pt x="16272" y="235102"/>
                </a:lnTo>
                <a:lnTo>
                  <a:pt x="17992" y="237697"/>
                </a:lnTo>
                <a:lnTo>
                  <a:pt x="19138" y="240221"/>
                </a:lnTo>
                <a:lnTo>
                  <a:pt x="19902" y="242697"/>
                </a:lnTo>
                <a:lnTo>
                  <a:pt x="21430" y="2500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475"/>
          <p:cNvSpPr/>
          <p:nvPr/>
        </p:nvSpPr>
        <p:spPr>
          <a:xfrm>
            <a:off x="3429992" y="3036093"/>
            <a:ext cx="170459" cy="192883"/>
          </a:xfrm>
          <a:custGeom>
            <a:avLst/>
            <a:gdLst/>
            <a:ahLst/>
            <a:cxnLst/>
            <a:rect l="0" t="0" r="0" b="0"/>
            <a:pathLst>
              <a:path w="170459" h="192883">
                <a:moveTo>
                  <a:pt x="6151" y="0"/>
                </a:moveTo>
                <a:lnTo>
                  <a:pt x="0" y="0"/>
                </a:lnTo>
                <a:lnTo>
                  <a:pt x="3094" y="0"/>
                </a:lnTo>
                <a:lnTo>
                  <a:pt x="4907" y="794"/>
                </a:lnTo>
                <a:lnTo>
                  <a:pt x="9038" y="3793"/>
                </a:lnTo>
                <a:lnTo>
                  <a:pt x="11251" y="6497"/>
                </a:lnTo>
                <a:lnTo>
                  <a:pt x="13520" y="9888"/>
                </a:lnTo>
                <a:lnTo>
                  <a:pt x="15826" y="13736"/>
                </a:lnTo>
                <a:lnTo>
                  <a:pt x="18157" y="17888"/>
                </a:lnTo>
                <a:lnTo>
                  <a:pt x="22865" y="26736"/>
                </a:lnTo>
                <a:lnTo>
                  <a:pt x="26024" y="31318"/>
                </a:lnTo>
                <a:lnTo>
                  <a:pt x="29719" y="35960"/>
                </a:lnTo>
                <a:lnTo>
                  <a:pt x="33769" y="40642"/>
                </a:lnTo>
                <a:lnTo>
                  <a:pt x="37263" y="45351"/>
                </a:lnTo>
                <a:lnTo>
                  <a:pt x="40386" y="50078"/>
                </a:lnTo>
                <a:lnTo>
                  <a:pt x="43262" y="54817"/>
                </a:lnTo>
                <a:lnTo>
                  <a:pt x="50691" y="66432"/>
                </a:lnTo>
                <a:lnTo>
                  <a:pt x="54894" y="72863"/>
                </a:lnTo>
                <a:lnTo>
                  <a:pt x="58490" y="78738"/>
                </a:lnTo>
                <a:lnTo>
                  <a:pt x="61682" y="84242"/>
                </a:lnTo>
                <a:lnTo>
                  <a:pt x="64603" y="89499"/>
                </a:lnTo>
                <a:lnTo>
                  <a:pt x="68137" y="95385"/>
                </a:lnTo>
                <a:lnTo>
                  <a:pt x="76299" y="108275"/>
                </a:lnTo>
                <a:lnTo>
                  <a:pt x="80697" y="114252"/>
                </a:lnTo>
                <a:lnTo>
                  <a:pt x="85218" y="119824"/>
                </a:lnTo>
                <a:lnTo>
                  <a:pt x="89818" y="125127"/>
                </a:lnTo>
                <a:lnTo>
                  <a:pt x="94473" y="130249"/>
                </a:lnTo>
                <a:lnTo>
                  <a:pt x="103878" y="140174"/>
                </a:lnTo>
                <a:lnTo>
                  <a:pt x="132366" y="169041"/>
                </a:lnTo>
                <a:lnTo>
                  <a:pt x="137126" y="173019"/>
                </a:lnTo>
                <a:lnTo>
                  <a:pt x="141886" y="176465"/>
                </a:lnTo>
                <a:lnTo>
                  <a:pt x="146648" y="179556"/>
                </a:lnTo>
                <a:lnTo>
                  <a:pt x="150616" y="182410"/>
                </a:lnTo>
                <a:lnTo>
                  <a:pt x="154055" y="185107"/>
                </a:lnTo>
                <a:lnTo>
                  <a:pt x="157141" y="187698"/>
                </a:lnTo>
                <a:lnTo>
                  <a:pt x="159992" y="189426"/>
                </a:lnTo>
                <a:lnTo>
                  <a:pt x="162687" y="190578"/>
                </a:lnTo>
                <a:lnTo>
                  <a:pt x="170458" y="19288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476"/>
          <p:cNvSpPr/>
          <p:nvPr/>
        </p:nvSpPr>
        <p:spPr>
          <a:xfrm>
            <a:off x="3464718" y="3064668"/>
            <a:ext cx="128589" cy="157164"/>
          </a:xfrm>
          <a:custGeom>
            <a:avLst/>
            <a:gdLst/>
            <a:ahLst/>
            <a:cxnLst/>
            <a:rect l="0" t="0" r="0" b="0"/>
            <a:pathLst>
              <a:path w="128589" h="157164">
                <a:moveTo>
                  <a:pt x="128588" y="0"/>
                </a:moveTo>
                <a:lnTo>
                  <a:pt x="121738" y="0"/>
                </a:lnTo>
                <a:lnTo>
                  <a:pt x="117739" y="3793"/>
                </a:lnTo>
                <a:lnTo>
                  <a:pt x="80534" y="40911"/>
                </a:lnTo>
                <a:lnTo>
                  <a:pt x="76708" y="46324"/>
                </a:lnTo>
                <a:lnTo>
                  <a:pt x="73364" y="52314"/>
                </a:lnTo>
                <a:lnTo>
                  <a:pt x="70341" y="58689"/>
                </a:lnTo>
                <a:lnTo>
                  <a:pt x="65944" y="64526"/>
                </a:lnTo>
                <a:lnTo>
                  <a:pt x="60631" y="70005"/>
                </a:lnTo>
                <a:lnTo>
                  <a:pt x="54709" y="75245"/>
                </a:lnTo>
                <a:lnTo>
                  <a:pt x="49966" y="81120"/>
                </a:lnTo>
                <a:lnTo>
                  <a:pt x="46011" y="87417"/>
                </a:lnTo>
                <a:lnTo>
                  <a:pt x="42581" y="93997"/>
                </a:lnTo>
                <a:lnTo>
                  <a:pt x="38706" y="99971"/>
                </a:lnTo>
                <a:lnTo>
                  <a:pt x="34535" y="105541"/>
                </a:lnTo>
                <a:lnTo>
                  <a:pt x="30167" y="110842"/>
                </a:lnTo>
                <a:lnTo>
                  <a:pt x="26462" y="115964"/>
                </a:lnTo>
                <a:lnTo>
                  <a:pt x="23198" y="120966"/>
                </a:lnTo>
                <a:lnTo>
                  <a:pt x="20228" y="125888"/>
                </a:lnTo>
                <a:lnTo>
                  <a:pt x="17454" y="130756"/>
                </a:lnTo>
                <a:lnTo>
                  <a:pt x="12255" y="140399"/>
                </a:lnTo>
                <a:lnTo>
                  <a:pt x="9758" y="144400"/>
                </a:lnTo>
                <a:lnTo>
                  <a:pt x="7299" y="147860"/>
                </a:lnTo>
                <a:lnTo>
                  <a:pt x="0" y="1571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477"/>
          <p:cNvSpPr/>
          <p:nvPr/>
        </p:nvSpPr>
        <p:spPr>
          <a:xfrm>
            <a:off x="3836193" y="3057612"/>
            <a:ext cx="157164" cy="7057"/>
          </a:xfrm>
          <a:custGeom>
            <a:avLst/>
            <a:gdLst/>
            <a:ahLst/>
            <a:cxnLst/>
            <a:rect l="0" t="0" r="0" b="0"/>
            <a:pathLst>
              <a:path w="157164" h="7057">
                <a:moveTo>
                  <a:pt x="0" y="7056"/>
                </a:moveTo>
                <a:lnTo>
                  <a:pt x="80011" y="7056"/>
                </a:lnTo>
                <a:lnTo>
                  <a:pt x="85885" y="6263"/>
                </a:lnTo>
                <a:lnTo>
                  <a:pt x="91388" y="4940"/>
                </a:lnTo>
                <a:lnTo>
                  <a:pt x="96644" y="3264"/>
                </a:lnTo>
                <a:lnTo>
                  <a:pt x="101736" y="2147"/>
                </a:lnTo>
                <a:lnTo>
                  <a:pt x="106718" y="1402"/>
                </a:lnTo>
                <a:lnTo>
                  <a:pt x="111627" y="905"/>
                </a:lnTo>
                <a:lnTo>
                  <a:pt x="117280" y="575"/>
                </a:lnTo>
                <a:lnTo>
                  <a:pt x="129912" y="207"/>
                </a:lnTo>
                <a:lnTo>
                  <a:pt x="142827" y="0"/>
                </a:lnTo>
                <a:lnTo>
                  <a:pt x="146018" y="764"/>
                </a:lnTo>
                <a:lnTo>
                  <a:pt x="148939" y="2068"/>
                </a:lnTo>
                <a:lnTo>
                  <a:pt x="157163" y="7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478"/>
          <p:cNvSpPr/>
          <p:nvPr/>
        </p:nvSpPr>
        <p:spPr>
          <a:xfrm>
            <a:off x="3871912" y="3121818"/>
            <a:ext cx="150020" cy="1"/>
          </a:xfrm>
          <a:custGeom>
            <a:avLst/>
            <a:gdLst/>
            <a:ahLst/>
            <a:cxnLst/>
            <a:rect l="0" t="0" r="0" b="0"/>
            <a:pathLst>
              <a:path w="150020" h="1">
                <a:moveTo>
                  <a:pt x="0" y="0"/>
                </a:moveTo>
                <a:lnTo>
                  <a:pt x="1500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479"/>
          <p:cNvSpPr/>
          <p:nvPr/>
        </p:nvSpPr>
        <p:spPr>
          <a:xfrm>
            <a:off x="4171976" y="2971825"/>
            <a:ext cx="185577" cy="264294"/>
          </a:xfrm>
          <a:custGeom>
            <a:avLst/>
            <a:gdLst/>
            <a:ahLst/>
            <a:cxnLst/>
            <a:rect l="0" t="0" r="0" b="0"/>
            <a:pathLst>
              <a:path w="185577" h="264294">
                <a:moveTo>
                  <a:pt x="121417" y="28550"/>
                </a:moveTo>
                <a:lnTo>
                  <a:pt x="121417" y="8413"/>
                </a:lnTo>
                <a:lnTo>
                  <a:pt x="120624" y="7982"/>
                </a:lnTo>
                <a:lnTo>
                  <a:pt x="115266" y="7232"/>
                </a:lnTo>
                <a:lnTo>
                  <a:pt x="110775" y="7152"/>
                </a:lnTo>
                <a:lnTo>
                  <a:pt x="41775" y="7118"/>
                </a:lnTo>
                <a:lnTo>
                  <a:pt x="38160" y="6325"/>
                </a:lnTo>
                <a:lnTo>
                  <a:pt x="34162" y="5002"/>
                </a:lnTo>
                <a:lnTo>
                  <a:pt x="29910" y="3326"/>
                </a:lnTo>
                <a:lnTo>
                  <a:pt x="26281" y="2209"/>
                </a:lnTo>
                <a:lnTo>
                  <a:pt x="23068" y="1464"/>
                </a:lnTo>
                <a:lnTo>
                  <a:pt x="17382" y="637"/>
                </a:lnTo>
                <a:lnTo>
                  <a:pt x="12209" y="269"/>
                </a:lnTo>
                <a:lnTo>
                  <a:pt x="7564" y="0"/>
                </a:lnTo>
                <a:lnTo>
                  <a:pt x="7316" y="2103"/>
                </a:lnTo>
                <a:lnTo>
                  <a:pt x="7135" y="8795"/>
                </a:lnTo>
                <a:lnTo>
                  <a:pt x="7121" y="16974"/>
                </a:lnTo>
                <a:lnTo>
                  <a:pt x="9235" y="23670"/>
                </a:lnTo>
                <a:lnTo>
                  <a:pt x="12027" y="31143"/>
                </a:lnTo>
                <a:lnTo>
                  <a:pt x="13268" y="37111"/>
                </a:lnTo>
                <a:lnTo>
                  <a:pt x="13820" y="44525"/>
                </a:lnTo>
                <a:lnTo>
                  <a:pt x="14065" y="52319"/>
                </a:lnTo>
                <a:lnTo>
                  <a:pt x="14203" y="61962"/>
                </a:lnTo>
                <a:lnTo>
                  <a:pt x="14253" y="83642"/>
                </a:lnTo>
                <a:lnTo>
                  <a:pt x="13462" y="88296"/>
                </a:lnTo>
                <a:lnTo>
                  <a:pt x="12141" y="92987"/>
                </a:lnTo>
                <a:lnTo>
                  <a:pt x="10466" y="97702"/>
                </a:lnTo>
                <a:lnTo>
                  <a:pt x="8606" y="105057"/>
                </a:lnTo>
                <a:lnTo>
                  <a:pt x="7779" y="110971"/>
                </a:lnTo>
                <a:lnTo>
                  <a:pt x="7411" y="116246"/>
                </a:lnTo>
                <a:lnTo>
                  <a:pt x="6520" y="118764"/>
                </a:lnTo>
                <a:lnTo>
                  <a:pt x="2266" y="126100"/>
                </a:lnTo>
                <a:lnTo>
                  <a:pt x="275" y="134284"/>
                </a:lnTo>
                <a:lnTo>
                  <a:pt x="0" y="135581"/>
                </a:lnTo>
                <a:lnTo>
                  <a:pt x="5682" y="135681"/>
                </a:lnTo>
                <a:lnTo>
                  <a:pt x="9919" y="135695"/>
                </a:lnTo>
                <a:lnTo>
                  <a:pt x="12954" y="134905"/>
                </a:lnTo>
                <a:lnTo>
                  <a:pt x="16564" y="133584"/>
                </a:lnTo>
                <a:lnTo>
                  <a:pt x="20559" y="131910"/>
                </a:lnTo>
                <a:lnTo>
                  <a:pt x="24810" y="130000"/>
                </a:lnTo>
                <a:lnTo>
                  <a:pt x="33766" y="125762"/>
                </a:lnTo>
                <a:lnTo>
                  <a:pt x="47733" y="118913"/>
                </a:lnTo>
                <a:lnTo>
                  <a:pt x="52451" y="117367"/>
                </a:lnTo>
                <a:lnTo>
                  <a:pt x="57184" y="116336"/>
                </a:lnTo>
                <a:lnTo>
                  <a:pt x="61926" y="115649"/>
                </a:lnTo>
                <a:lnTo>
                  <a:pt x="67469" y="114397"/>
                </a:lnTo>
                <a:lnTo>
                  <a:pt x="73545" y="112769"/>
                </a:lnTo>
                <a:lnTo>
                  <a:pt x="79978" y="110889"/>
                </a:lnTo>
                <a:lnTo>
                  <a:pt x="85853" y="109637"/>
                </a:lnTo>
                <a:lnTo>
                  <a:pt x="91358" y="108801"/>
                </a:lnTo>
                <a:lnTo>
                  <a:pt x="96615" y="108244"/>
                </a:lnTo>
                <a:lnTo>
                  <a:pt x="102501" y="107873"/>
                </a:lnTo>
                <a:lnTo>
                  <a:pt x="108807" y="107626"/>
                </a:lnTo>
                <a:lnTo>
                  <a:pt x="126941" y="107277"/>
                </a:lnTo>
                <a:lnTo>
                  <a:pt x="132244" y="107229"/>
                </a:lnTo>
                <a:lnTo>
                  <a:pt x="137366" y="107990"/>
                </a:lnTo>
                <a:lnTo>
                  <a:pt x="142369" y="109291"/>
                </a:lnTo>
                <a:lnTo>
                  <a:pt x="147291" y="110952"/>
                </a:lnTo>
                <a:lnTo>
                  <a:pt x="152160" y="112853"/>
                </a:lnTo>
                <a:lnTo>
                  <a:pt x="156994" y="114915"/>
                </a:lnTo>
                <a:lnTo>
                  <a:pt x="161804" y="117082"/>
                </a:lnTo>
                <a:lnTo>
                  <a:pt x="165804" y="119321"/>
                </a:lnTo>
                <a:lnTo>
                  <a:pt x="169265" y="121608"/>
                </a:lnTo>
                <a:lnTo>
                  <a:pt x="172366" y="123926"/>
                </a:lnTo>
                <a:lnTo>
                  <a:pt x="177928" y="128618"/>
                </a:lnTo>
                <a:lnTo>
                  <a:pt x="180522" y="130981"/>
                </a:lnTo>
                <a:lnTo>
                  <a:pt x="182252" y="134143"/>
                </a:lnTo>
                <a:lnTo>
                  <a:pt x="184173" y="141890"/>
                </a:lnTo>
                <a:lnTo>
                  <a:pt x="185028" y="148509"/>
                </a:lnTo>
                <a:lnTo>
                  <a:pt x="185408" y="154890"/>
                </a:lnTo>
                <a:lnTo>
                  <a:pt x="185576" y="163017"/>
                </a:lnTo>
                <a:lnTo>
                  <a:pt x="184827" y="167407"/>
                </a:lnTo>
                <a:lnTo>
                  <a:pt x="183534" y="171921"/>
                </a:lnTo>
                <a:lnTo>
                  <a:pt x="181879" y="176518"/>
                </a:lnTo>
                <a:lnTo>
                  <a:pt x="179981" y="181170"/>
                </a:lnTo>
                <a:lnTo>
                  <a:pt x="177922" y="185859"/>
                </a:lnTo>
                <a:lnTo>
                  <a:pt x="175756" y="190573"/>
                </a:lnTo>
                <a:lnTo>
                  <a:pt x="172725" y="195302"/>
                </a:lnTo>
                <a:lnTo>
                  <a:pt x="169116" y="200043"/>
                </a:lnTo>
                <a:lnTo>
                  <a:pt x="165123" y="204791"/>
                </a:lnTo>
                <a:lnTo>
                  <a:pt x="160873" y="209544"/>
                </a:lnTo>
                <a:lnTo>
                  <a:pt x="151918" y="219058"/>
                </a:lnTo>
                <a:lnTo>
                  <a:pt x="137951" y="233340"/>
                </a:lnTo>
                <a:lnTo>
                  <a:pt x="133234" y="237307"/>
                </a:lnTo>
                <a:lnTo>
                  <a:pt x="128501" y="240746"/>
                </a:lnTo>
                <a:lnTo>
                  <a:pt x="123759" y="243833"/>
                </a:lnTo>
                <a:lnTo>
                  <a:pt x="119803" y="246684"/>
                </a:lnTo>
                <a:lnTo>
                  <a:pt x="116373" y="249379"/>
                </a:lnTo>
                <a:lnTo>
                  <a:pt x="113291" y="251969"/>
                </a:lnTo>
                <a:lnTo>
                  <a:pt x="109650" y="253696"/>
                </a:lnTo>
                <a:lnTo>
                  <a:pt x="105635" y="254847"/>
                </a:lnTo>
                <a:lnTo>
                  <a:pt x="101371" y="255615"/>
                </a:lnTo>
                <a:lnTo>
                  <a:pt x="96940" y="256920"/>
                </a:lnTo>
                <a:lnTo>
                  <a:pt x="92399" y="258584"/>
                </a:lnTo>
                <a:lnTo>
                  <a:pt x="87784" y="260487"/>
                </a:lnTo>
                <a:lnTo>
                  <a:pt x="83914" y="261756"/>
                </a:lnTo>
                <a:lnTo>
                  <a:pt x="80540" y="262602"/>
                </a:lnTo>
                <a:lnTo>
                  <a:pt x="77497" y="263165"/>
                </a:lnTo>
                <a:lnTo>
                  <a:pt x="71999" y="263792"/>
                </a:lnTo>
                <a:lnTo>
                  <a:pt x="64267" y="26429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480"/>
          <p:cNvSpPr/>
          <p:nvPr/>
        </p:nvSpPr>
        <p:spPr>
          <a:xfrm>
            <a:off x="4379118" y="2958621"/>
            <a:ext cx="414339" cy="227491"/>
          </a:xfrm>
          <a:custGeom>
            <a:avLst/>
            <a:gdLst/>
            <a:ahLst/>
            <a:cxnLst/>
            <a:rect l="0" t="0" r="0" b="0"/>
            <a:pathLst>
              <a:path w="414339" h="227491">
                <a:moveTo>
                  <a:pt x="0" y="48897"/>
                </a:moveTo>
                <a:lnTo>
                  <a:pt x="0" y="42746"/>
                </a:lnTo>
                <a:lnTo>
                  <a:pt x="5703" y="36246"/>
                </a:lnTo>
                <a:lnTo>
                  <a:pt x="16793" y="24987"/>
                </a:lnTo>
                <a:lnTo>
                  <a:pt x="20720" y="23432"/>
                </a:lnTo>
                <a:lnTo>
                  <a:pt x="31434" y="21704"/>
                </a:lnTo>
                <a:lnTo>
                  <a:pt x="42017" y="18820"/>
                </a:lnTo>
                <a:lnTo>
                  <a:pt x="52805" y="14892"/>
                </a:lnTo>
                <a:lnTo>
                  <a:pt x="65538" y="10500"/>
                </a:lnTo>
                <a:lnTo>
                  <a:pt x="72267" y="9012"/>
                </a:lnTo>
                <a:lnTo>
                  <a:pt x="79134" y="8020"/>
                </a:lnTo>
                <a:lnTo>
                  <a:pt x="86094" y="7358"/>
                </a:lnTo>
                <a:lnTo>
                  <a:pt x="93115" y="6123"/>
                </a:lnTo>
                <a:lnTo>
                  <a:pt x="100177" y="4506"/>
                </a:lnTo>
                <a:lnTo>
                  <a:pt x="107266" y="2634"/>
                </a:lnTo>
                <a:lnTo>
                  <a:pt x="115167" y="1387"/>
                </a:lnTo>
                <a:lnTo>
                  <a:pt x="123609" y="555"/>
                </a:lnTo>
                <a:lnTo>
                  <a:pt x="132412" y="0"/>
                </a:lnTo>
                <a:lnTo>
                  <a:pt x="140663" y="424"/>
                </a:lnTo>
                <a:lnTo>
                  <a:pt x="148544" y="1501"/>
                </a:lnTo>
                <a:lnTo>
                  <a:pt x="156179" y="3012"/>
                </a:lnTo>
                <a:lnTo>
                  <a:pt x="168897" y="4691"/>
                </a:lnTo>
                <a:lnTo>
                  <a:pt x="179840" y="6231"/>
                </a:lnTo>
                <a:lnTo>
                  <a:pt x="189996" y="9562"/>
                </a:lnTo>
                <a:lnTo>
                  <a:pt x="197685" y="13688"/>
                </a:lnTo>
                <a:lnTo>
                  <a:pt x="206475" y="20473"/>
                </a:lnTo>
                <a:lnTo>
                  <a:pt x="209088" y="22804"/>
                </a:lnTo>
                <a:lnTo>
                  <a:pt x="210829" y="25152"/>
                </a:lnTo>
                <a:lnTo>
                  <a:pt x="212764" y="29877"/>
                </a:lnTo>
                <a:lnTo>
                  <a:pt x="213625" y="36740"/>
                </a:lnTo>
                <a:lnTo>
                  <a:pt x="213854" y="40792"/>
                </a:lnTo>
                <a:lnTo>
                  <a:pt x="213213" y="45875"/>
                </a:lnTo>
                <a:lnTo>
                  <a:pt x="211992" y="51645"/>
                </a:lnTo>
                <a:lnTo>
                  <a:pt x="210385" y="57873"/>
                </a:lnTo>
                <a:lnTo>
                  <a:pt x="208519" y="63612"/>
                </a:lnTo>
                <a:lnTo>
                  <a:pt x="206481" y="69026"/>
                </a:lnTo>
                <a:lnTo>
                  <a:pt x="204329" y="74223"/>
                </a:lnTo>
                <a:lnTo>
                  <a:pt x="201307" y="79275"/>
                </a:lnTo>
                <a:lnTo>
                  <a:pt x="197705" y="84230"/>
                </a:lnTo>
                <a:lnTo>
                  <a:pt x="193716" y="89121"/>
                </a:lnTo>
                <a:lnTo>
                  <a:pt x="190263" y="93969"/>
                </a:lnTo>
                <a:lnTo>
                  <a:pt x="187167" y="98789"/>
                </a:lnTo>
                <a:lnTo>
                  <a:pt x="184309" y="103590"/>
                </a:lnTo>
                <a:lnTo>
                  <a:pt x="176901" y="115274"/>
                </a:lnTo>
                <a:lnTo>
                  <a:pt x="172702" y="121723"/>
                </a:lnTo>
                <a:lnTo>
                  <a:pt x="169110" y="126817"/>
                </a:lnTo>
                <a:lnTo>
                  <a:pt x="165922" y="131006"/>
                </a:lnTo>
                <a:lnTo>
                  <a:pt x="163002" y="134593"/>
                </a:lnTo>
                <a:lnTo>
                  <a:pt x="159468" y="138571"/>
                </a:lnTo>
                <a:lnTo>
                  <a:pt x="151308" y="147225"/>
                </a:lnTo>
                <a:lnTo>
                  <a:pt x="147703" y="151756"/>
                </a:lnTo>
                <a:lnTo>
                  <a:pt x="144507" y="156363"/>
                </a:lnTo>
                <a:lnTo>
                  <a:pt x="141582" y="161022"/>
                </a:lnTo>
                <a:lnTo>
                  <a:pt x="138838" y="165716"/>
                </a:lnTo>
                <a:lnTo>
                  <a:pt x="136215" y="170433"/>
                </a:lnTo>
                <a:lnTo>
                  <a:pt x="133673" y="175165"/>
                </a:lnTo>
                <a:lnTo>
                  <a:pt x="131977" y="179113"/>
                </a:lnTo>
                <a:lnTo>
                  <a:pt x="130094" y="185617"/>
                </a:lnTo>
                <a:lnTo>
                  <a:pt x="127141" y="191153"/>
                </a:lnTo>
                <a:lnTo>
                  <a:pt x="125242" y="193741"/>
                </a:lnTo>
                <a:lnTo>
                  <a:pt x="123132" y="198733"/>
                </a:lnTo>
                <a:lnTo>
                  <a:pt x="122194" y="203597"/>
                </a:lnTo>
                <a:lnTo>
                  <a:pt x="121778" y="208405"/>
                </a:lnTo>
                <a:lnTo>
                  <a:pt x="121592" y="213187"/>
                </a:lnTo>
                <a:lnTo>
                  <a:pt x="121473" y="218933"/>
                </a:lnTo>
                <a:lnTo>
                  <a:pt x="123573" y="221835"/>
                </a:lnTo>
                <a:lnTo>
                  <a:pt x="125245" y="223720"/>
                </a:lnTo>
                <a:lnTo>
                  <a:pt x="127153" y="224977"/>
                </a:lnTo>
                <a:lnTo>
                  <a:pt x="131390" y="226374"/>
                </a:lnTo>
                <a:lnTo>
                  <a:pt x="141371" y="227270"/>
                </a:lnTo>
                <a:lnTo>
                  <a:pt x="153365" y="227426"/>
                </a:lnTo>
                <a:lnTo>
                  <a:pt x="221592" y="227490"/>
                </a:lnTo>
                <a:lnTo>
                  <a:pt x="229484" y="226697"/>
                </a:lnTo>
                <a:lnTo>
                  <a:pt x="237921" y="225374"/>
                </a:lnTo>
                <a:lnTo>
                  <a:pt x="246720" y="223699"/>
                </a:lnTo>
                <a:lnTo>
                  <a:pt x="255761" y="222581"/>
                </a:lnTo>
                <a:lnTo>
                  <a:pt x="264964" y="221837"/>
                </a:lnTo>
                <a:lnTo>
                  <a:pt x="274274" y="221340"/>
                </a:lnTo>
                <a:lnTo>
                  <a:pt x="290969" y="220789"/>
                </a:lnTo>
                <a:lnTo>
                  <a:pt x="321089" y="220434"/>
                </a:lnTo>
                <a:lnTo>
                  <a:pt x="414338" y="22034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481"/>
          <p:cNvSpPr/>
          <p:nvPr/>
        </p:nvSpPr>
        <p:spPr>
          <a:xfrm>
            <a:off x="1893093" y="3507581"/>
            <a:ext cx="250033" cy="28576"/>
          </a:xfrm>
          <a:custGeom>
            <a:avLst/>
            <a:gdLst/>
            <a:ahLst/>
            <a:cxnLst/>
            <a:rect l="0" t="0" r="0" b="0"/>
            <a:pathLst>
              <a:path w="250033" h="28576">
                <a:moveTo>
                  <a:pt x="0" y="28575"/>
                </a:moveTo>
                <a:lnTo>
                  <a:pt x="0" y="22424"/>
                </a:lnTo>
                <a:lnTo>
                  <a:pt x="794" y="22093"/>
                </a:lnTo>
                <a:lnTo>
                  <a:pt x="6497" y="21627"/>
                </a:lnTo>
                <a:lnTo>
                  <a:pt x="17888" y="21489"/>
                </a:lnTo>
                <a:lnTo>
                  <a:pt x="54816" y="21433"/>
                </a:lnTo>
                <a:lnTo>
                  <a:pt x="60357" y="20639"/>
                </a:lnTo>
                <a:lnTo>
                  <a:pt x="66432" y="19316"/>
                </a:lnTo>
                <a:lnTo>
                  <a:pt x="72863" y="17639"/>
                </a:lnTo>
                <a:lnTo>
                  <a:pt x="78738" y="16522"/>
                </a:lnTo>
                <a:lnTo>
                  <a:pt x="84242" y="15777"/>
                </a:lnTo>
                <a:lnTo>
                  <a:pt x="89499" y="15281"/>
                </a:lnTo>
                <a:lnTo>
                  <a:pt x="95385" y="14949"/>
                </a:lnTo>
                <a:lnTo>
                  <a:pt x="108275" y="14581"/>
                </a:lnTo>
                <a:lnTo>
                  <a:pt x="115046" y="13690"/>
                </a:lnTo>
                <a:lnTo>
                  <a:pt x="121941" y="12301"/>
                </a:lnTo>
                <a:lnTo>
                  <a:pt x="128919" y="10582"/>
                </a:lnTo>
                <a:lnTo>
                  <a:pt x="135159" y="9436"/>
                </a:lnTo>
                <a:lnTo>
                  <a:pt x="140906" y="8672"/>
                </a:lnTo>
                <a:lnTo>
                  <a:pt x="146325" y="8162"/>
                </a:lnTo>
                <a:lnTo>
                  <a:pt x="152319" y="7823"/>
                </a:lnTo>
                <a:lnTo>
                  <a:pt x="165329" y="7445"/>
                </a:lnTo>
                <a:lnTo>
                  <a:pt x="194506" y="7183"/>
                </a:lnTo>
                <a:lnTo>
                  <a:pt x="201108" y="7170"/>
                </a:lnTo>
                <a:lnTo>
                  <a:pt x="207097" y="6368"/>
                </a:lnTo>
                <a:lnTo>
                  <a:pt x="212677" y="5039"/>
                </a:lnTo>
                <a:lnTo>
                  <a:pt x="217985" y="3359"/>
                </a:lnTo>
                <a:lnTo>
                  <a:pt x="223111" y="2240"/>
                </a:lnTo>
                <a:lnTo>
                  <a:pt x="228116" y="1493"/>
                </a:lnTo>
                <a:lnTo>
                  <a:pt x="233040" y="995"/>
                </a:lnTo>
                <a:lnTo>
                  <a:pt x="240628" y="442"/>
                </a:lnTo>
                <a:lnTo>
                  <a:pt x="25003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482"/>
          <p:cNvSpPr/>
          <p:nvPr/>
        </p:nvSpPr>
        <p:spPr>
          <a:xfrm>
            <a:off x="2228954" y="3421856"/>
            <a:ext cx="176961" cy="235620"/>
          </a:xfrm>
          <a:custGeom>
            <a:avLst/>
            <a:gdLst/>
            <a:ahLst/>
            <a:cxnLst/>
            <a:rect l="0" t="0" r="0" b="0"/>
            <a:pathLst>
              <a:path w="176961" h="235620">
                <a:moveTo>
                  <a:pt x="57046" y="0"/>
                </a:moveTo>
                <a:lnTo>
                  <a:pt x="63895" y="0"/>
                </a:lnTo>
                <a:lnTo>
                  <a:pt x="60310" y="0"/>
                </a:lnTo>
                <a:lnTo>
                  <a:pt x="59222" y="794"/>
                </a:lnTo>
                <a:lnTo>
                  <a:pt x="58496" y="2116"/>
                </a:lnTo>
                <a:lnTo>
                  <a:pt x="58013" y="3792"/>
                </a:lnTo>
                <a:lnTo>
                  <a:pt x="55359" y="7771"/>
                </a:lnTo>
                <a:lnTo>
                  <a:pt x="53540" y="9943"/>
                </a:lnTo>
                <a:lnTo>
                  <a:pt x="50739" y="12185"/>
                </a:lnTo>
                <a:lnTo>
                  <a:pt x="47285" y="14473"/>
                </a:lnTo>
                <a:lnTo>
                  <a:pt x="43395" y="16792"/>
                </a:lnTo>
                <a:lnTo>
                  <a:pt x="39214" y="19132"/>
                </a:lnTo>
                <a:lnTo>
                  <a:pt x="30335" y="23849"/>
                </a:lnTo>
                <a:lnTo>
                  <a:pt x="27332" y="27012"/>
                </a:lnTo>
                <a:lnTo>
                  <a:pt x="25330" y="30708"/>
                </a:lnTo>
                <a:lnTo>
                  <a:pt x="23996" y="34759"/>
                </a:lnTo>
                <a:lnTo>
                  <a:pt x="21519" y="38254"/>
                </a:lnTo>
                <a:lnTo>
                  <a:pt x="18280" y="41377"/>
                </a:lnTo>
                <a:lnTo>
                  <a:pt x="14533" y="44254"/>
                </a:lnTo>
                <a:lnTo>
                  <a:pt x="12035" y="46965"/>
                </a:lnTo>
                <a:lnTo>
                  <a:pt x="10370" y="49566"/>
                </a:lnTo>
                <a:lnTo>
                  <a:pt x="7726" y="55367"/>
                </a:lnTo>
                <a:lnTo>
                  <a:pt x="3905" y="63237"/>
                </a:lnTo>
                <a:lnTo>
                  <a:pt x="1678" y="69909"/>
                </a:lnTo>
                <a:lnTo>
                  <a:pt x="688" y="75521"/>
                </a:lnTo>
                <a:lnTo>
                  <a:pt x="248" y="80660"/>
                </a:lnTo>
                <a:lnTo>
                  <a:pt x="0" y="88017"/>
                </a:lnTo>
                <a:lnTo>
                  <a:pt x="759" y="90428"/>
                </a:lnTo>
                <a:lnTo>
                  <a:pt x="3719" y="95223"/>
                </a:lnTo>
                <a:lnTo>
                  <a:pt x="5619" y="96820"/>
                </a:lnTo>
                <a:lnTo>
                  <a:pt x="7680" y="97884"/>
                </a:lnTo>
                <a:lnTo>
                  <a:pt x="9848" y="98593"/>
                </a:lnTo>
                <a:lnTo>
                  <a:pt x="14373" y="101499"/>
                </a:lnTo>
                <a:lnTo>
                  <a:pt x="19030" y="105435"/>
                </a:lnTo>
                <a:lnTo>
                  <a:pt x="23746" y="109831"/>
                </a:lnTo>
                <a:lnTo>
                  <a:pt x="26908" y="111320"/>
                </a:lnTo>
                <a:lnTo>
                  <a:pt x="30604" y="112314"/>
                </a:lnTo>
                <a:lnTo>
                  <a:pt x="34655" y="112975"/>
                </a:lnTo>
                <a:lnTo>
                  <a:pt x="38150" y="114211"/>
                </a:lnTo>
                <a:lnTo>
                  <a:pt x="41274" y="115828"/>
                </a:lnTo>
                <a:lnTo>
                  <a:pt x="44150" y="117700"/>
                </a:lnTo>
                <a:lnTo>
                  <a:pt x="47655" y="119742"/>
                </a:lnTo>
                <a:lnTo>
                  <a:pt x="51578" y="121896"/>
                </a:lnTo>
                <a:lnTo>
                  <a:pt x="55782" y="124127"/>
                </a:lnTo>
                <a:lnTo>
                  <a:pt x="60172" y="125613"/>
                </a:lnTo>
                <a:lnTo>
                  <a:pt x="64686" y="126605"/>
                </a:lnTo>
                <a:lnTo>
                  <a:pt x="69283" y="127266"/>
                </a:lnTo>
                <a:lnTo>
                  <a:pt x="73935" y="128500"/>
                </a:lnTo>
                <a:lnTo>
                  <a:pt x="78624" y="130117"/>
                </a:lnTo>
                <a:lnTo>
                  <a:pt x="83337" y="131988"/>
                </a:lnTo>
                <a:lnTo>
                  <a:pt x="88067" y="134030"/>
                </a:lnTo>
                <a:lnTo>
                  <a:pt x="97556" y="138414"/>
                </a:lnTo>
                <a:lnTo>
                  <a:pt x="101515" y="140695"/>
                </a:lnTo>
                <a:lnTo>
                  <a:pt x="104948" y="143009"/>
                </a:lnTo>
                <a:lnTo>
                  <a:pt x="108031" y="145346"/>
                </a:lnTo>
                <a:lnTo>
                  <a:pt x="111673" y="147697"/>
                </a:lnTo>
                <a:lnTo>
                  <a:pt x="115689" y="150058"/>
                </a:lnTo>
                <a:lnTo>
                  <a:pt x="119954" y="152426"/>
                </a:lnTo>
                <a:lnTo>
                  <a:pt x="123590" y="154799"/>
                </a:lnTo>
                <a:lnTo>
                  <a:pt x="126809" y="157174"/>
                </a:lnTo>
                <a:lnTo>
                  <a:pt x="129748" y="159552"/>
                </a:lnTo>
                <a:lnTo>
                  <a:pt x="135131" y="164310"/>
                </a:lnTo>
                <a:lnTo>
                  <a:pt x="137677" y="166690"/>
                </a:lnTo>
                <a:lnTo>
                  <a:pt x="142624" y="173567"/>
                </a:lnTo>
                <a:lnTo>
                  <a:pt x="145054" y="177624"/>
                </a:lnTo>
                <a:lnTo>
                  <a:pt x="147754" y="184248"/>
                </a:lnTo>
                <a:lnTo>
                  <a:pt x="148954" y="189838"/>
                </a:lnTo>
                <a:lnTo>
                  <a:pt x="149488" y="194968"/>
                </a:lnTo>
                <a:lnTo>
                  <a:pt x="148836" y="197447"/>
                </a:lnTo>
                <a:lnTo>
                  <a:pt x="145995" y="202319"/>
                </a:lnTo>
                <a:lnTo>
                  <a:pt x="142087" y="207130"/>
                </a:lnTo>
                <a:lnTo>
                  <a:pt x="137704" y="211914"/>
                </a:lnTo>
                <a:lnTo>
                  <a:pt x="130774" y="219070"/>
                </a:lnTo>
                <a:lnTo>
                  <a:pt x="126062" y="223835"/>
                </a:lnTo>
                <a:lnTo>
                  <a:pt x="122900" y="226217"/>
                </a:lnTo>
                <a:lnTo>
                  <a:pt x="119205" y="228599"/>
                </a:lnTo>
                <a:lnTo>
                  <a:pt x="115154" y="230980"/>
                </a:lnTo>
                <a:lnTo>
                  <a:pt x="110866" y="232568"/>
                </a:lnTo>
                <a:lnTo>
                  <a:pt x="106419" y="233627"/>
                </a:lnTo>
                <a:lnTo>
                  <a:pt x="101868" y="234332"/>
                </a:lnTo>
                <a:lnTo>
                  <a:pt x="98040" y="234802"/>
                </a:lnTo>
                <a:lnTo>
                  <a:pt x="94694" y="235116"/>
                </a:lnTo>
                <a:lnTo>
                  <a:pt x="91669" y="235325"/>
                </a:lnTo>
                <a:lnTo>
                  <a:pt x="86192" y="235558"/>
                </a:lnTo>
                <a:lnTo>
                  <a:pt x="83620" y="235619"/>
                </a:lnTo>
                <a:lnTo>
                  <a:pt x="80318" y="234867"/>
                </a:lnTo>
                <a:lnTo>
                  <a:pt x="76530" y="233572"/>
                </a:lnTo>
                <a:lnTo>
                  <a:pt x="72416" y="231915"/>
                </a:lnTo>
                <a:lnTo>
                  <a:pt x="68880" y="230810"/>
                </a:lnTo>
                <a:lnTo>
                  <a:pt x="65729" y="230073"/>
                </a:lnTo>
                <a:lnTo>
                  <a:pt x="62834" y="229582"/>
                </a:lnTo>
                <a:lnTo>
                  <a:pt x="57502" y="226920"/>
                </a:lnTo>
                <a:lnTo>
                  <a:pt x="54968" y="225098"/>
                </a:lnTo>
                <a:lnTo>
                  <a:pt x="53280" y="223091"/>
                </a:lnTo>
                <a:lnTo>
                  <a:pt x="52154" y="220958"/>
                </a:lnTo>
                <a:lnTo>
                  <a:pt x="51403" y="218743"/>
                </a:lnTo>
                <a:lnTo>
                  <a:pt x="48452" y="214165"/>
                </a:lnTo>
                <a:lnTo>
                  <a:pt x="43883" y="208551"/>
                </a:lnTo>
                <a:lnTo>
                  <a:pt x="43258" y="205666"/>
                </a:lnTo>
                <a:lnTo>
                  <a:pt x="43091" y="203786"/>
                </a:lnTo>
                <a:lnTo>
                  <a:pt x="45023" y="197463"/>
                </a:lnTo>
                <a:lnTo>
                  <a:pt x="46649" y="193555"/>
                </a:lnTo>
                <a:lnTo>
                  <a:pt x="48527" y="189361"/>
                </a:lnTo>
                <a:lnTo>
                  <a:pt x="52730" y="180469"/>
                </a:lnTo>
                <a:lnTo>
                  <a:pt x="59559" y="166537"/>
                </a:lnTo>
                <a:lnTo>
                  <a:pt x="62690" y="161825"/>
                </a:lnTo>
                <a:lnTo>
                  <a:pt x="66365" y="157096"/>
                </a:lnTo>
                <a:lnTo>
                  <a:pt x="70402" y="152355"/>
                </a:lnTo>
                <a:lnTo>
                  <a:pt x="74681" y="147608"/>
                </a:lnTo>
                <a:lnTo>
                  <a:pt x="83669" y="138099"/>
                </a:lnTo>
                <a:lnTo>
                  <a:pt x="88288" y="132547"/>
                </a:lnTo>
                <a:lnTo>
                  <a:pt x="92955" y="126465"/>
                </a:lnTo>
                <a:lnTo>
                  <a:pt x="97654" y="120028"/>
                </a:lnTo>
                <a:lnTo>
                  <a:pt x="103168" y="114150"/>
                </a:lnTo>
                <a:lnTo>
                  <a:pt x="109225" y="108644"/>
                </a:lnTo>
                <a:lnTo>
                  <a:pt x="115644" y="103386"/>
                </a:lnTo>
                <a:lnTo>
                  <a:pt x="120718" y="97498"/>
                </a:lnTo>
                <a:lnTo>
                  <a:pt x="124894" y="91193"/>
                </a:lnTo>
                <a:lnTo>
                  <a:pt x="128471" y="84607"/>
                </a:lnTo>
                <a:lnTo>
                  <a:pt x="132444" y="78630"/>
                </a:lnTo>
                <a:lnTo>
                  <a:pt x="136680" y="73057"/>
                </a:lnTo>
                <a:lnTo>
                  <a:pt x="141091" y="67755"/>
                </a:lnTo>
                <a:lnTo>
                  <a:pt x="145620" y="62632"/>
                </a:lnTo>
                <a:lnTo>
                  <a:pt x="154885" y="52707"/>
                </a:lnTo>
                <a:lnTo>
                  <a:pt x="165234" y="41987"/>
                </a:lnTo>
                <a:lnTo>
                  <a:pt x="168065" y="38310"/>
                </a:lnTo>
                <a:lnTo>
                  <a:pt x="170746" y="34271"/>
                </a:lnTo>
                <a:lnTo>
                  <a:pt x="173327" y="29991"/>
                </a:lnTo>
                <a:lnTo>
                  <a:pt x="176195" y="23119"/>
                </a:lnTo>
                <a:lnTo>
                  <a:pt x="176960" y="20175"/>
                </a:lnTo>
                <a:lnTo>
                  <a:pt x="176676" y="18213"/>
                </a:lnTo>
                <a:lnTo>
                  <a:pt x="175693" y="16904"/>
                </a:lnTo>
                <a:lnTo>
                  <a:pt x="174244" y="16032"/>
                </a:lnTo>
                <a:lnTo>
                  <a:pt x="173278" y="14657"/>
                </a:lnTo>
                <a:lnTo>
                  <a:pt x="171124" y="8929"/>
                </a:lnTo>
                <a:lnTo>
                  <a:pt x="167808" y="4498"/>
                </a:lnTo>
                <a:lnTo>
                  <a:pt x="165018" y="2998"/>
                </a:lnTo>
                <a:lnTo>
                  <a:pt x="161571" y="1999"/>
                </a:lnTo>
                <a:lnTo>
                  <a:pt x="157685" y="1333"/>
                </a:lnTo>
                <a:lnTo>
                  <a:pt x="154301" y="888"/>
                </a:lnTo>
                <a:lnTo>
                  <a:pt x="151252" y="592"/>
                </a:lnTo>
                <a:lnTo>
                  <a:pt x="148425" y="395"/>
                </a:lnTo>
                <a:lnTo>
                  <a:pt x="144952" y="263"/>
                </a:lnTo>
                <a:lnTo>
                  <a:pt x="12848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483"/>
          <p:cNvSpPr/>
          <p:nvPr/>
        </p:nvSpPr>
        <p:spPr>
          <a:xfrm>
            <a:off x="2521743" y="3407568"/>
            <a:ext cx="185739" cy="107155"/>
          </a:xfrm>
          <a:custGeom>
            <a:avLst/>
            <a:gdLst/>
            <a:ahLst/>
            <a:cxnLst/>
            <a:rect l="0" t="0" r="0" b="0"/>
            <a:pathLst>
              <a:path w="185739" h="107155">
                <a:moveTo>
                  <a:pt x="0" y="0"/>
                </a:moveTo>
                <a:lnTo>
                  <a:pt x="13001" y="0"/>
                </a:lnTo>
                <a:lnTo>
                  <a:pt x="15832" y="2117"/>
                </a:lnTo>
                <a:lnTo>
                  <a:pt x="17699" y="3793"/>
                </a:lnTo>
                <a:lnTo>
                  <a:pt x="21889" y="7771"/>
                </a:lnTo>
                <a:lnTo>
                  <a:pt x="24118" y="9943"/>
                </a:lnTo>
                <a:lnTo>
                  <a:pt x="26397" y="11391"/>
                </a:lnTo>
                <a:lnTo>
                  <a:pt x="31047" y="13001"/>
                </a:lnTo>
                <a:lnTo>
                  <a:pt x="35759" y="15832"/>
                </a:lnTo>
                <a:lnTo>
                  <a:pt x="38127" y="17699"/>
                </a:lnTo>
                <a:lnTo>
                  <a:pt x="40500" y="19737"/>
                </a:lnTo>
                <a:lnTo>
                  <a:pt x="42875" y="21889"/>
                </a:lnTo>
                <a:lnTo>
                  <a:pt x="45252" y="24118"/>
                </a:lnTo>
                <a:lnTo>
                  <a:pt x="46837" y="27191"/>
                </a:lnTo>
                <a:lnTo>
                  <a:pt x="47893" y="30827"/>
                </a:lnTo>
                <a:lnTo>
                  <a:pt x="48598" y="34839"/>
                </a:lnTo>
                <a:lnTo>
                  <a:pt x="49067" y="38308"/>
                </a:lnTo>
                <a:lnTo>
                  <a:pt x="49380" y="41413"/>
                </a:lnTo>
                <a:lnTo>
                  <a:pt x="49589" y="44278"/>
                </a:lnTo>
                <a:lnTo>
                  <a:pt x="49728" y="47775"/>
                </a:lnTo>
                <a:lnTo>
                  <a:pt x="49924" y="59488"/>
                </a:lnTo>
                <a:lnTo>
                  <a:pt x="50007" y="98599"/>
                </a:lnTo>
                <a:lnTo>
                  <a:pt x="50800" y="99070"/>
                </a:lnTo>
                <a:lnTo>
                  <a:pt x="53799" y="99594"/>
                </a:lnTo>
                <a:lnTo>
                  <a:pt x="54916" y="100527"/>
                </a:lnTo>
                <a:lnTo>
                  <a:pt x="55661" y="101943"/>
                </a:lnTo>
                <a:lnTo>
                  <a:pt x="56157" y="103681"/>
                </a:lnTo>
                <a:lnTo>
                  <a:pt x="57282" y="104840"/>
                </a:lnTo>
                <a:lnTo>
                  <a:pt x="58826" y="105612"/>
                </a:lnTo>
                <a:lnTo>
                  <a:pt x="62657" y="106470"/>
                </a:lnTo>
                <a:lnTo>
                  <a:pt x="67006" y="106851"/>
                </a:lnTo>
                <a:lnTo>
                  <a:pt x="71585" y="107021"/>
                </a:lnTo>
                <a:lnTo>
                  <a:pt x="80992" y="107130"/>
                </a:lnTo>
                <a:lnTo>
                  <a:pt x="95253" y="107154"/>
                </a:lnTo>
                <a:lnTo>
                  <a:pt x="98427" y="106361"/>
                </a:lnTo>
                <a:lnTo>
                  <a:pt x="102130" y="105039"/>
                </a:lnTo>
                <a:lnTo>
                  <a:pt x="106187" y="103364"/>
                </a:lnTo>
                <a:lnTo>
                  <a:pt x="109685" y="102246"/>
                </a:lnTo>
                <a:lnTo>
                  <a:pt x="112811" y="101502"/>
                </a:lnTo>
                <a:lnTo>
                  <a:pt x="115689" y="101006"/>
                </a:lnTo>
                <a:lnTo>
                  <a:pt x="119195" y="100675"/>
                </a:lnTo>
                <a:lnTo>
                  <a:pt x="123119" y="100454"/>
                </a:lnTo>
                <a:lnTo>
                  <a:pt x="127323" y="100307"/>
                </a:lnTo>
                <a:lnTo>
                  <a:pt x="131714" y="99415"/>
                </a:lnTo>
                <a:lnTo>
                  <a:pt x="136228" y="98027"/>
                </a:lnTo>
                <a:lnTo>
                  <a:pt x="140825" y="96308"/>
                </a:lnTo>
                <a:lnTo>
                  <a:pt x="145477" y="95161"/>
                </a:lnTo>
                <a:lnTo>
                  <a:pt x="150166" y="94397"/>
                </a:lnTo>
                <a:lnTo>
                  <a:pt x="154880" y="93888"/>
                </a:lnTo>
                <a:lnTo>
                  <a:pt x="158816" y="93548"/>
                </a:lnTo>
                <a:lnTo>
                  <a:pt x="162233" y="93322"/>
                </a:lnTo>
                <a:lnTo>
                  <a:pt x="165306" y="93171"/>
                </a:lnTo>
                <a:lnTo>
                  <a:pt x="168941" y="92276"/>
                </a:lnTo>
                <a:lnTo>
                  <a:pt x="172953" y="90887"/>
                </a:lnTo>
                <a:lnTo>
                  <a:pt x="185738" y="857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484"/>
          <p:cNvSpPr/>
          <p:nvPr/>
        </p:nvSpPr>
        <p:spPr>
          <a:xfrm>
            <a:off x="2687130" y="3407568"/>
            <a:ext cx="27496" cy="278608"/>
          </a:xfrm>
          <a:custGeom>
            <a:avLst/>
            <a:gdLst/>
            <a:ahLst/>
            <a:cxnLst/>
            <a:rect l="0" t="0" r="0" b="0"/>
            <a:pathLst>
              <a:path w="27496" h="278608">
                <a:moveTo>
                  <a:pt x="27495" y="0"/>
                </a:moveTo>
                <a:lnTo>
                  <a:pt x="14226" y="0"/>
                </a:lnTo>
                <a:lnTo>
                  <a:pt x="13886" y="794"/>
                </a:lnTo>
                <a:lnTo>
                  <a:pt x="13341" y="7771"/>
                </a:lnTo>
                <a:lnTo>
                  <a:pt x="13247" y="14474"/>
                </a:lnTo>
                <a:lnTo>
                  <a:pt x="13209" y="37118"/>
                </a:lnTo>
                <a:lnTo>
                  <a:pt x="12415" y="41414"/>
                </a:lnTo>
                <a:lnTo>
                  <a:pt x="11091" y="46659"/>
                </a:lnTo>
                <a:lnTo>
                  <a:pt x="9415" y="52538"/>
                </a:lnTo>
                <a:lnTo>
                  <a:pt x="8298" y="58838"/>
                </a:lnTo>
                <a:lnTo>
                  <a:pt x="7553" y="65419"/>
                </a:lnTo>
                <a:lnTo>
                  <a:pt x="7057" y="72188"/>
                </a:lnTo>
                <a:lnTo>
                  <a:pt x="5931" y="79081"/>
                </a:lnTo>
                <a:lnTo>
                  <a:pt x="4388" y="86059"/>
                </a:lnTo>
                <a:lnTo>
                  <a:pt x="2565" y="93091"/>
                </a:lnTo>
                <a:lnTo>
                  <a:pt x="1350" y="100161"/>
                </a:lnTo>
                <a:lnTo>
                  <a:pt x="540" y="107255"/>
                </a:lnTo>
                <a:lnTo>
                  <a:pt x="0" y="114366"/>
                </a:lnTo>
                <a:lnTo>
                  <a:pt x="433" y="121488"/>
                </a:lnTo>
                <a:lnTo>
                  <a:pt x="1516" y="128617"/>
                </a:lnTo>
                <a:lnTo>
                  <a:pt x="3032" y="135751"/>
                </a:lnTo>
                <a:lnTo>
                  <a:pt x="4042" y="142888"/>
                </a:lnTo>
                <a:lnTo>
                  <a:pt x="4716" y="150028"/>
                </a:lnTo>
                <a:lnTo>
                  <a:pt x="5165" y="157169"/>
                </a:lnTo>
                <a:lnTo>
                  <a:pt x="5465" y="165104"/>
                </a:lnTo>
                <a:lnTo>
                  <a:pt x="5886" y="189855"/>
                </a:lnTo>
                <a:lnTo>
                  <a:pt x="6061" y="254437"/>
                </a:lnTo>
                <a:lnTo>
                  <a:pt x="6856" y="258525"/>
                </a:lnTo>
                <a:lnTo>
                  <a:pt x="8179" y="262044"/>
                </a:lnTo>
                <a:lnTo>
                  <a:pt x="9855" y="265184"/>
                </a:lnTo>
                <a:lnTo>
                  <a:pt x="10972" y="268071"/>
                </a:lnTo>
                <a:lnTo>
                  <a:pt x="11717" y="270789"/>
                </a:lnTo>
                <a:lnTo>
                  <a:pt x="13207" y="27860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485"/>
          <p:cNvSpPr/>
          <p:nvPr/>
        </p:nvSpPr>
        <p:spPr>
          <a:xfrm>
            <a:off x="3979068" y="3471862"/>
            <a:ext cx="178595" cy="7145"/>
          </a:xfrm>
          <a:custGeom>
            <a:avLst/>
            <a:gdLst/>
            <a:ahLst/>
            <a:cxnLst/>
            <a:rect l="0" t="0" r="0" b="0"/>
            <a:pathLst>
              <a:path w="178595" h="7145">
                <a:moveTo>
                  <a:pt x="0" y="0"/>
                </a:moveTo>
                <a:lnTo>
                  <a:pt x="153763" y="0"/>
                </a:lnTo>
                <a:lnTo>
                  <a:pt x="158071" y="794"/>
                </a:lnTo>
                <a:lnTo>
                  <a:pt x="161737" y="2117"/>
                </a:lnTo>
                <a:lnTo>
                  <a:pt x="164975" y="3792"/>
                </a:lnTo>
                <a:lnTo>
                  <a:pt x="167927" y="4909"/>
                </a:lnTo>
                <a:lnTo>
                  <a:pt x="170689" y="5654"/>
                </a:lnTo>
                <a:lnTo>
                  <a:pt x="178594"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486"/>
          <p:cNvSpPr/>
          <p:nvPr/>
        </p:nvSpPr>
        <p:spPr>
          <a:xfrm>
            <a:off x="4350543" y="3378993"/>
            <a:ext cx="7145" cy="1"/>
          </a:xfrm>
          <a:custGeom>
            <a:avLst/>
            <a:gdLst/>
            <a:ahLst/>
            <a:cxnLst/>
            <a:rect l="0" t="0" r="0" b="0"/>
            <a:pathLst>
              <a:path w="7145" h="1">
                <a:moveTo>
                  <a:pt x="7144" y="0"/>
                </a:moveTo>
                <a:lnTo>
                  <a:pt x="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487"/>
          <p:cNvSpPr/>
          <p:nvPr/>
        </p:nvSpPr>
        <p:spPr>
          <a:xfrm>
            <a:off x="4257775" y="3350429"/>
            <a:ext cx="156608" cy="239548"/>
          </a:xfrm>
          <a:custGeom>
            <a:avLst/>
            <a:gdLst/>
            <a:ahLst/>
            <a:cxnLst/>
            <a:rect l="0" t="0" r="0" b="0"/>
            <a:pathLst>
              <a:path w="156608" h="239548">
                <a:moveTo>
                  <a:pt x="57050" y="28564"/>
                </a:moveTo>
                <a:lnTo>
                  <a:pt x="47107" y="38507"/>
                </a:lnTo>
                <a:lnTo>
                  <a:pt x="44865" y="39955"/>
                </a:lnTo>
                <a:lnTo>
                  <a:pt x="40257" y="41565"/>
                </a:lnTo>
                <a:lnTo>
                  <a:pt x="35563" y="42280"/>
                </a:lnTo>
                <a:lnTo>
                  <a:pt x="33201" y="42470"/>
                </a:lnTo>
                <a:lnTo>
                  <a:pt x="30038" y="43391"/>
                </a:lnTo>
                <a:lnTo>
                  <a:pt x="26341" y="44799"/>
                </a:lnTo>
                <a:lnTo>
                  <a:pt x="22290" y="46531"/>
                </a:lnTo>
                <a:lnTo>
                  <a:pt x="18795" y="47686"/>
                </a:lnTo>
                <a:lnTo>
                  <a:pt x="15672" y="48456"/>
                </a:lnTo>
                <a:lnTo>
                  <a:pt x="12796" y="48969"/>
                </a:lnTo>
                <a:lnTo>
                  <a:pt x="10878" y="50105"/>
                </a:lnTo>
                <a:lnTo>
                  <a:pt x="9600" y="51656"/>
                </a:lnTo>
                <a:lnTo>
                  <a:pt x="8748" y="53484"/>
                </a:lnTo>
                <a:lnTo>
                  <a:pt x="7386" y="54702"/>
                </a:lnTo>
                <a:lnTo>
                  <a:pt x="5684" y="55515"/>
                </a:lnTo>
                <a:lnTo>
                  <a:pt x="3756" y="56056"/>
                </a:lnTo>
                <a:lnTo>
                  <a:pt x="2470" y="57211"/>
                </a:lnTo>
                <a:lnTo>
                  <a:pt x="1613" y="58774"/>
                </a:lnTo>
                <a:lnTo>
                  <a:pt x="238" y="63195"/>
                </a:lnTo>
                <a:lnTo>
                  <a:pt x="0" y="67753"/>
                </a:lnTo>
                <a:lnTo>
                  <a:pt x="760" y="68978"/>
                </a:lnTo>
                <a:lnTo>
                  <a:pt x="2061" y="69794"/>
                </a:lnTo>
                <a:lnTo>
                  <a:pt x="3722" y="70338"/>
                </a:lnTo>
                <a:lnTo>
                  <a:pt x="7684" y="73060"/>
                </a:lnTo>
                <a:lnTo>
                  <a:pt x="12090" y="76915"/>
                </a:lnTo>
                <a:lnTo>
                  <a:pt x="16695" y="81274"/>
                </a:lnTo>
                <a:lnTo>
                  <a:pt x="19828" y="83548"/>
                </a:lnTo>
                <a:lnTo>
                  <a:pt x="23504" y="85858"/>
                </a:lnTo>
                <a:lnTo>
                  <a:pt x="27542" y="88191"/>
                </a:lnTo>
                <a:lnTo>
                  <a:pt x="31028" y="90541"/>
                </a:lnTo>
                <a:lnTo>
                  <a:pt x="34145" y="92901"/>
                </a:lnTo>
                <a:lnTo>
                  <a:pt x="37018" y="95268"/>
                </a:lnTo>
                <a:lnTo>
                  <a:pt x="40520" y="97639"/>
                </a:lnTo>
                <a:lnTo>
                  <a:pt x="44443" y="100015"/>
                </a:lnTo>
                <a:lnTo>
                  <a:pt x="48645" y="102392"/>
                </a:lnTo>
                <a:lnTo>
                  <a:pt x="52240" y="105563"/>
                </a:lnTo>
                <a:lnTo>
                  <a:pt x="55431" y="109266"/>
                </a:lnTo>
                <a:lnTo>
                  <a:pt x="58351" y="113322"/>
                </a:lnTo>
                <a:lnTo>
                  <a:pt x="61886" y="116819"/>
                </a:lnTo>
                <a:lnTo>
                  <a:pt x="65830" y="119945"/>
                </a:lnTo>
                <a:lnTo>
                  <a:pt x="70047" y="122822"/>
                </a:lnTo>
                <a:lnTo>
                  <a:pt x="74446" y="125534"/>
                </a:lnTo>
                <a:lnTo>
                  <a:pt x="78966" y="128136"/>
                </a:lnTo>
                <a:lnTo>
                  <a:pt x="83567" y="130664"/>
                </a:lnTo>
                <a:lnTo>
                  <a:pt x="87428" y="133937"/>
                </a:lnTo>
                <a:lnTo>
                  <a:pt x="90795" y="137706"/>
                </a:lnTo>
                <a:lnTo>
                  <a:pt x="93834" y="141807"/>
                </a:lnTo>
                <a:lnTo>
                  <a:pt x="96654" y="145334"/>
                </a:lnTo>
                <a:lnTo>
                  <a:pt x="99328" y="148480"/>
                </a:lnTo>
                <a:lnTo>
                  <a:pt x="101904" y="151371"/>
                </a:lnTo>
                <a:lnTo>
                  <a:pt x="104415" y="154885"/>
                </a:lnTo>
                <a:lnTo>
                  <a:pt x="106883" y="158816"/>
                </a:lnTo>
                <a:lnTo>
                  <a:pt x="109322" y="163023"/>
                </a:lnTo>
                <a:lnTo>
                  <a:pt x="110948" y="167416"/>
                </a:lnTo>
                <a:lnTo>
                  <a:pt x="112031" y="171932"/>
                </a:lnTo>
                <a:lnTo>
                  <a:pt x="112754" y="176530"/>
                </a:lnTo>
                <a:lnTo>
                  <a:pt x="113557" y="183756"/>
                </a:lnTo>
                <a:lnTo>
                  <a:pt x="113771" y="186795"/>
                </a:lnTo>
                <a:lnTo>
                  <a:pt x="112327" y="190407"/>
                </a:lnTo>
                <a:lnTo>
                  <a:pt x="109776" y="194403"/>
                </a:lnTo>
                <a:lnTo>
                  <a:pt x="106488" y="198655"/>
                </a:lnTo>
                <a:lnTo>
                  <a:pt x="104296" y="203077"/>
                </a:lnTo>
                <a:lnTo>
                  <a:pt x="102835" y="207612"/>
                </a:lnTo>
                <a:lnTo>
                  <a:pt x="101861" y="212223"/>
                </a:lnTo>
                <a:lnTo>
                  <a:pt x="99623" y="216091"/>
                </a:lnTo>
                <a:lnTo>
                  <a:pt x="96545" y="219463"/>
                </a:lnTo>
                <a:lnTo>
                  <a:pt x="92905" y="222506"/>
                </a:lnTo>
                <a:lnTo>
                  <a:pt x="88890" y="225327"/>
                </a:lnTo>
                <a:lnTo>
                  <a:pt x="84627" y="228002"/>
                </a:lnTo>
                <a:lnTo>
                  <a:pt x="80197" y="230579"/>
                </a:lnTo>
                <a:lnTo>
                  <a:pt x="76450" y="232297"/>
                </a:lnTo>
                <a:lnTo>
                  <a:pt x="73158" y="233442"/>
                </a:lnTo>
                <a:lnTo>
                  <a:pt x="70170" y="234206"/>
                </a:lnTo>
                <a:lnTo>
                  <a:pt x="66590" y="235509"/>
                </a:lnTo>
                <a:lnTo>
                  <a:pt x="62616" y="237171"/>
                </a:lnTo>
                <a:lnTo>
                  <a:pt x="58379" y="239073"/>
                </a:lnTo>
                <a:lnTo>
                  <a:pt x="54761" y="239547"/>
                </a:lnTo>
                <a:lnTo>
                  <a:pt x="51555" y="239069"/>
                </a:lnTo>
                <a:lnTo>
                  <a:pt x="48624" y="237957"/>
                </a:lnTo>
                <a:lnTo>
                  <a:pt x="45877" y="237216"/>
                </a:lnTo>
                <a:lnTo>
                  <a:pt x="43251" y="236722"/>
                </a:lnTo>
                <a:lnTo>
                  <a:pt x="40707" y="236392"/>
                </a:lnTo>
                <a:lnTo>
                  <a:pt x="38217" y="235379"/>
                </a:lnTo>
                <a:lnTo>
                  <a:pt x="33334" y="232136"/>
                </a:lnTo>
                <a:lnTo>
                  <a:pt x="28518" y="228049"/>
                </a:lnTo>
                <a:lnTo>
                  <a:pt x="22750" y="222750"/>
                </a:lnTo>
                <a:lnTo>
                  <a:pt x="21962" y="217792"/>
                </a:lnTo>
                <a:lnTo>
                  <a:pt x="21611" y="211090"/>
                </a:lnTo>
                <a:lnTo>
                  <a:pt x="21456" y="205466"/>
                </a:lnTo>
                <a:lnTo>
                  <a:pt x="21342" y="184399"/>
                </a:lnTo>
                <a:lnTo>
                  <a:pt x="22926" y="180873"/>
                </a:lnTo>
                <a:lnTo>
                  <a:pt x="25569" y="176935"/>
                </a:lnTo>
                <a:lnTo>
                  <a:pt x="28919" y="172722"/>
                </a:lnTo>
                <a:lnTo>
                  <a:pt x="31946" y="168325"/>
                </a:lnTo>
                <a:lnTo>
                  <a:pt x="34757" y="163807"/>
                </a:lnTo>
                <a:lnTo>
                  <a:pt x="37426" y="159207"/>
                </a:lnTo>
                <a:lnTo>
                  <a:pt x="44624" y="147747"/>
                </a:lnTo>
                <a:lnTo>
                  <a:pt x="48766" y="141357"/>
                </a:lnTo>
                <a:lnTo>
                  <a:pt x="53114" y="135509"/>
                </a:lnTo>
                <a:lnTo>
                  <a:pt x="57601" y="130024"/>
                </a:lnTo>
                <a:lnTo>
                  <a:pt x="62180" y="124779"/>
                </a:lnTo>
                <a:lnTo>
                  <a:pt x="66820" y="118901"/>
                </a:lnTo>
                <a:lnTo>
                  <a:pt x="71501" y="112601"/>
                </a:lnTo>
                <a:lnTo>
                  <a:pt x="76209" y="106020"/>
                </a:lnTo>
                <a:lnTo>
                  <a:pt x="80935" y="100045"/>
                </a:lnTo>
                <a:lnTo>
                  <a:pt x="85673" y="94475"/>
                </a:lnTo>
                <a:lnTo>
                  <a:pt x="90420" y="89173"/>
                </a:lnTo>
                <a:lnTo>
                  <a:pt x="99926" y="79050"/>
                </a:lnTo>
                <a:lnTo>
                  <a:pt x="104684" y="74127"/>
                </a:lnTo>
                <a:lnTo>
                  <a:pt x="109443" y="68465"/>
                </a:lnTo>
                <a:lnTo>
                  <a:pt x="114204" y="62308"/>
                </a:lnTo>
                <a:lnTo>
                  <a:pt x="118965" y="55823"/>
                </a:lnTo>
                <a:lnTo>
                  <a:pt x="123726" y="50706"/>
                </a:lnTo>
                <a:lnTo>
                  <a:pt x="128488" y="46500"/>
                </a:lnTo>
                <a:lnTo>
                  <a:pt x="133251" y="42903"/>
                </a:lnTo>
                <a:lnTo>
                  <a:pt x="137219" y="38917"/>
                </a:lnTo>
                <a:lnTo>
                  <a:pt x="140658" y="34672"/>
                </a:lnTo>
                <a:lnTo>
                  <a:pt x="143745" y="30255"/>
                </a:lnTo>
                <a:lnTo>
                  <a:pt x="146597" y="26516"/>
                </a:lnTo>
                <a:lnTo>
                  <a:pt x="149291" y="23230"/>
                </a:lnTo>
                <a:lnTo>
                  <a:pt x="151882" y="20246"/>
                </a:lnTo>
                <a:lnTo>
                  <a:pt x="154759" y="14813"/>
                </a:lnTo>
                <a:lnTo>
                  <a:pt x="156039" y="9753"/>
                </a:lnTo>
                <a:lnTo>
                  <a:pt x="156607" y="4858"/>
                </a:lnTo>
                <a:lnTo>
                  <a:pt x="155965" y="3235"/>
                </a:lnTo>
                <a:lnTo>
                  <a:pt x="154743" y="2153"/>
                </a:lnTo>
                <a:lnTo>
                  <a:pt x="153135" y="1432"/>
                </a:lnTo>
                <a:lnTo>
                  <a:pt x="149231" y="630"/>
                </a:lnTo>
                <a:lnTo>
                  <a:pt x="144850" y="274"/>
                </a:lnTo>
                <a:lnTo>
                  <a:pt x="140258" y="116"/>
                </a:lnTo>
                <a:lnTo>
                  <a:pt x="116151" y="0"/>
                </a:lnTo>
                <a:lnTo>
                  <a:pt x="112326" y="790"/>
                </a:lnTo>
                <a:lnTo>
                  <a:pt x="108981" y="2111"/>
                </a:lnTo>
                <a:lnTo>
                  <a:pt x="105958" y="3785"/>
                </a:lnTo>
                <a:lnTo>
                  <a:pt x="103149" y="4901"/>
                </a:lnTo>
                <a:lnTo>
                  <a:pt x="100483" y="5645"/>
                </a:lnTo>
                <a:lnTo>
                  <a:pt x="92768" y="713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488"/>
          <p:cNvSpPr/>
          <p:nvPr/>
        </p:nvSpPr>
        <p:spPr>
          <a:xfrm>
            <a:off x="4493445" y="3350418"/>
            <a:ext cx="157137" cy="85697"/>
          </a:xfrm>
          <a:custGeom>
            <a:avLst/>
            <a:gdLst/>
            <a:ahLst/>
            <a:cxnLst/>
            <a:rect l="0" t="0" r="0" b="0"/>
            <a:pathLst>
              <a:path w="157137" h="85697">
                <a:moveTo>
                  <a:pt x="7117" y="0"/>
                </a:moveTo>
                <a:lnTo>
                  <a:pt x="7117" y="9943"/>
                </a:lnTo>
                <a:lnTo>
                  <a:pt x="7911" y="12185"/>
                </a:lnTo>
                <a:lnTo>
                  <a:pt x="9234" y="14474"/>
                </a:lnTo>
                <a:lnTo>
                  <a:pt x="10909" y="16793"/>
                </a:lnTo>
                <a:lnTo>
                  <a:pt x="12027" y="19133"/>
                </a:lnTo>
                <a:lnTo>
                  <a:pt x="12771" y="21487"/>
                </a:lnTo>
                <a:lnTo>
                  <a:pt x="13268" y="23850"/>
                </a:lnTo>
                <a:lnTo>
                  <a:pt x="13599" y="26218"/>
                </a:lnTo>
                <a:lnTo>
                  <a:pt x="13820" y="28592"/>
                </a:lnTo>
                <a:lnTo>
                  <a:pt x="13967" y="30967"/>
                </a:lnTo>
                <a:lnTo>
                  <a:pt x="13271" y="33345"/>
                </a:lnTo>
                <a:lnTo>
                  <a:pt x="12014" y="35724"/>
                </a:lnTo>
                <a:lnTo>
                  <a:pt x="10381" y="38104"/>
                </a:lnTo>
                <a:lnTo>
                  <a:pt x="9293" y="40484"/>
                </a:lnTo>
                <a:lnTo>
                  <a:pt x="8568" y="42864"/>
                </a:lnTo>
                <a:lnTo>
                  <a:pt x="8084" y="45245"/>
                </a:lnTo>
                <a:lnTo>
                  <a:pt x="7762" y="48420"/>
                </a:lnTo>
                <a:lnTo>
                  <a:pt x="7547" y="52123"/>
                </a:lnTo>
                <a:lnTo>
                  <a:pt x="7403" y="56181"/>
                </a:lnTo>
                <a:lnTo>
                  <a:pt x="6514" y="59679"/>
                </a:lnTo>
                <a:lnTo>
                  <a:pt x="5128" y="62805"/>
                </a:lnTo>
                <a:lnTo>
                  <a:pt x="3409" y="65682"/>
                </a:lnTo>
                <a:lnTo>
                  <a:pt x="2264" y="68395"/>
                </a:lnTo>
                <a:lnTo>
                  <a:pt x="1501" y="70997"/>
                </a:lnTo>
                <a:lnTo>
                  <a:pt x="275" y="77083"/>
                </a:lnTo>
                <a:lnTo>
                  <a:pt x="175" y="78376"/>
                </a:lnTo>
                <a:lnTo>
                  <a:pt x="107" y="80032"/>
                </a:lnTo>
                <a:lnTo>
                  <a:pt x="0" y="84601"/>
                </a:lnTo>
                <a:lnTo>
                  <a:pt x="785" y="84976"/>
                </a:lnTo>
                <a:lnTo>
                  <a:pt x="5631" y="85577"/>
                </a:lnTo>
                <a:lnTo>
                  <a:pt x="6824" y="85696"/>
                </a:lnTo>
                <a:lnTo>
                  <a:pt x="9103" y="83596"/>
                </a:lnTo>
                <a:lnTo>
                  <a:pt x="13242" y="79572"/>
                </a:lnTo>
                <a:lnTo>
                  <a:pt x="18042" y="79022"/>
                </a:lnTo>
                <a:lnTo>
                  <a:pt x="21544" y="78875"/>
                </a:lnTo>
                <a:lnTo>
                  <a:pt x="24672" y="77983"/>
                </a:lnTo>
                <a:lnTo>
                  <a:pt x="27552" y="76596"/>
                </a:lnTo>
                <a:lnTo>
                  <a:pt x="30265" y="74876"/>
                </a:lnTo>
                <a:lnTo>
                  <a:pt x="33662" y="73730"/>
                </a:lnTo>
                <a:lnTo>
                  <a:pt x="37514" y="72966"/>
                </a:lnTo>
                <a:lnTo>
                  <a:pt x="41669" y="72457"/>
                </a:lnTo>
                <a:lnTo>
                  <a:pt x="46027" y="71323"/>
                </a:lnTo>
                <a:lnTo>
                  <a:pt x="50519" y="69774"/>
                </a:lnTo>
                <a:lnTo>
                  <a:pt x="55102" y="67947"/>
                </a:lnTo>
                <a:lnTo>
                  <a:pt x="59745" y="65936"/>
                </a:lnTo>
                <a:lnTo>
                  <a:pt x="69136" y="61584"/>
                </a:lnTo>
                <a:lnTo>
                  <a:pt x="73070" y="60106"/>
                </a:lnTo>
                <a:lnTo>
                  <a:pt x="76485" y="59121"/>
                </a:lnTo>
                <a:lnTo>
                  <a:pt x="79556" y="58464"/>
                </a:lnTo>
                <a:lnTo>
                  <a:pt x="83191" y="58026"/>
                </a:lnTo>
                <a:lnTo>
                  <a:pt x="87202" y="57734"/>
                </a:lnTo>
                <a:lnTo>
                  <a:pt x="91463" y="57540"/>
                </a:lnTo>
                <a:lnTo>
                  <a:pt x="100431" y="57323"/>
                </a:lnTo>
                <a:lnTo>
                  <a:pt x="136977" y="57153"/>
                </a:lnTo>
                <a:lnTo>
                  <a:pt x="139728" y="57946"/>
                </a:lnTo>
                <a:lnTo>
                  <a:pt x="142355" y="59268"/>
                </a:lnTo>
                <a:lnTo>
                  <a:pt x="144901" y="60944"/>
                </a:lnTo>
                <a:lnTo>
                  <a:pt x="147391" y="62060"/>
                </a:lnTo>
                <a:lnTo>
                  <a:pt x="149846" y="62805"/>
                </a:lnTo>
                <a:lnTo>
                  <a:pt x="157136" y="642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489"/>
          <p:cNvSpPr/>
          <p:nvPr/>
        </p:nvSpPr>
        <p:spPr>
          <a:xfrm>
            <a:off x="4593431" y="3321843"/>
            <a:ext cx="35720" cy="257176"/>
          </a:xfrm>
          <a:custGeom>
            <a:avLst/>
            <a:gdLst/>
            <a:ahLst/>
            <a:cxnLst/>
            <a:rect l="0" t="0" r="0" b="0"/>
            <a:pathLst>
              <a:path w="35720" h="257176">
                <a:moveTo>
                  <a:pt x="35719" y="0"/>
                </a:moveTo>
                <a:lnTo>
                  <a:pt x="31926" y="3793"/>
                </a:lnTo>
                <a:lnTo>
                  <a:pt x="30809" y="5703"/>
                </a:lnTo>
                <a:lnTo>
                  <a:pt x="30064" y="7771"/>
                </a:lnTo>
                <a:lnTo>
                  <a:pt x="29016" y="14474"/>
                </a:lnTo>
                <a:lnTo>
                  <a:pt x="28869" y="16793"/>
                </a:lnTo>
                <a:lnTo>
                  <a:pt x="27977" y="19927"/>
                </a:lnTo>
                <a:lnTo>
                  <a:pt x="26589" y="23603"/>
                </a:lnTo>
                <a:lnTo>
                  <a:pt x="24870" y="27642"/>
                </a:lnTo>
                <a:lnTo>
                  <a:pt x="23723" y="31922"/>
                </a:lnTo>
                <a:lnTo>
                  <a:pt x="22959" y="36362"/>
                </a:lnTo>
                <a:lnTo>
                  <a:pt x="22450" y="40911"/>
                </a:lnTo>
                <a:lnTo>
                  <a:pt x="21316" y="46324"/>
                </a:lnTo>
                <a:lnTo>
                  <a:pt x="19767" y="52314"/>
                </a:lnTo>
                <a:lnTo>
                  <a:pt x="17941" y="58689"/>
                </a:lnTo>
                <a:lnTo>
                  <a:pt x="16723" y="65320"/>
                </a:lnTo>
                <a:lnTo>
                  <a:pt x="15911" y="72121"/>
                </a:lnTo>
                <a:lnTo>
                  <a:pt x="15369" y="79037"/>
                </a:lnTo>
                <a:lnTo>
                  <a:pt x="15009" y="86029"/>
                </a:lnTo>
                <a:lnTo>
                  <a:pt x="14608" y="100148"/>
                </a:lnTo>
                <a:lnTo>
                  <a:pt x="13707" y="107246"/>
                </a:lnTo>
                <a:lnTo>
                  <a:pt x="12313" y="114360"/>
                </a:lnTo>
                <a:lnTo>
                  <a:pt x="10590" y="121484"/>
                </a:lnTo>
                <a:lnTo>
                  <a:pt x="9441" y="128614"/>
                </a:lnTo>
                <a:lnTo>
                  <a:pt x="8675" y="135749"/>
                </a:lnTo>
                <a:lnTo>
                  <a:pt x="8165" y="142887"/>
                </a:lnTo>
                <a:lnTo>
                  <a:pt x="7824" y="150027"/>
                </a:lnTo>
                <a:lnTo>
                  <a:pt x="7446" y="164310"/>
                </a:lnTo>
                <a:lnTo>
                  <a:pt x="7233" y="181947"/>
                </a:lnTo>
                <a:lnTo>
                  <a:pt x="6410" y="187973"/>
                </a:lnTo>
                <a:lnTo>
                  <a:pt x="5067" y="194372"/>
                </a:lnTo>
                <a:lnTo>
                  <a:pt x="3378" y="201019"/>
                </a:lnTo>
                <a:lnTo>
                  <a:pt x="2252" y="207038"/>
                </a:lnTo>
                <a:lnTo>
                  <a:pt x="1501" y="212638"/>
                </a:lnTo>
                <a:lnTo>
                  <a:pt x="1001" y="217959"/>
                </a:lnTo>
                <a:lnTo>
                  <a:pt x="445" y="225987"/>
                </a:lnTo>
                <a:lnTo>
                  <a:pt x="198" y="232995"/>
                </a:lnTo>
                <a:lnTo>
                  <a:pt x="11" y="251012"/>
                </a:lnTo>
                <a:lnTo>
                  <a:pt x="0"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490"/>
          <p:cNvSpPr/>
          <p:nvPr/>
        </p:nvSpPr>
        <p:spPr>
          <a:xfrm>
            <a:off x="3514725" y="3914775"/>
            <a:ext cx="214313" cy="7144"/>
          </a:xfrm>
          <a:custGeom>
            <a:avLst/>
            <a:gdLst/>
            <a:ahLst/>
            <a:cxnLst/>
            <a:rect l="0" t="0" r="0" b="0"/>
            <a:pathLst>
              <a:path w="214313" h="7144">
                <a:moveTo>
                  <a:pt x="0" y="7143"/>
                </a:moveTo>
                <a:lnTo>
                  <a:pt x="16792" y="7143"/>
                </a:lnTo>
                <a:lnTo>
                  <a:pt x="19926" y="6350"/>
                </a:lnTo>
                <a:lnTo>
                  <a:pt x="23603" y="5027"/>
                </a:lnTo>
                <a:lnTo>
                  <a:pt x="27641" y="3351"/>
                </a:lnTo>
                <a:lnTo>
                  <a:pt x="32715" y="2233"/>
                </a:lnTo>
                <a:lnTo>
                  <a:pt x="38479" y="1489"/>
                </a:lnTo>
                <a:lnTo>
                  <a:pt x="44702" y="992"/>
                </a:lnTo>
                <a:lnTo>
                  <a:pt x="50439" y="661"/>
                </a:lnTo>
                <a:lnTo>
                  <a:pt x="61046" y="294"/>
                </a:lnTo>
                <a:lnTo>
                  <a:pt x="93381" y="38"/>
                </a:lnTo>
                <a:lnTo>
                  <a:pt x="21431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491"/>
          <p:cNvSpPr/>
          <p:nvPr/>
        </p:nvSpPr>
        <p:spPr>
          <a:xfrm>
            <a:off x="3464718" y="3993356"/>
            <a:ext cx="207170" cy="7145"/>
          </a:xfrm>
          <a:custGeom>
            <a:avLst/>
            <a:gdLst/>
            <a:ahLst/>
            <a:cxnLst/>
            <a:rect l="0" t="0" r="0" b="0"/>
            <a:pathLst>
              <a:path w="207170" h="7145">
                <a:moveTo>
                  <a:pt x="0" y="7144"/>
                </a:moveTo>
                <a:lnTo>
                  <a:pt x="47778" y="7144"/>
                </a:lnTo>
                <a:lnTo>
                  <a:pt x="52490" y="6350"/>
                </a:lnTo>
                <a:lnTo>
                  <a:pt x="57218" y="5027"/>
                </a:lnTo>
                <a:lnTo>
                  <a:pt x="61958" y="3351"/>
                </a:lnTo>
                <a:lnTo>
                  <a:pt x="67499" y="2234"/>
                </a:lnTo>
                <a:lnTo>
                  <a:pt x="73574" y="1489"/>
                </a:lnTo>
                <a:lnTo>
                  <a:pt x="80006" y="993"/>
                </a:lnTo>
                <a:lnTo>
                  <a:pt x="85881" y="662"/>
                </a:lnTo>
                <a:lnTo>
                  <a:pt x="96642" y="294"/>
                </a:lnTo>
                <a:lnTo>
                  <a:pt x="129085" y="39"/>
                </a:lnTo>
                <a:lnTo>
                  <a:pt x="20716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492"/>
          <p:cNvSpPr/>
          <p:nvPr/>
        </p:nvSpPr>
        <p:spPr>
          <a:xfrm>
            <a:off x="3943350" y="3893343"/>
            <a:ext cx="157163" cy="7145"/>
          </a:xfrm>
          <a:custGeom>
            <a:avLst/>
            <a:gdLst/>
            <a:ahLst/>
            <a:cxnLst/>
            <a:rect l="0" t="0" r="0" b="0"/>
            <a:pathLst>
              <a:path w="157163" h="7145">
                <a:moveTo>
                  <a:pt x="0" y="0"/>
                </a:moveTo>
                <a:lnTo>
                  <a:pt x="6150" y="0"/>
                </a:lnTo>
                <a:lnTo>
                  <a:pt x="7275" y="794"/>
                </a:lnTo>
                <a:lnTo>
                  <a:pt x="8819" y="2117"/>
                </a:lnTo>
                <a:lnTo>
                  <a:pt x="10641" y="3793"/>
                </a:lnTo>
                <a:lnTo>
                  <a:pt x="12651" y="4910"/>
                </a:lnTo>
                <a:lnTo>
                  <a:pt x="14783" y="5655"/>
                </a:lnTo>
                <a:lnTo>
                  <a:pt x="17000" y="6151"/>
                </a:lnTo>
                <a:lnTo>
                  <a:pt x="20064" y="6482"/>
                </a:lnTo>
                <a:lnTo>
                  <a:pt x="23695" y="6703"/>
                </a:lnTo>
                <a:lnTo>
                  <a:pt x="31962" y="6948"/>
                </a:lnTo>
                <a:lnTo>
                  <a:pt x="62944" y="7136"/>
                </a:lnTo>
                <a:lnTo>
                  <a:pt x="157162"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493"/>
          <p:cNvSpPr/>
          <p:nvPr/>
        </p:nvSpPr>
        <p:spPr>
          <a:xfrm>
            <a:off x="4250531" y="3793341"/>
            <a:ext cx="149680" cy="256067"/>
          </a:xfrm>
          <a:custGeom>
            <a:avLst/>
            <a:gdLst/>
            <a:ahLst/>
            <a:cxnLst/>
            <a:rect l="0" t="0" r="0" b="0"/>
            <a:pathLst>
              <a:path w="149680" h="256067">
                <a:moveTo>
                  <a:pt x="0" y="21421"/>
                </a:moveTo>
                <a:lnTo>
                  <a:pt x="3792" y="21421"/>
                </a:lnTo>
                <a:lnTo>
                  <a:pt x="5703" y="20627"/>
                </a:lnTo>
                <a:lnTo>
                  <a:pt x="9943" y="17629"/>
                </a:lnTo>
                <a:lnTo>
                  <a:pt x="12978" y="16511"/>
                </a:lnTo>
                <a:lnTo>
                  <a:pt x="16590" y="15767"/>
                </a:lnTo>
                <a:lnTo>
                  <a:pt x="20585" y="15270"/>
                </a:lnTo>
                <a:lnTo>
                  <a:pt x="24042" y="14145"/>
                </a:lnTo>
                <a:lnTo>
                  <a:pt x="27140" y="12602"/>
                </a:lnTo>
                <a:lnTo>
                  <a:pt x="29999" y="10779"/>
                </a:lnTo>
                <a:lnTo>
                  <a:pt x="33493" y="8770"/>
                </a:lnTo>
                <a:lnTo>
                  <a:pt x="41609" y="4421"/>
                </a:lnTo>
                <a:lnTo>
                  <a:pt x="46789" y="2944"/>
                </a:lnTo>
                <a:lnTo>
                  <a:pt x="52624" y="1959"/>
                </a:lnTo>
                <a:lnTo>
                  <a:pt x="58895" y="1303"/>
                </a:lnTo>
                <a:lnTo>
                  <a:pt x="64663" y="865"/>
                </a:lnTo>
                <a:lnTo>
                  <a:pt x="70097" y="573"/>
                </a:lnTo>
                <a:lnTo>
                  <a:pt x="80366" y="249"/>
                </a:lnTo>
                <a:lnTo>
                  <a:pt x="104696" y="24"/>
                </a:lnTo>
                <a:lnTo>
                  <a:pt x="119039" y="0"/>
                </a:lnTo>
                <a:lnTo>
                  <a:pt x="123015" y="790"/>
                </a:lnTo>
                <a:lnTo>
                  <a:pt x="126460" y="2111"/>
                </a:lnTo>
                <a:lnTo>
                  <a:pt x="129550" y="3785"/>
                </a:lnTo>
                <a:lnTo>
                  <a:pt x="132404" y="5695"/>
                </a:lnTo>
                <a:lnTo>
                  <a:pt x="135101" y="7762"/>
                </a:lnTo>
                <a:lnTo>
                  <a:pt x="137692" y="9934"/>
                </a:lnTo>
                <a:lnTo>
                  <a:pt x="139420" y="12176"/>
                </a:lnTo>
                <a:lnTo>
                  <a:pt x="141339" y="16783"/>
                </a:lnTo>
                <a:lnTo>
                  <a:pt x="142420" y="23839"/>
                </a:lnTo>
                <a:lnTo>
                  <a:pt x="142740" y="30957"/>
                </a:lnTo>
                <a:lnTo>
                  <a:pt x="140698" y="37830"/>
                </a:lnTo>
                <a:lnTo>
                  <a:pt x="139042" y="41886"/>
                </a:lnTo>
                <a:lnTo>
                  <a:pt x="137145" y="46176"/>
                </a:lnTo>
                <a:lnTo>
                  <a:pt x="132920" y="55178"/>
                </a:lnTo>
                <a:lnTo>
                  <a:pt x="129888" y="59007"/>
                </a:lnTo>
                <a:lnTo>
                  <a:pt x="126279" y="62353"/>
                </a:lnTo>
                <a:lnTo>
                  <a:pt x="122286" y="65378"/>
                </a:lnTo>
                <a:lnTo>
                  <a:pt x="118830" y="68982"/>
                </a:lnTo>
                <a:lnTo>
                  <a:pt x="115733" y="72972"/>
                </a:lnTo>
                <a:lnTo>
                  <a:pt x="112874" y="77220"/>
                </a:lnTo>
                <a:lnTo>
                  <a:pt x="109381" y="81639"/>
                </a:lnTo>
                <a:lnTo>
                  <a:pt x="105464" y="86172"/>
                </a:lnTo>
                <a:lnTo>
                  <a:pt x="101265" y="90783"/>
                </a:lnTo>
                <a:lnTo>
                  <a:pt x="96879" y="94650"/>
                </a:lnTo>
                <a:lnTo>
                  <a:pt x="92367" y="98021"/>
                </a:lnTo>
                <a:lnTo>
                  <a:pt x="87772" y="101063"/>
                </a:lnTo>
                <a:lnTo>
                  <a:pt x="83914" y="103885"/>
                </a:lnTo>
                <a:lnTo>
                  <a:pt x="80549" y="106559"/>
                </a:lnTo>
                <a:lnTo>
                  <a:pt x="77512" y="109136"/>
                </a:lnTo>
                <a:lnTo>
                  <a:pt x="73900" y="111648"/>
                </a:lnTo>
                <a:lnTo>
                  <a:pt x="69904" y="114116"/>
                </a:lnTo>
                <a:lnTo>
                  <a:pt x="65653" y="116555"/>
                </a:lnTo>
                <a:lnTo>
                  <a:pt x="62025" y="118181"/>
                </a:lnTo>
                <a:lnTo>
                  <a:pt x="58812" y="119265"/>
                </a:lnTo>
                <a:lnTo>
                  <a:pt x="51745" y="121005"/>
                </a:lnTo>
                <a:lnTo>
                  <a:pt x="48663" y="121244"/>
                </a:lnTo>
                <a:lnTo>
                  <a:pt x="43202" y="121423"/>
                </a:lnTo>
                <a:lnTo>
                  <a:pt x="84758" y="121434"/>
                </a:lnTo>
                <a:lnTo>
                  <a:pt x="88256" y="122228"/>
                </a:lnTo>
                <a:lnTo>
                  <a:pt x="91381" y="123550"/>
                </a:lnTo>
                <a:lnTo>
                  <a:pt x="94258" y="125226"/>
                </a:lnTo>
                <a:lnTo>
                  <a:pt x="97764" y="126343"/>
                </a:lnTo>
                <a:lnTo>
                  <a:pt x="101688" y="127088"/>
                </a:lnTo>
                <a:lnTo>
                  <a:pt x="105892" y="127584"/>
                </a:lnTo>
                <a:lnTo>
                  <a:pt x="109488" y="128709"/>
                </a:lnTo>
                <a:lnTo>
                  <a:pt x="112680" y="130253"/>
                </a:lnTo>
                <a:lnTo>
                  <a:pt x="115601" y="132075"/>
                </a:lnTo>
                <a:lnTo>
                  <a:pt x="119136" y="134085"/>
                </a:lnTo>
                <a:lnTo>
                  <a:pt x="127297" y="138434"/>
                </a:lnTo>
                <a:lnTo>
                  <a:pt x="130902" y="140704"/>
                </a:lnTo>
                <a:lnTo>
                  <a:pt x="134099" y="143012"/>
                </a:lnTo>
                <a:lnTo>
                  <a:pt x="137025" y="145344"/>
                </a:lnTo>
                <a:lnTo>
                  <a:pt x="138975" y="148486"/>
                </a:lnTo>
                <a:lnTo>
                  <a:pt x="141141" y="156211"/>
                </a:lnTo>
                <a:lnTo>
                  <a:pt x="144221" y="162820"/>
                </a:lnTo>
                <a:lnTo>
                  <a:pt x="146154" y="165693"/>
                </a:lnTo>
                <a:lnTo>
                  <a:pt x="148301" y="171003"/>
                </a:lnTo>
                <a:lnTo>
                  <a:pt x="149255" y="176801"/>
                </a:lnTo>
                <a:lnTo>
                  <a:pt x="149679" y="184671"/>
                </a:lnTo>
                <a:lnTo>
                  <a:pt x="148999" y="188198"/>
                </a:lnTo>
                <a:lnTo>
                  <a:pt x="145042" y="196954"/>
                </a:lnTo>
                <a:lnTo>
                  <a:pt x="143838" y="202094"/>
                </a:lnTo>
                <a:lnTo>
                  <a:pt x="141929" y="205370"/>
                </a:lnTo>
                <a:lnTo>
                  <a:pt x="139070" y="209141"/>
                </a:lnTo>
                <a:lnTo>
                  <a:pt x="135575" y="213243"/>
                </a:lnTo>
                <a:lnTo>
                  <a:pt x="132452" y="216771"/>
                </a:lnTo>
                <a:lnTo>
                  <a:pt x="126865" y="222808"/>
                </a:lnTo>
                <a:lnTo>
                  <a:pt x="115465" y="234461"/>
                </a:lnTo>
                <a:lnTo>
                  <a:pt x="111108" y="237267"/>
                </a:lnTo>
                <a:lnTo>
                  <a:pt x="106616" y="239137"/>
                </a:lnTo>
                <a:lnTo>
                  <a:pt x="102033" y="240384"/>
                </a:lnTo>
                <a:lnTo>
                  <a:pt x="97391" y="242009"/>
                </a:lnTo>
                <a:lnTo>
                  <a:pt x="92708" y="243886"/>
                </a:lnTo>
                <a:lnTo>
                  <a:pt x="87999" y="245931"/>
                </a:lnTo>
                <a:lnTo>
                  <a:pt x="84066" y="247294"/>
                </a:lnTo>
                <a:lnTo>
                  <a:pt x="80650" y="248203"/>
                </a:lnTo>
                <a:lnTo>
                  <a:pt x="77580" y="248809"/>
                </a:lnTo>
                <a:lnTo>
                  <a:pt x="73944" y="250007"/>
                </a:lnTo>
                <a:lnTo>
                  <a:pt x="69934" y="251599"/>
                </a:lnTo>
                <a:lnTo>
                  <a:pt x="65672" y="253454"/>
                </a:lnTo>
                <a:lnTo>
                  <a:pt x="61244" y="254691"/>
                </a:lnTo>
                <a:lnTo>
                  <a:pt x="56704" y="255516"/>
                </a:lnTo>
                <a:lnTo>
                  <a:pt x="52091" y="256066"/>
                </a:lnTo>
                <a:lnTo>
                  <a:pt x="48220" y="255638"/>
                </a:lnTo>
                <a:lnTo>
                  <a:pt x="44847" y="254559"/>
                </a:lnTo>
                <a:lnTo>
                  <a:pt x="41804" y="253046"/>
                </a:lnTo>
                <a:lnTo>
                  <a:pt x="38188" y="252038"/>
                </a:lnTo>
                <a:lnTo>
                  <a:pt x="34190" y="251366"/>
                </a:lnTo>
                <a:lnTo>
                  <a:pt x="29937" y="250917"/>
                </a:lnTo>
                <a:lnTo>
                  <a:pt x="26308" y="250619"/>
                </a:lnTo>
                <a:lnTo>
                  <a:pt x="23095" y="250419"/>
                </a:lnTo>
                <a:lnTo>
                  <a:pt x="17408" y="250198"/>
                </a:lnTo>
                <a:lnTo>
                  <a:pt x="12235" y="250100"/>
                </a:lnTo>
                <a:lnTo>
                  <a:pt x="9744" y="249280"/>
                </a:lnTo>
                <a:lnTo>
                  <a:pt x="7290" y="247939"/>
                </a:lnTo>
                <a:lnTo>
                  <a:pt x="0" y="24287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494"/>
          <p:cNvSpPr/>
          <p:nvPr/>
        </p:nvSpPr>
        <p:spPr>
          <a:xfrm>
            <a:off x="4494204" y="3743448"/>
            <a:ext cx="320684" cy="235621"/>
          </a:xfrm>
          <a:custGeom>
            <a:avLst/>
            <a:gdLst/>
            <a:ahLst/>
            <a:cxnLst/>
            <a:rect l="0" t="0" r="0" b="0"/>
            <a:pathLst>
              <a:path w="320684" h="235621">
                <a:moveTo>
                  <a:pt x="6358" y="64170"/>
                </a:moveTo>
                <a:lnTo>
                  <a:pt x="2566" y="64170"/>
                </a:lnTo>
                <a:lnTo>
                  <a:pt x="2242" y="63377"/>
                </a:lnTo>
                <a:lnTo>
                  <a:pt x="2821" y="62054"/>
                </a:lnTo>
                <a:lnTo>
                  <a:pt x="4000" y="60378"/>
                </a:lnTo>
                <a:lnTo>
                  <a:pt x="3992" y="59260"/>
                </a:lnTo>
                <a:lnTo>
                  <a:pt x="3193" y="58516"/>
                </a:lnTo>
                <a:lnTo>
                  <a:pt x="0" y="57321"/>
                </a:lnTo>
                <a:lnTo>
                  <a:pt x="532" y="56429"/>
                </a:lnTo>
                <a:lnTo>
                  <a:pt x="6536" y="49768"/>
                </a:lnTo>
                <a:lnTo>
                  <a:pt x="23126" y="33116"/>
                </a:lnTo>
                <a:lnTo>
                  <a:pt x="26268" y="31562"/>
                </a:lnTo>
                <a:lnTo>
                  <a:pt x="33992" y="29834"/>
                </a:lnTo>
                <a:lnTo>
                  <a:pt x="40600" y="26949"/>
                </a:lnTo>
                <a:lnTo>
                  <a:pt x="46977" y="23021"/>
                </a:lnTo>
                <a:lnTo>
                  <a:pt x="55102" y="18630"/>
                </a:lnTo>
                <a:lnTo>
                  <a:pt x="82657" y="4613"/>
                </a:lnTo>
                <a:lnTo>
                  <a:pt x="92127" y="1982"/>
                </a:lnTo>
                <a:lnTo>
                  <a:pt x="101627" y="812"/>
                </a:lnTo>
                <a:lnTo>
                  <a:pt x="111142" y="292"/>
                </a:lnTo>
                <a:lnTo>
                  <a:pt x="118545" y="61"/>
                </a:lnTo>
                <a:lnTo>
                  <a:pt x="121631" y="0"/>
                </a:lnTo>
                <a:lnTo>
                  <a:pt x="129292" y="2048"/>
                </a:lnTo>
                <a:lnTo>
                  <a:pt x="137195" y="4810"/>
                </a:lnTo>
                <a:lnTo>
                  <a:pt x="143354" y="6038"/>
                </a:lnTo>
                <a:lnTo>
                  <a:pt x="145313" y="7159"/>
                </a:lnTo>
                <a:lnTo>
                  <a:pt x="146620" y="8701"/>
                </a:lnTo>
                <a:lnTo>
                  <a:pt x="147491" y="10522"/>
                </a:lnTo>
                <a:lnTo>
                  <a:pt x="152509" y="16877"/>
                </a:lnTo>
                <a:lnTo>
                  <a:pt x="159023" y="23787"/>
                </a:lnTo>
                <a:lnTo>
                  <a:pt x="160522" y="26930"/>
                </a:lnTo>
                <a:lnTo>
                  <a:pt x="161522" y="30612"/>
                </a:lnTo>
                <a:lnTo>
                  <a:pt x="162188" y="34654"/>
                </a:lnTo>
                <a:lnTo>
                  <a:pt x="162632" y="38937"/>
                </a:lnTo>
                <a:lnTo>
                  <a:pt x="162928" y="43379"/>
                </a:lnTo>
                <a:lnTo>
                  <a:pt x="163126" y="47929"/>
                </a:lnTo>
                <a:lnTo>
                  <a:pt x="162464" y="52548"/>
                </a:lnTo>
                <a:lnTo>
                  <a:pt x="161228" y="57216"/>
                </a:lnTo>
                <a:lnTo>
                  <a:pt x="159611" y="61916"/>
                </a:lnTo>
                <a:lnTo>
                  <a:pt x="158533" y="66636"/>
                </a:lnTo>
                <a:lnTo>
                  <a:pt x="157814" y="71370"/>
                </a:lnTo>
                <a:lnTo>
                  <a:pt x="157335" y="76114"/>
                </a:lnTo>
                <a:lnTo>
                  <a:pt x="156222" y="80864"/>
                </a:lnTo>
                <a:lnTo>
                  <a:pt x="154686" y="85618"/>
                </a:lnTo>
                <a:lnTo>
                  <a:pt x="152868" y="90375"/>
                </a:lnTo>
                <a:lnTo>
                  <a:pt x="150863" y="95134"/>
                </a:lnTo>
                <a:lnTo>
                  <a:pt x="148732" y="99894"/>
                </a:lnTo>
                <a:lnTo>
                  <a:pt x="146518" y="104655"/>
                </a:lnTo>
                <a:lnTo>
                  <a:pt x="143454" y="109416"/>
                </a:lnTo>
                <a:lnTo>
                  <a:pt x="139824" y="114178"/>
                </a:lnTo>
                <a:lnTo>
                  <a:pt x="135817" y="118940"/>
                </a:lnTo>
                <a:lnTo>
                  <a:pt x="132351" y="123702"/>
                </a:lnTo>
                <a:lnTo>
                  <a:pt x="129247" y="128464"/>
                </a:lnTo>
                <a:lnTo>
                  <a:pt x="126384" y="133227"/>
                </a:lnTo>
                <a:lnTo>
                  <a:pt x="123682" y="137989"/>
                </a:lnTo>
                <a:lnTo>
                  <a:pt x="118562" y="147514"/>
                </a:lnTo>
                <a:lnTo>
                  <a:pt x="111218" y="161802"/>
                </a:lnTo>
                <a:lnTo>
                  <a:pt x="108808" y="165770"/>
                </a:lnTo>
                <a:lnTo>
                  <a:pt x="104014" y="172297"/>
                </a:lnTo>
                <a:lnTo>
                  <a:pt x="101625" y="175942"/>
                </a:lnTo>
                <a:lnTo>
                  <a:pt x="99238" y="179960"/>
                </a:lnTo>
                <a:lnTo>
                  <a:pt x="96853" y="184226"/>
                </a:lnTo>
                <a:lnTo>
                  <a:pt x="92086" y="193199"/>
                </a:lnTo>
                <a:lnTo>
                  <a:pt x="89704" y="197815"/>
                </a:lnTo>
                <a:lnTo>
                  <a:pt x="87057" y="205060"/>
                </a:lnTo>
                <a:lnTo>
                  <a:pt x="86351" y="208103"/>
                </a:lnTo>
                <a:lnTo>
                  <a:pt x="83450" y="213601"/>
                </a:lnTo>
                <a:lnTo>
                  <a:pt x="81565" y="216178"/>
                </a:lnTo>
                <a:lnTo>
                  <a:pt x="79471" y="221158"/>
                </a:lnTo>
                <a:lnTo>
                  <a:pt x="77894" y="228048"/>
                </a:lnTo>
                <a:lnTo>
                  <a:pt x="77798" y="235315"/>
                </a:lnTo>
                <a:lnTo>
                  <a:pt x="77796" y="235593"/>
                </a:lnTo>
                <a:lnTo>
                  <a:pt x="118705" y="235620"/>
                </a:lnTo>
                <a:lnTo>
                  <a:pt x="127992" y="233504"/>
                </a:lnTo>
                <a:lnTo>
                  <a:pt x="137412" y="230710"/>
                </a:lnTo>
                <a:lnTo>
                  <a:pt x="146889" y="229469"/>
                </a:lnTo>
                <a:lnTo>
                  <a:pt x="152434" y="229138"/>
                </a:lnTo>
                <a:lnTo>
                  <a:pt x="164943" y="228771"/>
                </a:lnTo>
                <a:lnTo>
                  <a:pt x="170819" y="227879"/>
                </a:lnTo>
                <a:lnTo>
                  <a:pt x="176324" y="226491"/>
                </a:lnTo>
                <a:lnTo>
                  <a:pt x="181581" y="224771"/>
                </a:lnTo>
                <a:lnTo>
                  <a:pt x="187467" y="223625"/>
                </a:lnTo>
                <a:lnTo>
                  <a:pt x="193773" y="222861"/>
                </a:lnTo>
                <a:lnTo>
                  <a:pt x="200357" y="222352"/>
                </a:lnTo>
                <a:lnTo>
                  <a:pt x="206335" y="221218"/>
                </a:lnTo>
                <a:lnTo>
                  <a:pt x="211907" y="219669"/>
                </a:lnTo>
                <a:lnTo>
                  <a:pt x="217209" y="217842"/>
                </a:lnTo>
                <a:lnTo>
                  <a:pt x="222332" y="216625"/>
                </a:lnTo>
                <a:lnTo>
                  <a:pt x="232257" y="215271"/>
                </a:lnTo>
                <a:lnTo>
                  <a:pt x="241960" y="214670"/>
                </a:lnTo>
                <a:lnTo>
                  <a:pt x="251563" y="214403"/>
                </a:lnTo>
                <a:lnTo>
                  <a:pt x="288784" y="214195"/>
                </a:lnTo>
                <a:lnTo>
                  <a:pt x="301509" y="214190"/>
                </a:lnTo>
                <a:lnTo>
                  <a:pt x="303138" y="214984"/>
                </a:lnTo>
                <a:lnTo>
                  <a:pt x="304224" y="216306"/>
                </a:lnTo>
                <a:lnTo>
                  <a:pt x="304948" y="217981"/>
                </a:lnTo>
                <a:lnTo>
                  <a:pt x="306224" y="219099"/>
                </a:lnTo>
                <a:lnTo>
                  <a:pt x="307869" y="219843"/>
                </a:lnTo>
                <a:lnTo>
                  <a:pt x="311813" y="220671"/>
                </a:lnTo>
                <a:lnTo>
                  <a:pt x="320683" y="22133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495"/>
          <p:cNvSpPr/>
          <p:nvPr/>
        </p:nvSpPr>
        <p:spPr>
          <a:xfrm>
            <a:off x="2178843" y="3993356"/>
            <a:ext cx="242889" cy="28576"/>
          </a:xfrm>
          <a:custGeom>
            <a:avLst/>
            <a:gdLst/>
            <a:ahLst/>
            <a:cxnLst/>
            <a:rect l="0" t="0" r="0" b="0"/>
            <a:pathLst>
              <a:path w="242889" h="28576">
                <a:moveTo>
                  <a:pt x="0" y="28575"/>
                </a:moveTo>
                <a:lnTo>
                  <a:pt x="63030" y="28575"/>
                </a:lnTo>
                <a:lnTo>
                  <a:pt x="67420" y="27781"/>
                </a:lnTo>
                <a:lnTo>
                  <a:pt x="71934" y="26458"/>
                </a:lnTo>
                <a:lnTo>
                  <a:pt x="76531" y="24783"/>
                </a:lnTo>
                <a:lnTo>
                  <a:pt x="80390" y="23665"/>
                </a:lnTo>
                <a:lnTo>
                  <a:pt x="83756" y="22920"/>
                </a:lnTo>
                <a:lnTo>
                  <a:pt x="90406" y="22093"/>
                </a:lnTo>
                <a:lnTo>
                  <a:pt x="94402" y="21872"/>
                </a:lnTo>
                <a:lnTo>
                  <a:pt x="98654" y="21725"/>
                </a:lnTo>
                <a:lnTo>
                  <a:pt x="103075" y="20834"/>
                </a:lnTo>
                <a:lnTo>
                  <a:pt x="107611" y="19445"/>
                </a:lnTo>
                <a:lnTo>
                  <a:pt x="112222" y="17726"/>
                </a:lnTo>
                <a:lnTo>
                  <a:pt x="116883" y="16580"/>
                </a:lnTo>
                <a:lnTo>
                  <a:pt x="121579" y="15815"/>
                </a:lnTo>
                <a:lnTo>
                  <a:pt x="126296" y="15306"/>
                </a:lnTo>
                <a:lnTo>
                  <a:pt x="131823" y="14967"/>
                </a:lnTo>
                <a:lnTo>
                  <a:pt x="144313" y="14589"/>
                </a:lnTo>
                <a:lnTo>
                  <a:pt x="160940" y="14377"/>
                </a:lnTo>
                <a:lnTo>
                  <a:pt x="165237" y="13553"/>
                </a:lnTo>
                <a:lnTo>
                  <a:pt x="168896" y="12211"/>
                </a:lnTo>
                <a:lnTo>
                  <a:pt x="172129" y="10521"/>
                </a:lnTo>
                <a:lnTo>
                  <a:pt x="175871" y="9396"/>
                </a:lnTo>
                <a:lnTo>
                  <a:pt x="179954" y="8645"/>
                </a:lnTo>
                <a:lnTo>
                  <a:pt x="184263" y="8145"/>
                </a:lnTo>
                <a:lnTo>
                  <a:pt x="189517" y="7811"/>
                </a:lnTo>
                <a:lnTo>
                  <a:pt x="195401" y="7588"/>
                </a:lnTo>
                <a:lnTo>
                  <a:pt x="214369" y="7231"/>
                </a:lnTo>
                <a:lnTo>
                  <a:pt x="219113" y="6408"/>
                </a:lnTo>
                <a:lnTo>
                  <a:pt x="224657" y="5066"/>
                </a:lnTo>
                <a:lnTo>
                  <a:pt x="24288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496"/>
          <p:cNvSpPr/>
          <p:nvPr/>
        </p:nvSpPr>
        <p:spPr>
          <a:xfrm>
            <a:off x="2582725" y="3864893"/>
            <a:ext cx="202911" cy="271302"/>
          </a:xfrm>
          <a:custGeom>
            <a:avLst/>
            <a:gdLst/>
            <a:ahLst/>
            <a:cxnLst/>
            <a:rect l="0" t="0" r="0" b="0"/>
            <a:pathLst>
              <a:path w="202911" h="271302">
                <a:moveTo>
                  <a:pt x="110468" y="57025"/>
                </a:moveTo>
                <a:lnTo>
                  <a:pt x="110468" y="46176"/>
                </a:lnTo>
                <a:lnTo>
                  <a:pt x="109675" y="45030"/>
                </a:lnTo>
                <a:lnTo>
                  <a:pt x="108352" y="44266"/>
                </a:lnTo>
                <a:lnTo>
                  <a:pt x="106676" y="43757"/>
                </a:lnTo>
                <a:lnTo>
                  <a:pt x="105559" y="42623"/>
                </a:lnTo>
                <a:lnTo>
                  <a:pt x="104814" y="41074"/>
                </a:lnTo>
                <a:lnTo>
                  <a:pt x="103987" y="37236"/>
                </a:lnTo>
                <a:lnTo>
                  <a:pt x="103619" y="32884"/>
                </a:lnTo>
                <a:lnTo>
                  <a:pt x="102727" y="31406"/>
                </a:lnTo>
                <a:lnTo>
                  <a:pt x="101339" y="30421"/>
                </a:lnTo>
                <a:lnTo>
                  <a:pt x="97199" y="28840"/>
                </a:lnTo>
                <a:lnTo>
                  <a:pt x="92690" y="28566"/>
                </a:lnTo>
                <a:lnTo>
                  <a:pt x="73264" y="28460"/>
                </a:lnTo>
                <a:lnTo>
                  <a:pt x="70584" y="29251"/>
                </a:lnTo>
                <a:lnTo>
                  <a:pt x="65490" y="32246"/>
                </a:lnTo>
                <a:lnTo>
                  <a:pt x="60580" y="36223"/>
                </a:lnTo>
                <a:lnTo>
                  <a:pt x="54958" y="40636"/>
                </a:lnTo>
                <a:lnTo>
                  <a:pt x="51237" y="42924"/>
                </a:lnTo>
                <a:lnTo>
                  <a:pt x="47168" y="45243"/>
                </a:lnTo>
                <a:lnTo>
                  <a:pt x="43662" y="48377"/>
                </a:lnTo>
                <a:lnTo>
                  <a:pt x="37649" y="56092"/>
                </a:lnTo>
                <a:lnTo>
                  <a:pt x="32332" y="62696"/>
                </a:lnTo>
                <a:lnTo>
                  <a:pt x="29802" y="65568"/>
                </a:lnTo>
                <a:lnTo>
                  <a:pt x="26528" y="68277"/>
                </a:lnTo>
                <a:lnTo>
                  <a:pt x="22758" y="70876"/>
                </a:lnTo>
                <a:lnTo>
                  <a:pt x="18658" y="73403"/>
                </a:lnTo>
                <a:lnTo>
                  <a:pt x="15924" y="75881"/>
                </a:lnTo>
                <a:lnTo>
                  <a:pt x="14101" y="78327"/>
                </a:lnTo>
                <a:lnTo>
                  <a:pt x="11282" y="83162"/>
                </a:lnTo>
                <a:lnTo>
                  <a:pt x="5233" y="90346"/>
                </a:lnTo>
                <a:lnTo>
                  <a:pt x="726" y="95117"/>
                </a:lnTo>
                <a:lnTo>
                  <a:pt x="0" y="97501"/>
                </a:lnTo>
                <a:lnTo>
                  <a:pt x="311" y="99884"/>
                </a:lnTo>
                <a:lnTo>
                  <a:pt x="1978" y="104649"/>
                </a:lnTo>
                <a:lnTo>
                  <a:pt x="2719" y="109412"/>
                </a:lnTo>
                <a:lnTo>
                  <a:pt x="3710" y="111000"/>
                </a:lnTo>
                <a:lnTo>
                  <a:pt x="5165" y="112058"/>
                </a:lnTo>
                <a:lnTo>
                  <a:pt x="6929" y="112764"/>
                </a:lnTo>
                <a:lnTo>
                  <a:pt x="13203" y="117549"/>
                </a:lnTo>
                <a:lnTo>
                  <a:pt x="15462" y="118806"/>
                </a:lnTo>
                <a:lnTo>
                  <a:pt x="23228" y="121368"/>
                </a:lnTo>
                <a:lnTo>
                  <a:pt x="26908" y="122939"/>
                </a:lnTo>
                <a:lnTo>
                  <a:pt x="30949" y="124780"/>
                </a:lnTo>
                <a:lnTo>
                  <a:pt x="35230" y="126008"/>
                </a:lnTo>
                <a:lnTo>
                  <a:pt x="39672" y="126826"/>
                </a:lnTo>
                <a:lnTo>
                  <a:pt x="44221" y="127372"/>
                </a:lnTo>
                <a:lnTo>
                  <a:pt x="48047" y="128529"/>
                </a:lnTo>
                <a:lnTo>
                  <a:pt x="51392" y="130095"/>
                </a:lnTo>
                <a:lnTo>
                  <a:pt x="54415" y="131932"/>
                </a:lnTo>
                <a:lnTo>
                  <a:pt x="58018" y="133157"/>
                </a:lnTo>
                <a:lnTo>
                  <a:pt x="62008" y="133973"/>
                </a:lnTo>
                <a:lnTo>
                  <a:pt x="66255" y="134518"/>
                </a:lnTo>
                <a:lnTo>
                  <a:pt x="70674" y="136468"/>
                </a:lnTo>
                <a:lnTo>
                  <a:pt x="75208" y="139356"/>
                </a:lnTo>
                <a:lnTo>
                  <a:pt x="79817" y="142868"/>
                </a:lnTo>
                <a:lnTo>
                  <a:pt x="84478" y="146004"/>
                </a:lnTo>
                <a:lnTo>
                  <a:pt x="89173" y="148889"/>
                </a:lnTo>
                <a:lnTo>
                  <a:pt x="93890" y="151605"/>
                </a:lnTo>
                <a:lnTo>
                  <a:pt x="103365" y="156740"/>
                </a:lnTo>
                <a:lnTo>
                  <a:pt x="108114" y="159221"/>
                </a:lnTo>
                <a:lnTo>
                  <a:pt x="112074" y="162461"/>
                </a:lnTo>
                <a:lnTo>
                  <a:pt x="115507" y="166210"/>
                </a:lnTo>
                <a:lnTo>
                  <a:pt x="121439" y="173815"/>
                </a:lnTo>
                <a:lnTo>
                  <a:pt x="126721" y="179840"/>
                </a:lnTo>
                <a:lnTo>
                  <a:pt x="131715" y="185164"/>
                </a:lnTo>
                <a:lnTo>
                  <a:pt x="134158" y="187695"/>
                </a:lnTo>
                <a:lnTo>
                  <a:pt x="135786" y="190970"/>
                </a:lnTo>
                <a:lnTo>
                  <a:pt x="138872" y="203163"/>
                </a:lnTo>
                <a:lnTo>
                  <a:pt x="140517" y="207632"/>
                </a:lnTo>
                <a:lnTo>
                  <a:pt x="142407" y="212199"/>
                </a:lnTo>
                <a:lnTo>
                  <a:pt x="144461" y="216831"/>
                </a:lnTo>
                <a:lnTo>
                  <a:pt x="148859" y="226210"/>
                </a:lnTo>
                <a:lnTo>
                  <a:pt x="149556" y="230140"/>
                </a:lnTo>
                <a:lnTo>
                  <a:pt x="149227" y="233554"/>
                </a:lnTo>
                <a:lnTo>
                  <a:pt x="147538" y="239464"/>
                </a:lnTo>
                <a:lnTo>
                  <a:pt x="146587" y="247253"/>
                </a:lnTo>
                <a:lnTo>
                  <a:pt x="146365" y="252167"/>
                </a:lnTo>
                <a:lnTo>
                  <a:pt x="145512" y="254588"/>
                </a:lnTo>
                <a:lnTo>
                  <a:pt x="142447" y="259395"/>
                </a:lnTo>
                <a:lnTo>
                  <a:pt x="136260" y="266565"/>
                </a:lnTo>
                <a:lnTo>
                  <a:pt x="134013" y="268156"/>
                </a:lnTo>
                <a:lnTo>
                  <a:pt x="129399" y="269924"/>
                </a:lnTo>
                <a:lnTo>
                  <a:pt x="124703" y="270709"/>
                </a:lnTo>
                <a:lnTo>
                  <a:pt x="119176" y="271058"/>
                </a:lnTo>
                <a:lnTo>
                  <a:pt x="107933" y="271255"/>
                </a:lnTo>
                <a:lnTo>
                  <a:pt x="101933" y="271301"/>
                </a:lnTo>
                <a:lnTo>
                  <a:pt x="98428" y="270520"/>
                </a:lnTo>
                <a:lnTo>
                  <a:pt x="94504" y="269205"/>
                </a:lnTo>
                <a:lnTo>
                  <a:pt x="90300" y="267535"/>
                </a:lnTo>
                <a:lnTo>
                  <a:pt x="86704" y="266421"/>
                </a:lnTo>
                <a:lnTo>
                  <a:pt x="80592" y="265184"/>
                </a:lnTo>
                <a:lnTo>
                  <a:pt x="75230" y="262517"/>
                </a:lnTo>
                <a:lnTo>
                  <a:pt x="70200" y="258686"/>
                </a:lnTo>
                <a:lnTo>
                  <a:pt x="65319" y="254338"/>
                </a:lnTo>
                <a:lnTo>
                  <a:pt x="63700" y="252067"/>
                </a:lnTo>
                <a:lnTo>
                  <a:pt x="61901" y="247427"/>
                </a:lnTo>
                <a:lnTo>
                  <a:pt x="60628" y="245873"/>
                </a:lnTo>
                <a:lnTo>
                  <a:pt x="58985" y="244836"/>
                </a:lnTo>
                <a:lnTo>
                  <a:pt x="57096" y="244145"/>
                </a:lnTo>
                <a:lnTo>
                  <a:pt x="55837" y="242891"/>
                </a:lnTo>
                <a:lnTo>
                  <a:pt x="54997" y="241260"/>
                </a:lnTo>
                <a:lnTo>
                  <a:pt x="54438" y="239380"/>
                </a:lnTo>
                <a:lnTo>
                  <a:pt x="53816" y="233058"/>
                </a:lnTo>
                <a:lnTo>
                  <a:pt x="53539" y="225749"/>
                </a:lnTo>
                <a:lnTo>
                  <a:pt x="53416" y="219856"/>
                </a:lnTo>
                <a:lnTo>
                  <a:pt x="54178" y="217172"/>
                </a:lnTo>
                <a:lnTo>
                  <a:pt x="58247" y="208810"/>
                </a:lnTo>
                <a:lnTo>
                  <a:pt x="59478" y="200950"/>
                </a:lnTo>
                <a:lnTo>
                  <a:pt x="61393" y="197425"/>
                </a:lnTo>
                <a:lnTo>
                  <a:pt x="64258" y="194281"/>
                </a:lnTo>
                <a:lnTo>
                  <a:pt x="67755" y="191392"/>
                </a:lnTo>
                <a:lnTo>
                  <a:pt x="73758" y="183948"/>
                </a:lnTo>
                <a:lnTo>
                  <a:pt x="76469" y="179740"/>
                </a:lnTo>
                <a:lnTo>
                  <a:pt x="79865" y="175348"/>
                </a:lnTo>
                <a:lnTo>
                  <a:pt x="83716" y="170832"/>
                </a:lnTo>
                <a:lnTo>
                  <a:pt x="87871" y="166234"/>
                </a:lnTo>
                <a:lnTo>
                  <a:pt x="91435" y="161581"/>
                </a:lnTo>
                <a:lnTo>
                  <a:pt x="94604" y="156892"/>
                </a:lnTo>
                <a:lnTo>
                  <a:pt x="97511" y="152178"/>
                </a:lnTo>
                <a:lnTo>
                  <a:pt x="101830" y="147448"/>
                </a:lnTo>
                <a:lnTo>
                  <a:pt x="107091" y="142707"/>
                </a:lnTo>
                <a:lnTo>
                  <a:pt x="112979" y="137959"/>
                </a:lnTo>
                <a:lnTo>
                  <a:pt x="117698" y="133206"/>
                </a:lnTo>
                <a:lnTo>
                  <a:pt x="121638" y="128450"/>
                </a:lnTo>
                <a:lnTo>
                  <a:pt x="125059" y="123692"/>
                </a:lnTo>
                <a:lnTo>
                  <a:pt x="128926" y="118932"/>
                </a:lnTo>
                <a:lnTo>
                  <a:pt x="133092" y="114171"/>
                </a:lnTo>
                <a:lnTo>
                  <a:pt x="137457" y="109410"/>
                </a:lnTo>
                <a:lnTo>
                  <a:pt x="146541" y="99887"/>
                </a:lnTo>
                <a:lnTo>
                  <a:pt x="151185" y="95124"/>
                </a:lnTo>
                <a:lnTo>
                  <a:pt x="155075" y="90362"/>
                </a:lnTo>
                <a:lnTo>
                  <a:pt x="158463" y="85600"/>
                </a:lnTo>
                <a:lnTo>
                  <a:pt x="161514" y="80838"/>
                </a:lnTo>
                <a:lnTo>
                  <a:pt x="165137" y="76075"/>
                </a:lnTo>
                <a:lnTo>
                  <a:pt x="169139" y="71313"/>
                </a:lnTo>
                <a:lnTo>
                  <a:pt x="173395" y="66550"/>
                </a:lnTo>
                <a:lnTo>
                  <a:pt x="177025" y="61788"/>
                </a:lnTo>
                <a:lnTo>
                  <a:pt x="180240" y="57025"/>
                </a:lnTo>
                <a:lnTo>
                  <a:pt x="183176" y="52263"/>
                </a:lnTo>
                <a:lnTo>
                  <a:pt x="185928" y="47500"/>
                </a:lnTo>
                <a:lnTo>
                  <a:pt x="191102" y="37975"/>
                </a:lnTo>
                <a:lnTo>
                  <a:pt x="196047" y="30567"/>
                </a:lnTo>
                <a:lnTo>
                  <a:pt x="198477" y="27480"/>
                </a:lnTo>
                <a:lnTo>
                  <a:pt x="201177" y="21934"/>
                </a:lnTo>
                <a:lnTo>
                  <a:pt x="202697" y="14348"/>
                </a:lnTo>
                <a:lnTo>
                  <a:pt x="202910" y="11906"/>
                </a:lnTo>
                <a:lnTo>
                  <a:pt x="202259" y="9483"/>
                </a:lnTo>
                <a:lnTo>
                  <a:pt x="199418" y="4675"/>
                </a:lnTo>
                <a:lnTo>
                  <a:pt x="197550" y="3075"/>
                </a:lnTo>
                <a:lnTo>
                  <a:pt x="195510" y="2008"/>
                </a:lnTo>
                <a:lnTo>
                  <a:pt x="191127" y="823"/>
                </a:lnTo>
                <a:lnTo>
                  <a:pt x="186533" y="297"/>
                </a:lnTo>
                <a:lnTo>
                  <a:pt x="183403" y="156"/>
                </a:lnTo>
                <a:lnTo>
                  <a:pt x="175692" y="0"/>
                </a:lnTo>
                <a:lnTo>
                  <a:pt x="172207" y="752"/>
                </a:lnTo>
                <a:lnTo>
                  <a:pt x="166218" y="3705"/>
                </a:lnTo>
                <a:lnTo>
                  <a:pt x="158794" y="7662"/>
                </a:lnTo>
                <a:lnTo>
                  <a:pt x="141093" y="16671"/>
                </a:lnTo>
                <a:lnTo>
                  <a:pt x="137234" y="19804"/>
                </a:lnTo>
                <a:lnTo>
                  <a:pt x="133869" y="23480"/>
                </a:lnTo>
                <a:lnTo>
                  <a:pt x="130831" y="27518"/>
                </a:lnTo>
                <a:lnTo>
                  <a:pt x="127218" y="31004"/>
                </a:lnTo>
                <a:lnTo>
                  <a:pt x="123223" y="34121"/>
                </a:lnTo>
                <a:lnTo>
                  <a:pt x="118971" y="36994"/>
                </a:lnTo>
                <a:lnTo>
                  <a:pt x="115343" y="39702"/>
                </a:lnTo>
                <a:lnTo>
                  <a:pt x="109195" y="44828"/>
                </a:lnTo>
                <a:lnTo>
                  <a:pt x="103817" y="49752"/>
                </a:lnTo>
                <a:lnTo>
                  <a:pt x="96181" y="57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497"/>
          <p:cNvSpPr/>
          <p:nvPr/>
        </p:nvSpPr>
        <p:spPr>
          <a:xfrm>
            <a:off x="2893218" y="3929062"/>
            <a:ext cx="150020" cy="142876"/>
          </a:xfrm>
          <a:custGeom>
            <a:avLst/>
            <a:gdLst/>
            <a:ahLst/>
            <a:cxnLst/>
            <a:rect l="0" t="0" r="0" b="0"/>
            <a:pathLst>
              <a:path w="150020" h="142876">
                <a:moveTo>
                  <a:pt x="0" y="0"/>
                </a:moveTo>
                <a:lnTo>
                  <a:pt x="0" y="6850"/>
                </a:lnTo>
                <a:lnTo>
                  <a:pt x="3793" y="10849"/>
                </a:lnTo>
                <a:lnTo>
                  <a:pt x="5704" y="11995"/>
                </a:lnTo>
                <a:lnTo>
                  <a:pt x="9943" y="13269"/>
                </a:lnTo>
                <a:lnTo>
                  <a:pt x="14474" y="15951"/>
                </a:lnTo>
                <a:lnTo>
                  <a:pt x="19133" y="19789"/>
                </a:lnTo>
                <a:lnTo>
                  <a:pt x="21487" y="21924"/>
                </a:lnTo>
                <a:lnTo>
                  <a:pt x="26219" y="26413"/>
                </a:lnTo>
                <a:lnTo>
                  <a:pt x="30968" y="31054"/>
                </a:lnTo>
                <a:lnTo>
                  <a:pt x="32551" y="33403"/>
                </a:lnTo>
                <a:lnTo>
                  <a:pt x="33607" y="35762"/>
                </a:lnTo>
                <a:lnTo>
                  <a:pt x="34311" y="38129"/>
                </a:lnTo>
                <a:lnTo>
                  <a:pt x="36368" y="40501"/>
                </a:lnTo>
                <a:lnTo>
                  <a:pt x="39327" y="42876"/>
                </a:lnTo>
                <a:lnTo>
                  <a:pt x="42887" y="45252"/>
                </a:lnTo>
                <a:lnTo>
                  <a:pt x="46054" y="48424"/>
                </a:lnTo>
                <a:lnTo>
                  <a:pt x="48959" y="52127"/>
                </a:lnTo>
                <a:lnTo>
                  <a:pt x="51689" y="56183"/>
                </a:lnTo>
                <a:lnTo>
                  <a:pt x="54303" y="59680"/>
                </a:lnTo>
                <a:lnTo>
                  <a:pt x="56840" y="62805"/>
                </a:lnTo>
                <a:lnTo>
                  <a:pt x="59325" y="65683"/>
                </a:lnTo>
                <a:lnTo>
                  <a:pt x="61775" y="68395"/>
                </a:lnTo>
                <a:lnTo>
                  <a:pt x="66614" y="73525"/>
                </a:lnTo>
                <a:lnTo>
                  <a:pt x="69809" y="76004"/>
                </a:lnTo>
                <a:lnTo>
                  <a:pt x="73527" y="78450"/>
                </a:lnTo>
                <a:lnTo>
                  <a:pt x="77593" y="80876"/>
                </a:lnTo>
                <a:lnTo>
                  <a:pt x="81098" y="84079"/>
                </a:lnTo>
                <a:lnTo>
                  <a:pt x="84228" y="87803"/>
                </a:lnTo>
                <a:lnTo>
                  <a:pt x="87108" y="91873"/>
                </a:lnTo>
                <a:lnTo>
                  <a:pt x="89822" y="95380"/>
                </a:lnTo>
                <a:lnTo>
                  <a:pt x="92425" y="98512"/>
                </a:lnTo>
                <a:lnTo>
                  <a:pt x="94955" y="101393"/>
                </a:lnTo>
                <a:lnTo>
                  <a:pt x="97434" y="104108"/>
                </a:lnTo>
                <a:lnTo>
                  <a:pt x="102306" y="109241"/>
                </a:lnTo>
                <a:lnTo>
                  <a:pt x="123823" y="130961"/>
                </a:lnTo>
                <a:lnTo>
                  <a:pt x="126205" y="132551"/>
                </a:lnTo>
                <a:lnTo>
                  <a:pt x="128587" y="133611"/>
                </a:lnTo>
                <a:lnTo>
                  <a:pt x="130968" y="134318"/>
                </a:lnTo>
                <a:lnTo>
                  <a:pt x="133350" y="134789"/>
                </a:lnTo>
                <a:lnTo>
                  <a:pt x="135731" y="135103"/>
                </a:lnTo>
                <a:lnTo>
                  <a:pt x="138113" y="135312"/>
                </a:lnTo>
                <a:lnTo>
                  <a:pt x="139700" y="136246"/>
                </a:lnTo>
                <a:lnTo>
                  <a:pt x="140759" y="137662"/>
                </a:lnTo>
                <a:lnTo>
                  <a:pt x="141464" y="139400"/>
                </a:lnTo>
                <a:lnTo>
                  <a:pt x="142728" y="140558"/>
                </a:lnTo>
                <a:lnTo>
                  <a:pt x="144365" y="141330"/>
                </a:lnTo>
                <a:lnTo>
                  <a:pt x="150019"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498"/>
          <p:cNvSpPr/>
          <p:nvPr/>
        </p:nvSpPr>
        <p:spPr>
          <a:xfrm>
            <a:off x="2871787" y="3929062"/>
            <a:ext cx="157164" cy="185739"/>
          </a:xfrm>
          <a:custGeom>
            <a:avLst/>
            <a:gdLst/>
            <a:ahLst/>
            <a:cxnLst/>
            <a:rect l="0" t="0" r="0" b="0"/>
            <a:pathLst>
              <a:path w="157164" h="185739">
                <a:moveTo>
                  <a:pt x="157163" y="0"/>
                </a:moveTo>
                <a:lnTo>
                  <a:pt x="143894" y="0"/>
                </a:lnTo>
                <a:lnTo>
                  <a:pt x="143554" y="794"/>
                </a:lnTo>
                <a:lnTo>
                  <a:pt x="143177" y="3792"/>
                </a:lnTo>
                <a:lnTo>
                  <a:pt x="142282" y="5703"/>
                </a:lnTo>
                <a:lnTo>
                  <a:pt x="139172" y="9943"/>
                </a:lnTo>
                <a:lnTo>
                  <a:pt x="135144" y="14473"/>
                </a:lnTo>
                <a:lnTo>
                  <a:pt x="130708" y="19926"/>
                </a:lnTo>
                <a:lnTo>
                  <a:pt x="128413" y="23603"/>
                </a:lnTo>
                <a:lnTo>
                  <a:pt x="126090" y="27641"/>
                </a:lnTo>
                <a:lnTo>
                  <a:pt x="121392" y="36362"/>
                </a:lnTo>
                <a:lnTo>
                  <a:pt x="119028" y="40910"/>
                </a:lnTo>
                <a:lnTo>
                  <a:pt x="115865" y="44736"/>
                </a:lnTo>
                <a:lnTo>
                  <a:pt x="112168" y="48080"/>
                </a:lnTo>
                <a:lnTo>
                  <a:pt x="108116" y="51104"/>
                </a:lnTo>
                <a:lnTo>
                  <a:pt x="104621" y="54707"/>
                </a:lnTo>
                <a:lnTo>
                  <a:pt x="101498" y="58696"/>
                </a:lnTo>
                <a:lnTo>
                  <a:pt x="98621" y="62943"/>
                </a:lnTo>
                <a:lnTo>
                  <a:pt x="95116" y="67362"/>
                </a:lnTo>
                <a:lnTo>
                  <a:pt x="91192" y="71896"/>
                </a:lnTo>
                <a:lnTo>
                  <a:pt x="86988" y="76505"/>
                </a:lnTo>
                <a:lnTo>
                  <a:pt x="82598" y="81960"/>
                </a:lnTo>
                <a:lnTo>
                  <a:pt x="78084" y="87978"/>
                </a:lnTo>
                <a:lnTo>
                  <a:pt x="73488" y="94370"/>
                </a:lnTo>
                <a:lnTo>
                  <a:pt x="69629" y="100220"/>
                </a:lnTo>
                <a:lnTo>
                  <a:pt x="66263" y="105707"/>
                </a:lnTo>
                <a:lnTo>
                  <a:pt x="63226" y="110953"/>
                </a:lnTo>
                <a:lnTo>
                  <a:pt x="59613" y="116037"/>
                </a:lnTo>
                <a:lnTo>
                  <a:pt x="55617" y="121014"/>
                </a:lnTo>
                <a:lnTo>
                  <a:pt x="51365" y="125920"/>
                </a:lnTo>
                <a:lnTo>
                  <a:pt x="46944" y="130778"/>
                </a:lnTo>
                <a:lnTo>
                  <a:pt x="37797" y="140409"/>
                </a:lnTo>
                <a:lnTo>
                  <a:pt x="27515" y="150964"/>
                </a:lnTo>
                <a:lnTo>
                  <a:pt x="24693" y="154617"/>
                </a:lnTo>
                <a:lnTo>
                  <a:pt x="22019" y="158641"/>
                </a:lnTo>
                <a:lnTo>
                  <a:pt x="19442" y="162911"/>
                </a:lnTo>
                <a:lnTo>
                  <a:pt x="16930" y="166551"/>
                </a:lnTo>
                <a:lnTo>
                  <a:pt x="14462" y="169771"/>
                </a:lnTo>
                <a:lnTo>
                  <a:pt x="9603" y="175467"/>
                </a:lnTo>
                <a:lnTo>
                  <a:pt x="0"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499"/>
          <p:cNvSpPr/>
          <p:nvPr/>
        </p:nvSpPr>
        <p:spPr>
          <a:xfrm>
            <a:off x="2950368" y="4300537"/>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SMARTPenAnnotation500"/>
          <p:cNvSpPr/>
          <p:nvPr/>
        </p:nvSpPr>
        <p:spPr>
          <a:xfrm>
            <a:off x="2957512" y="4314825"/>
            <a:ext cx="135732" cy="128588"/>
          </a:xfrm>
          <a:custGeom>
            <a:avLst/>
            <a:gdLst/>
            <a:ahLst/>
            <a:cxnLst/>
            <a:rect l="0" t="0" r="0" b="0"/>
            <a:pathLst>
              <a:path w="135732" h="128588">
                <a:moveTo>
                  <a:pt x="0" y="0"/>
                </a:moveTo>
                <a:lnTo>
                  <a:pt x="0" y="3792"/>
                </a:lnTo>
                <a:lnTo>
                  <a:pt x="794" y="4909"/>
                </a:lnTo>
                <a:lnTo>
                  <a:pt x="2117" y="5654"/>
                </a:lnTo>
                <a:lnTo>
                  <a:pt x="3792" y="6150"/>
                </a:lnTo>
                <a:lnTo>
                  <a:pt x="4910" y="7275"/>
                </a:lnTo>
                <a:lnTo>
                  <a:pt x="5654" y="8819"/>
                </a:lnTo>
                <a:lnTo>
                  <a:pt x="6151" y="10641"/>
                </a:lnTo>
                <a:lnTo>
                  <a:pt x="7276" y="12651"/>
                </a:lnTo>
                <a:lnTo>
                  <a:pt x="8819" y="14783"/>
                </a:lnTo>
                <a:lnTo>
                  <a:pt x="10642" y="17000"/>
                </a:lnTo>
                <a:lnTo>
                  <a:pt x="12651" y="19270"/>
                </a:lnTo>
                <a:lnTo>
                  <a:pt x="17000" y="23910"/>
                </a:lnTo>
                <a:lnTo>
                  <a:pt x="28619" y="35731"/>
                </a:lnTo>
                <a:lnTo>
                  <a:pt x="73819" y="80962"/>
                </a:lnTo>
                <a:lnTo>
                  <a:pt x="76994" y="83343"/>
                </a:lnTo>
                <a:lnTo>
                  <a:pt x="80698" y="85725"/>
                </a:lnTo>
                <a:lnTo>
                  <a:pt x="84755" y="88106"/>
                </a:lnTo>
                <a:lnTo>
                  <a:pt x="87459" y="90487"/>
                </a:lnTo>
                <a:lnTo>
                  <a:pt x="89263" y="92868"/>
                </a:lnTo>
                <a:lnTo>
                  <a:pt x="90465" y="95250"/>
                </a:lnTo>
                <a:lnTo>
                  <a:pt x="92060" y="97631"/>
                </a:lnTo>
                <a:lnTo>
                  <a:pt x="93917" y="100012"/>
                </a:lnTo>
                <a:lnTo>
                  <a:pt x="95949" y="102393"/>
                </a:lnTo>
                <a:lnTo>
                  <a:pt x="98097" y="103981"/>
                </a:lnTo>
                <a:lnTo>
                  <a:pt x="100323" y="105039"/>
                </a:lnTo>
                <a:lnTo>
                  <a:pt x="102601" y="105745"/>
                </a:lnTo>
                <a:lnTo>
                  <a:pt x="104913" y="107009"/>
                </a:lnTo>
                <a:lnTo>
                  <a:pt x="107248" y="108645"/>
                </a:lnTo>
                <a:lnTo>
                  <a:pt x="109599" y="110530"/>
                </a:lnTo>
                <a:lnTo>
                  <a:pt x="111960" y="111787"/>
                </a:lnTo>
                <a:lnTo>
                  <a:pt x="114327" y="112624"/>
                </a:lnTo>
                <a:lnTo>
                  <a:pt x="116699" y="113183"/>
                </a:lnTo>
                <a:lnTo>
                  <a:pt x="118281" y="114349"/>
                </a:lnTo>
                <a:lnTo>
                  <a:pt x="119335" y="115920"/>
                </a:lnTo>
                <a:lnTo>
                  <a:pt x="120038" y="117761"/>
                </a:lnTo>
                <a:lnTo>
                  <a:pt x="121300" y="119782"/>
                </a:lnTo>
                <a:lnTo>
                  <a:pt x="122936" y="121923"/>
                </a:lnTo>
                <a:lnTo>
                  <a:pt x="128257" y="128197"/>
                </a:lnTo>
                <a:lnTo>
                  <a:pt x="132282" y="128472"/>
                </a:lnTo>
                <a:lnTo>
                  <a:pt x="135731" y="1285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501"/>
          <p:cNvSpPr/>
          <p:nvPr/>
        </p:nvSpPr>
        <p:spPr>
          <a:xfrm>
            <a:off x="2950368" y="4271962"/>
            <a:ext cx="178595" cy="185739"/>
          </a:xfrm>
          <a:custGeom>
            <a:avLst/>
            <a:gdLst/>
            <a:ahLst/>
            <a:cxnLst/>
            <a:rect l="0" t="0" r="0" b="0"/>
            <a:pathLst>
              <a:path w="178595" h="185739">
                <a:moveTo>
                  <a:pt x="178594" y="0"/>
                </a:moveTo>
                <a:lnTo>
                  <a:pt x="171744" y="0"/>
                </a:lnTo>
                <a:lnTo>
                  <a:pt x="167745" y="3792"/>
                </a:lnTo>
                <a:lnTo>
                  <a:pt x="119349" y="52101"/>
                </a:lnTo>
                <a:lnTo>
                  <a:pt x="116872" y="55371"/>
                </a:lnTo>
                <a:lnTo>
                  <a:pt x="114428" y="59139"/>
                </a:lnTo>
                <a:lnTo>
                  <a:pt x="112004" y="63239"/>
                </a:lnTo>
                <a:lnTo>
                  <a:pt x="108801" y="66766"/>
                </a:lnTo>
                <a:lnTo>
                  <a:pt x="105078" y="69910"/>
                </a:lnTo>
                <a:lnTo>
                  <a:pt x="101008" y="72801"/>
                </a:lnTo>
                <a:lnTo>
                  <a:pt x="97501" y="76315"/>
                </a:lnTo>
                <a:lnTo>
                  <a:pt x="94370" y="80245"/>
                </a:lnTo>
                <a:lnTo>
                  <a:pt x="91488" y="84453"/>
                </a:lnTo>
                <a:lnTo>
                  <a:pt x="88774" y="88846"/>
                </a:lnTo>
                <a:lnTo>
                  <a:pt x="86170" y="93362"/>
                </a:lnTo>
                <a:lnTo>
                  <a:pt x="83640" y="97960"/>
                </a:lnTo>
                <a:lnTo>
                  <a:pt x="80367" y="101819"/>
                </a:lnTo>
                <a:lnTo>
                  <a:pt x="76597" y="105186"/>
                </a:lnTo>
                <a:lnTo>
                  <a:pt x="72496" y="108224"/>
                </a:lnTo>
                <a:lnTo>
                  <a:pt x="68968" y="111837"/>
                </a:lnTo>
                <a:lnTo>
                  <a:pt x="65822" y="115833"/>
                </a:lnTo>
                <a:lnTo>
                  <a:pt x="62932" y="120084"/>
                </a:lnTo>
                <a:lnTo>
                  <a:pt x="60211" y="123712"/>
                </a:lnTo>
                <a:lnTo>
                  <a:pt x="57603" y="126925"/>
                </a:lnTo>
                <a:lnTo>
                  <a:pt x="52589" y="132611"/>
                </a:lnTo>
                <a:lnTo>
                  <a:pt x="47715" y="137784"/>
                </a:lnTo>
                <a:lnTo>
                  <a:pt x="33346" y="152371"/>
                </a:lnTo>
                <a:lnTo>
                  <a:pt x="0"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502"/>
          <p:cNvSpPr/>
          <p:nvPr/>
        </p:nvSpPr>
        <p:spPr>
          <a:xfrm>
            <a:off x="3214687" y="4264818"/>
            <a:ext cx="178595" cy="28576"/>
          </a:xfrm>
          <a:custGeom>
            <a:avLst/>
            <a:gdLst/>
            <a:ahLst/>
            <a:cxnLst/>
            <a:rect l="0" t="0" r="0" b="0"/>
            <a:pathLst>
              <a:path w="178595" h="28576">
                <a:moveTo>
                  <a:pt x="0" y="28575"/>
                </a:moveTo>
                <a:lnTo>
                  <a:pt x="6151" y="22424"/>
                </a:lnTo>
                <a:lnTo>
                  <a:pt x="8819" y="21873"/>
                </a:lnTo>
                <a:lnTo>
                  <a:pt x="13445" y="21628"/>
                </a:lnTo>
                <a:lnTo>
                  <a:pt x="27233" y="21470"/>
                </a:lnTo>
                <a:lnTo>
                  <a:pt x="30061" y="21457"/>
                </a:lnTo>
                <a:lnTo>
                  <a:pt x="33535" y="20655"/>
                </a:lnTo>
                <a:lnTo>
                  <a:pt x="37438" y="19326"/>
                </a:lnTo>
                <a:lnTo>
                  <a:pt x="41627" y="17647"/>
                </a:lnTo>
                <a:lnTo>
                  <a:pt x="46008" y="16527"/>
                </a:lnTo>
                <a:lnTo>
                  <a:pt x="50516" y="15781"/>
                </a:lnTo>
                <a:lnTo>
                  <a:pt x="55108" y="15283"/>
                </a:lnTo>
                <a:lnTo>
                  <a:pt x="58964" y="14951"/>
                </a:lnTo>
                <a:lnTo>
                  <a:pt x="62328" y="14730"/>
                </a:lnTo>
                <a:lnTo>
                  <a:pt x="65365" y="14582"/>
                </a:lnTo>
                <a:lnTo>
                  <a:pt x="68976" y="13690"/>
                </a:lnTo>
                <a:lnTo>
                  <a:pt x="72972" y="12302"/>
                </a:lnTo>
                <a:lnTo>
                  <a:pt x="77223" y="10583"/>
                </a:lnTo>
                <a:lnTo>
                  <a:pt x="81645" y="9436"/>
                </a:lnTo>
                <a:lnTo>
                  <a:pt x="86180" y="8672"/>
                </a:lnTo>
                <a:lnTo>
                  <a:pt x="90791" y="8163"/>
                </a:lnTo>
                <a:lnTo>
                  <a:pt x="94659" y="7823"/>
                </a:lnTo>
                <a:lnTo>
                  <a:pt x="98030" y="7597"/>
                </a:lnTo>
                <a:lnTo>
                  <a:pt x="101073" y="7446"/>
                </a:lnTo>
                <a:lnTo>
                  <a:pt x="108686" y="7278"/>
                </a:lnTo>
                <a:lnTo>
                  <a:pt x="112938" y="7234"/>
                </a:lnTo>
                <a:lnTo>
                  <a:pt x="116567" y="6410"/>
                </a:lnTo>
                <a:lnTo>
                  <a:pt x="119780" y="5067"/>
                </a:lnTo>
                <a:lnTo>
                  <a:pt x="122716" y="3378"/>
                </a:lnTo>
                <a:lnTo>
                  <a:pt x="126261" y="2252"/>
                </a:lnTo>
                <a:lnTo>
                  <a:pt x="130211" y="1501"/>
                </a:lnTo>
                <a:lnTo>
                  <a:pt x="134432" y="1001"/>
                </a:lnTo>
                <a:lnTo>
                  <a:pt x="138041" y="668"/>
                </a:lnTo>
                <a:lnTo>
                  <a:pt x="141239" y="445"/>
                </a:lnTo>
                <a:lnTo>
                  <a:pt x="144166" y="297"/>
                </a:lnTo>
                <a:lnTo>
                  <a:pt x="149534" y="132"/>
                </a:lnTo>
                <a:lnTo>
                  <a:pt x="163240" y="27"/>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503"/>
          <p:cNvSpPr/>
          <p:nvPr/>
        </p:nvSpPr>
        <p:spPr>
          <a:xfrm>
            <a:off x="3243262" y="4314825"/>
            <a:ext cx="178595" cy="28576"/>
          </a:xfrm>
          <a:custGeom>
            <a:avLst/>
            <a:gdLst/>
            <a:ahLst/>
            <a:cxnLst/>
            <a:rect l="0" t="0" r="0" b="0"/>
            <a:pathLst>
              <a:path w="178595" h="28576">
                <a:moveTo>
                  <a:pt x="0" y="28575"/>
                </a:moveTo>
                <a:lnTo>
                  <a:pt x="9943" y="28575"/>
                </a:lnTo>
                <a:lnTo>
                  <a:pt x="12185" y="27781"/>
                </a:lnTo>
                <a:lnTo>
                  <a:pt x="14474" y="26458"/>
                </a:lnTo>
                <a:lnTo>
                  <a:pt x="16793" y="24782"/>
                </a:lnTo>
                <a:lnTo>
                  <a:pt x="19133" y="23665"/>
                </a:lnTo>
                <a:lnTo>
                  <a:pt x="21486" y="22920"/>
                </a:lnTo>
                <a:lnTo>
                  <a:pt x="27012" y="22093"/>
                </a:lnTo>
                <a:lnTo>
                  <a:pt x="30708" y="21872"/>
                </a:lnTo>
                <a:lnTo>
                  <a:pt x="39048" y="21627"/>
                </a:lnTo>
                <a:lnTo>
                  <a:pt x="48046" y="21518"/>
                </a:lnTo>
                <a:lnTo>
                  <a:pt x="52668" y="20695"/>
                </a:lnTo>
                <a:lnTo>
                  <a:pt x="57337" y="19353"/>
                </a:lnTo>
                <a:lnTo>
                  <a:pt x="62037" y="17664"/>
                </a:lnTo>
                <a:lnTo>
                  <a:pt x="65965" y="16539"/>
                </a:lnTo>
                <a:lnTo>
                  <a:pt x="69376" y="15788"/>
                </a:lnTo>
                <a:lnTo>
                  <a:pt x="72445" y="15288"/>
                </a:lnTo>
                <a:lnTo>
                  <a:pt x="76078" y="14954"/>
                </a:lnTo>
                <a:lnTo>
                  <a:pt x="80087" y="14732"/>
                </a:lnTo>
                <a:lnTo>
                  <a:pt x="84348" y="14583"/>
                </a:lnTo>
                <a:lnTo>
                  <a:pt x="88776" y="13691"/>
                </a:lnTo>
                <a:lnTo>
                  <a:pt x="93315" y="12302"/>
                </a:lnTo>
                <a:lnTo>
                  <a:pt x="97929" y="10583"/>
                </a:lnTo>
                <a:lnTo>
                  <a:pt x="101798" y="9436"/>
                </a:lnTo>
                <a:lnTo>
                  <a:pt x="105172" y="8672"/>
                </a:lnTo>
                <a:lnTo>
                  <a:pt x="108215" y="8162"/>
                </a:lnTo>
                <a:lnTo>
                  <a:pt x="111831" y="7823"/>
                </a:lnTo>
                <a:lnTo>
                  <a:pt x="115829" y="7596"/>
                </a:lnTo>
                <a:lnTo>
                  <a:pt x="124504" y="7345"/>
                </a:lnTo>
                <a:lnTo>
                  <a:pt x="133652" y="7233"/>
                </a:lnTo>
                <a:lnTo>
                  <a:pt x="137520" y="6409"/>
                </a:lnTo>
                <a:lnTo>
                  <a:pt x="140893" y="5067"/>
                </a:lnTo>
                <a:lnTo>
                  <a:pt x="143935" y="3377"/>
                </a:lnTo>
                <a:lnTo>
                  <a:pt x="147550" y="2252"/>
                </a:lnTo>
                <a:lnTo>
                  <a:pt x="151548" y="1501"/>
                </a:lnTo>
                <a:lnTo>
                  <a:pt x="155801" y="1001"/>
                </a:lnTo>
                <a:lnTo>
                  <a:pt x="159430" y="667"/>
                </a:lnTo>
                <a:lnTo>
                  <a:pt x="162643" y="444"/>
                </a:lnTo>
                <a:lnTo>
                  <a:pt x="165579" y="296"/>
                </a:lnTo>
                <a:lnTo>
                  <a:pt x="170957" y="132"/>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504"/>
          <p:cNvSpPr/>
          <p:nvPr/>
        </p:nvSpPr>
        <p:spPr>
          <a:xfrm>
            <a:off x="3544295" y="4164806"/>
            <a:ext cx="170456" cy="142849"/>
          </a:xfrm>
          <a:custGeom>
            <a:avLst/>
            <a:gdLst/>
            <a:ahLst/>
            <a:cxnLst/>
            <a:rect l="0" t="0" r="0" b="0"/>
            <a:pathLst>
              <a:path w="170456" h="142849">
                <a:moveTo>
                  <a:pt x="27580" y="0"/>
                </a:moveTo>
                <a:lnTo>
                  <a:pt x="27580" y="30286"/>
                </a:lnTo>
                <a:lnTo>
                  <a:pt x="26786" y="33685"/>
                </a:lnTo>
                <a:lnTo>
                  <a:pt x="25463" y="37538"/>
                </a:lnTo>
                <a:lnTo>
                  <a:pt x="23787" y="41694"/>
                </a:lnTo>
                <a:lnTo>
                  <a:pt x="22670" y="45258"/>
                </a:lnTo>
                <a:lnTo>
                  <a:pt x="21926" y="48429"/>
                </a:lnTo>
                <a:lnTo>
                  <a:pt x="21429" y="51335"/>
                </a:lnTo>
                <a:lnTo>
                  <a:pt x="21098" y="54861"/>
                </a:lnTo>
                <a:lnTo>
                  <a:pt x="20877" y="58799"/>
                </a:lnTo>
                <a:lnTo>
                  <a:pt x="20730" y="63011"/>
                </a:lnTo>
                <a:lnTo>
                  <a:pt x="19838" y="67408"/>
                </a:lnTo>
                <a:lnTo>
                  <a:pt x="18450" y="71926"/>
                </a:lnTo>
                <a:lnTo>
                  <a:pt x="16731" y="76526"/>
                </a:lnTo>
                <a:lnTo>
                  <a:pt x="15584" y="80386"/>
                </a:lnTo>
                <a:lnTo>
                  <a:pt x="14820" y="83753"/>
                </a:lnTo>
                <a:lnTo>
                  <a:pt x="14311" y="86791"/>
                </a:lnTo>
                <a:lnTo>
                  <a:pt x="13178" y="89611"/>
                </a:lnTo>
                <a:lnTo>
                  <a:pt x="11628" y="92284"/>
                </a:lnTo>
                <a:lnTo>
                  <a:pt x="9802" y="94860"/>
                </a:lnTo>
                <a:lnTo>
                  <a:pt x="8584" y="98165"/>
                </a:lnTo>
                <a:lnTo>
                  <a:pt x="7772" y="101956"/>
                </a:lnTo>
                <a:lnTo>
                  <a:pt x="7231" y="106071"/>
                </a:lnTo>
                <a:lnTo>
                  <a:pt x="6870" y="109607"/>
                </a:lnTo>
                <a:lnTo>
                  <a:pt x="6629" y="112759"/>
                </a:lnTo>
                <a:lnTo>
                  <a:pt x="6469" y="115654"/>
                </a:lnTo>
                <a:lnTo>
                  <a:pt x="6291" y="120987"/>
                </a:lnTo>
                <a:lnTo>
                  <a:pt x="6177" y="130879"/>
                </a:lnTo>
                <a:lnTo>
                  <a:pt x="5373" y="132496"/>
                </a:lnTo>
                <a:lnTo>
                  <a:pt x="4044" y="133575"/>
                </a:lnTo>
                <a:lnTo>
                  <a:pt x="0" y="135305"/>
                </a:lnTo>
                <a:lnTo>
                  <a:pt x="462" y="136241"/>
                </a:lnTo>
                <a:lnTo>
                  <a:pt x="4111" y="140556"/>
                </a:lnTo>
                <a:lnTo>
                  <a:pt x="6125" y="142848"/>
                </a:lnTo>
                <a:lnTo>
                  <a:pt x="9934" y="139074"/>
                </a:lnTo>
                <a:lnTo>
                  <a:pt x="11847" y="137960"/>
                </a:lnTo>
                <a:lnTo>
                  <a:pt x="16089" y="136722"/>
                </a:lnTo>
                <a:lnTo>
                  <a:pt x="20621" y="136171"/>
                </a:lnTo>
                <a:lnTo>
                  <a:pt x="22940" y="136024"/>
                </a:lnTo>
                <a:lnTo>
                  <a:pt x="25280" y="135133"/>
                </a:lnTo>
                <a:lnTo>
                  <a:pt x="29997" y="132026"/>
                </a:lnTo>
                <a:lnTo>
                  <a:pt x="33160" y="130879"/>
                </a:lnTo>
                <a:lnTo>
                  <a:pt x="36856" y="130115"/>
                </a:lnTo>
                <a:lnTo>
                  <a:pt x="40908" y="129606"/>
                </a:lnTo>
                <a:lnTo>
                  <a:pt x="45196" y="128473"/>
                </a:lnTo>
                <a:lnTo>
                  <a:pt x="49643" y="126923"/>
                </a:lnTo>
                <a:lnTo>
                  <a:pt x="54195" y="125097"/>
                </a:lnTo>
                <a:lnTo>
                  <a:pt x="58817" y="123879"/>
                </a:lnTo>
                <a:lnTo>
                  <a:pt x="63485" y="123067"/>
                </a:lnTo>
                <a:lnTo>
                  <a:pt x="68186" y="122526"/>
                </a:lnTo>
                <a:lnTo>
                  <a:pt x="72113" y="122165"/>
                </a:lnTo>
                <a:lnTo>
                  <a:pt x="75525" y="121924"/>
                </a:lnTo>
                <a:lnTo>
                  <a:pt x="78593" y="121764"/>
                </a:lnTo>
                <a:lnTo>
                  <a:pt x="82226" y="120864"/>
                </a:lnTo>
                <a:lnTo>
                  <a:pt x="86236" y="119469"/>
                </a:lnTo>
                <a:lnTo>
                  <a:pt x="90496" y="117746"/>
                </a:lnTo>
                <a:lnTo>
                  <a:pt x="94130" y="116597"/>
                </a:lnTo>
                <a:lnTo>
                  <a:pt x="97347" y="115831"/>
                </a:lnTo>
                <a:lnTo>
                  <a:pt x="100285" y="115321"/>
                </a:lnTo>
                <a:lnTo>
                  <a:pt x="103831" y="114187"/>
                </a:lnTo>
                <a:lnTo>
                  <a:pt x="107782" y="112637"/>
                </a:lnTo>
                <a:lnTo>
                  <a:pt x="112004" y="110810"/>
                </a:lnTo>
                <a:lnTo>
                  <a:pt x="115613" y="109592"/>
                </a:lnTo>
                <a:lnTo>
                  <a:pt x="118812" y="108780"/>
                </a:lnTo>
                <a:lnTo>
                  <a:pt x="121738" y="108238"/>
                </a:lnTo>
                <a:lnTo>
                  <a:pt x="124484" y="107878"/>
                </a:lnTo>
                <a:lnTo>
                  <a:pt x="129650" y="107477"/>
                </a:lnTo>
                <a:lnTo>
                  <a:pt x="134592" y="107299"/>
                </a:lnTo>
                <a:lnTo>
                  <a:pt x="144232" y="107184"/>
                </a:lnTo>
                <a:lnTo>
                  <a:pt x="151396" y="107164"/>
                </a:lnTo>
                <a:lnTo>
                  <a:pt x="153780" y="107955"/>
                </a:lnTo>
                <a:lnTo>
                  <a:pt x="158546" y="110951"/>
                </a:lnTo>
                <a:lnTo>
                  <a:pt x="162893" y="114006"/>
                </a:lnTo>
                <a:lnTo>
                  <a:pt x="168138" y="114242"/>
                </a:lnTo>
                <a:lnTo>
                  <a:pt x="170455" y="1143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505"/>
          <p:cNvSpPr/>
          <p:nvPr/>
        </p:nvSpPr>
        <p:spPr>
          <a:xfrm>
            <a:off x="3686175" y="4143375"/>
            <a:ext cx="21432" cy="271463"/>
          </a:xfrm>
          <a:custGeom>
            <a:avLst/>
            <a:gdLst/>
            <a:ahLst/>
            <a:cxnLst/>
            <a:rect l="0" t="0" r="0" b="0"/>
            <a:pathLst>
              <a:path w="21432" h="271463">
                <a:moveTo>
                  <a:pt x="21431" y="0"/>
                </a:moveTo>
                <a:lnTo>
                  <a:pt x="21431" y="13735"/>
                </a:lnTo>
                <a:lnTo>
                  <a:pt x="20637" y="17094"/>
                </a:lnTo>
                <a:lnTo>
                  <a:pt x="19314" y="20127"/>
                </a:lnTo>
                <a:lnTo>
                  <a:pt x="17639" y="22943"/>
                </a:lnTo>
                <a:lnTo>
                  <a:pt x="16521" y="26408"/>
                </a:lnTo>
                <a:lnTo>
                  <a:pt x="15776" y="30305"/>
                </a:lnTo>
                <a:lnTo>
                  <a:pt x="15280" y="34491"/>
                </a:lnTo>
                <a:lnTo>
                  <a:pt x="14949" y="38868"/>
                </a:lnTo>
                <a:lnTo>
                  <a:pt x="14728" y="43375"/>
                </a:lnTo>
                <a:lnTo>
                  <a:pt x="14581" y="47966"/>
                </a:lnTo>
                <a:lnTo>
                  <a:pt x="13690" y="52615"/>
                </a:lnTo>
                <a:lnTo>
                  <a:pt x="12301" y="57302"/>
                </a:lnTo>
                <a:lnTo>
                  <a:pt x="10582" y="62013"/>
                </a:lnTo>
                <a:lnTo>
                  <a:pt x="9436" y="66742"/>
                </a:lnTo>
                <a:lnTo>
                  <a:pt x="8671" y="71482"/>
                </a:lnTo>
                <a:lnTo>
                  <a:pt x="8162" y="76229"/>
                </a:lnTo>
                <a:lnTo>
                  <a:pt x="7823" y="80982"/>
                </a:lnTo>
                <a:lnTo>
                  <a:pt x="7596" y="85738"/>
                </a:lnTo>
                <a:lnTo>
                  <a:pt x="7344" y="96049"/>
                </a:lnTo>
                <a:lnTo>
                  <a:pt x="7144" y="179685"/>
                </a:lnTo>
                <a:lnTo>
                  <a:pt x="7938" y="185671"/>
                </a:lnTo>
                <a:lnTo>
                  <a:pt x="9260" y="191249"/>
                </a:lnTo>
                <a:lnTo>
                  <a:pt x="10936" y="196556"/>
                </a:lnTo>
                <a:lnTo>
                  <a:pt x="11259" y="201681"/>
                </a:lnTo>
                <a:lnTo>
                  <a:pt x="10681" y="206685"/>
                </a:lnTo>
                <a:lnTo>
                  <a:pt x="9502" y="211609"/>
                </a:lnTo>
                <a:lnTo>
                  <a:pt x="8716" y="216479"/>
                </a:lnTo>
                <a:lnTo>
                  <a:pt x="8191" y="221313"/>
                </a:lnTo>
                <a:lnTo>
                  <a:pt x="7842" y="226123"/>
                </a:lnTo>
                <a:lnTo>
                  <a:pt x="7454" y="233584"/>
                </a:lnTo>
                <a:lnTo>
                  <a:pt x="7282" y="240340"/>
                </a:lnTo>
                <a:lnTo>
                  <a:pt x="7205" y="248634"/>
                </a:lnTo>
                <a:lnTo>
                  <a:pt x="6391" y="252275"/>
                </a:lnTo>
                <a:lnTo>
                  <a:pt x="5054" y="255496"/>
                </a:lnTo>
                <a:lnTo>
                  <a:pt x="998" y="262575"/>
                </a:lnTo>
                <a:lnTo>
                  <a:pt x="443" y="265660"/>
                </a:lnTo>
                <a:lnTo>
                  <a:pt x="0" y="2714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506"/>
          <p:cNvSpPr/>
          <p:nvPr/>
        </p:nvSpPr>
        <p:spPr>
          <a:xfrm>
            <a:off x="921543" y="4600575"/>
            <a:ext cx="214314" cy="392485"/>
          </a:xfrm>
          <a:custGeom>
            <a:avLst/>
            <a:gdLst/>
            <a:ahLst/>
            <a:cxnLst/>
            <a:rect l="0" t="0" r="0" b="0"/>
            <a:pathLst>
              <a:path w="214314" h="392485">
                <a:moveTo>
                  <a:pt x="0" y="0"/>
                </a:moveTo>
                <a:lnTo>
                  <a:pt x="6850" y="0"/>
                </a:lnTo>
                <a:lnTo>
                  <a:pt x="7133" y="10935"/>
                </a:lnTo>
                <a:lnTo>
                  <a:pt x="7144" y="84346"/>
                </a:lnTo>
                <a:lnTo>
                  <a:pt x="7938" y="87980"/>
                </a:lnTo>
                <a:lnTo>
                  <a:pt x="12847" y="97682"/>
                </a:lnTo>
                <a:lnTo>
                  <a:pt x="17087" y="105855"/>
                </a:lnTo>
                <a:lnTo>
                  <a:pt x="19501" y="114780"/>
                </a:lnTo>
                <a:lnTo>
                  <a:pt x="20144" y="119383"/>
                </a:lnTo>
                <a:lnTo>
                  <a:pt x="22161" y="123244"/>
                </a:lnTo>
                <a:lnTo>
                  <a:pt x="28635" y="129652"/>
                </a:lnTo>
                <a:lnTo>
                  <a:pt x="30996" y="133266"/>
                </a:lnTo>
                <a:lnTo>
                  <a:pt x="35113" y="145143"/>
                </a:lnTo>
                <a:lnTo>
                  <a:pt x="38889" y="151291"/>
                </a:lnTo>
                <a:lnTo>
                  <a:pt x="45478" y="159215"/>
                </a:lnTo>
                <a:lnTo>
                  <a:pt x="50110" y="164160"/>
                </a:lnTo>
                <a:lnTo>
                  <a:pt x="52457" y="166590"/>
                </a:lnTo>
                <a:lnTo>
                  <a:pt x="55609" y="169004"/>
                </a:lnTo>
                <a:lnTo>
                  <a:pt x="59298" y="171406"/>
                </a:lnTo>
                <a:lnTo>
                  <a:pt x="63344" y="173802"/>
                </a:lnTo>
                <a:lnTo>
                  <a:pt x="69957" y="178580"/>
                </a:lnTo>
                <a:lnTo>
                  <a:pt x="72832" y="180966"/>
                </a:lnTo>
                <a:lnTo>
                  <a:pt x="78143" y="183617"/>
                </a:lnTo>
                <a:lnTo>
                  <a:pt x="83943" y="184795"/>
                </a:lnTo>
                <a:lnTo>
                  <a:pt x="87712" y="185109"/>
                </a:lnTo>
                <a:lnTo>
                  <a:pt x="95339" y="185458"/>
                </a:lnTo>
                <a:lnTo>
                  <a:pt x="101375" y="185613"/>
                </a:lnTo>
                <a:lnTo>
                  <a:pt x="109236" y="185701"/>
                </a:lnTo>
                <a:lnTo>
                  <a:pt x="111718" y="184919"/>
                </a:lnTo>
                <a:lnTo>
                  <a:pt x="116592" y="181934"/>
                </a:lnTo>
                <a:lnTo>
                  <a:pt x="121404" y="177962"/>
                </a:lnTo>
                <a:lnTo>
                  <a:pt x="126189" y="173550"/>
                </a:lnTo>
                <a:lnTo>
                  <a:pt x="130961" y="168944"/>
                </a:lnTo>
                <a:lnTo>
                  <a:pt x="134139" y="166604"/>
                </a:lnTo>
                <a:lnTo>
                  <a:pt x="137845" y="164250"/>
                </a:lnTo>
                <a:lnTo>
                  <a:pt x="141903" y="161888"/>
                </a:lnTo>
                <a:lnTo>
                  <a:pt x="144608" y="158725"/>
                </a:lnTo>
                <a:lnTo>
                  <a:pt x="146412" y="155029"/>
                </a:lnTo>
                <a:lnTo>
                  <a:pt x="149210" y="147483"/>
                </a:lnTo>
                <a:lnTo>
                  <a:pt x="155247" y="137978"/>
                </a:lnTo>
                <a:lnTo>
                  <a:pt x="159751" y="129850"/>
                </a:lnTo>
                <a:lnTo>
                  <a:pt x="166749" y="116350"/>
                </a:lnTo>
                <a:lnTo>
                  <a:pt x="169361" y="107009"/>
                </a:lnTo>
                <a:lnTo>
                  <a:pt x="170831" y="94941"/>
                </a:lnTo>
                <a:lnTo>
                  <a:pt x="171038" y="91869"/>
                </a:lnTo>
                <a:lnTo>
                  <a:pt x="175120" y="79961"/>
                </a:lnTo>
                <a:lnTo>
                  <a:pt x="175484" y="75532"/>
                </a:lnTo>
                <a:lnTo>
                  <a:pt x="173772" y="66378"/>
                </a:lnTo>
                <a:lnTo>
                  <a:pt x="173792" y="62508"/>
                </a:lnTo>
                <a:lnTo>
                  <a:pt x="174599" y="59134"/>
                </a:lnTo>
                <a:lnTo>
                  <a:pt x="176818" y="53270"/>
                </a:lnTo>
                <a:lnTo>
                  <a:pt x="178360" y="44389"/>
                </a:lnTo>
                <a:lnTo>
                  <a:pt x="184724" y="36845"/>
                </a:lnTo>
                <a:lnTo>
                  <a:pt x="185649" y="35817"/>
                </a:lnTo>
                <a:lnTo>
                  <a:pt x="185735" y="46363"/>
                </a:lnTo>
                <a:lnTo>
                  <a:pt x="186530" y="47577"/>
                </a:lnTo>
                <a:lnTo>
                  <a:pt x="187853" y="48387"/>
                </a:lnTo>
                <a:lnTo>
                  <a:pt x="189529" y="48927"/>
                </a:lnTo>
                <a:lnTo>
                  <a:pt x="190647" y="50874"/>
                </a:lnTo>
                <a:lnTo>
                  <a:pt x="193013" y="60405"/>
                </a:lnTo>
                <a:lnTo>
                  <a:pt x="196380" y="66005"/>
                </a:lnTo>
                <a:lnTo>
                  <a:pt x="198405" y="73256"/>
                </a:lnTo>
                <a:lnTo>
                  <a:pt x="200099" y="81770"/>
                </a:lnTo>
                <a:lnTo>
                  <a:pt x="203498" y="90846"/>
                </a:lnTo>
                <a:lnTo>
                  <a:pt x="207654" y="100172"/>
                </a:lnTo>
                <a:lnTo>
                  <a:pt x="211353" y="109608"/>
                </a:lnTo>
                <a:lnTo>
                  <a:pt x="212998" y="119093"/>
                </a:lnTo>
                <a:lnTo>
                  <a:pt x="213728" y="130718"/>
                </a:lnTo>
                <a:lnTo>
                  <a:pt x="214053" y="143028"/>
                </a:lnTo>
                <a:lnTo>
                  <a:pt x="214290" y="179339"/>
                </a:lnTo>
                <a:lnTo>
                  <a:pt x="214313" y="257183"/>
                </a:lnTo>
                <a:lnTo>
                  <a:pt x="212196" y="269349"/>
                </a:lnTo>
                <a:lnTo>
                  <a:pt x="208610" y="280842"/>
                </a:lnTo>
                <a:lnTo>
                  <a:pt x="204370" y="293887"/>
                </a:lnTo>
                <a:lnTo>
                  <a:pt x="202921" y="300699"/>
                </a:lnTo>
                <a:lnTo>
                  <a:pt x="201956" y="307623"/>
                </a:lnTo>
                <a:lnTo>
                  <a:pt x="201312" y="314619"/>
                </a:lnTo>
                <a:lnTo>
                  <a:pt x="198481" y="324510"/>
                </a:lnTo>
                <a:lnTo>
                  <a:pt x="193783" y="332345"/>
                </a:lnTo>
                <a:lnTo>
                  <a:pt x="190307" y="336657"/>
                </a:lnTo>
                <a:lnTo>
                  <a:pt x="186403" y="341119"/>
                </a:lnTo>
                <a:lnTo>
                  <a:pt x="179948" y="350311"/>
                </a:lnTo>
                <a:lnTo>
                  <a:pt x="174433" y="358893"/>
                </a:lnTo>
                <a:lnTo>
                  <a:pt x="169336" y="365354"/>
                </a:lnTo>
                <a:lnTo>
                  <a:pt x="166072" y="368188"/>
                </a:lnTo>
                <a:lnTo>
                  <a:pt x="162309" y="370871"/>
                </a:lnTo>
                <a:lnTo>
                  <a:pt x="158212" y="373453"/>
                </a:lnTo>
                <a:lnTo>
                  <a:pt x="151544" y="378440"/>
                </a:lnTo>
                <a:lnTo>
                  <a:pt x="145140" y="383301"/>
                </a:lnTo>
                <a:lnTo>
                  <a:pt x="141210" y="385709"/>
                </a:lnTo>
                <a:lnTo>
                  <a:pt x="137003" y="388108"/>
                </a:lnTo>
                <a:lnTo>
                  <a:pt x="132610" y="389707"/>
                </a:lnTo>
                <a:lnTo>
                  <a:pt x="128094" y="390774"/>
                </a:lnTo>
                <a:lnTo>
                  <a:pt x="123496" y="391484"/>
                </a:lnTo>
                <a:lnTo>
                  <a:pt x="119637" y="391958"/>
                </a:lnTo>
                <a:lnTo>
                  <a:pt x="113233" y="392484"/>
                </a:lnTo>
                <a:lnTo>
                  <a:pt x="108826" y="391831"/>
                </a:lnTo>
                <a:lnTo>
                  <a:pt x="103507" y="390602"/>
                </a:lnTo>
                <a:lnTo>
                  <a:pt x="97580" y="388989"/>
                </a:lnTo>
                <a:lnTo>
                  <a:pt x="92041" y="387913"/>
                </a:lnTo>
                <a:lnTo>
                  <a:pt x="86761" y="387196"/>
                </a:lnTo>
                <a:lnTo>
                  <a:pt x="81653" y="386718"/>
                </a:lnTo>
                <a:lnTo>
                  <a:pt x="77454" y="385605"/>
                </a:lnTo>
                <a:lnTo>
                  <a:pt x="73861" y="384070"/>
                </a:lnTo>
                <a:lnTo>
                  <a:pt x="67752" y="381041"/>
                </a:lnTo>
                <a:lnTo>
                  <a:pt x="62391" y="379695"/>
                </a:lnTo>
                <a:lnTo>
                  <a:pt x="57363" y="376980"/>
                </a:lnTo>
                <a:lnTo>
                  <a:pt x="54911" y="375145"/>
                </a:lnTo>
                <a:lnTo>
                  <a:pt x="53276" y="373128"/>
                </a:lnTo>
                <a:lnTo>
                  <a:pt x="52186" y="370989"/>
                </a:lnTo>
                <a:lnTo>
                  <a:pt x="51460" y="368770"/>
                </a:lnTo>
                <a:lnTo>
                  <a:pt x="48536" y="364187"/>
                </a:lnTo>
                <a:lnTo>
                  <a:pt x="46645" y="361854"/>
                </a:lnTo>
                <a:lnTo>
                  <a:pt x="45384" y="359504"/>
                </a:lnTo>
                <a:lnTo>
                  <a:pt x="43983" y="354777"/>
                </a:lnTo>
                <a:lnTo>
                  <a:pt x="43195" y="343861"/>
                </a:lnTo>
                <a:lnTo>
                  <a:pt x="42928" y="331654"/>
                </a:lnTo>
                <a:lnTo>
                  <a:pt x="42863" y="3214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507"/>
          <p:cNvSpPr/>
          <p:nvPr/>
        </p:nvSpPr>
        <p:spPr>
          <a:xfrm>
            <a:off x="1228725" y="4686300"/>
            <a:ext cx="171451" cy="14288"/>
          </a:xfrm>
          <a:custGeom>
            <a:avLst/>
            <a:gdLst/>
            <a:ahLst/>
            <a:cxnLst/>
            <a:rect l="0" t="0" r="0" b="0"/>
            <a:pathLst>
              <a:path w="171451" h="14288">
                <a:moveTo>
                  <a:pt x="0" y="14287"/>
                </a:moveTo>
                <a:lnTo>
                  <a:pt x="76531" y="14287"/>
                </a:lnTo>
                <a:lnTo>
                  <a:pt x="81183" y="13493"/>
                </a:lnTo>
                <a:lnTo>
                  <a:pt x="85872" y="12170"/>
                </a:lnTo>
                <a:lnTo>
                  <a:pt x="90585" y="10495"/>
                </a:lnTo>
                <a:lnTo>
                  <a:pt x="95315" y="9377"/>
                </a:lnTo>
                <a:lnTo>
                  <a:pt x="100056" y="8633"/>
                </a:lnTo>
                <a:lnTo>
                  <a:pt x="104804" y="8136"/>
                </a:lnTo>
                <a:lnTo>
                  <a:pt x="109556" y="7011"/>
                </a:lnTo>
                <a:lnTo>
                  <a:pt x="114312" y="5468"/>
                </a:lnTo>
                <a:lnTo>
                  <a:pt x="119071" y="3645"/>
                </a:lnTo>
                <a:lnTo>
                  <a:pt x="123830" y="2430"/>
                </a:lnTo>
                <a:lnTo>
                  <a:pt x="128591" y="1620"/>
                </a:lnTo>
                <a:lnTo>
                  <a:pt x="133352" y="1080"/>
                </a:lnTo>
                <a:lnTo>
                  <a:pt x="138114" y="720"/>
                </a:lnTo>
                <a:lnTo>
                  <a:pt x="142876" y="480"/>
                </a:lnTo>
                <a:lnTo>
                  <a:pt x="152400" y="213"/>
                </a:lnTo>
                <a:lnTo>
                  <a:pt x="17145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508"/>
          <p:cNvSpPr/>
          <p:nvPr/>
        </p:nvSpPr>
        <p:spPr>
          <a:xfrm>
            <a:off x="1285875" y="4757737"/>
            <a:ext cx="128588" cy="28576"/>
          </a:xfrm>
          <a:custGeom>
            <a:avLst/>
            <a:gdLst/>
            <a:ahLst/>
            <a:cxnLst/>
            <a:rect l="0" t="0" r="0" b="0"/>
            <a:pathLst>
              <a:path w="128588" h="28576">
                <a:moveTo>
                  <a:pt x="0" y="28575"/>
                </a:moveTo>
                <a:lnTo>
                  <a:pt x="0" y="22424"/>
                </a:lnTo>
                <a:lnTo>
                  <a:pt x="793" y="22093"/>
                </a:lnTo>
                <a:lnTo>
                  <a:pt x="3792" y="21725"/>
                </a:lnTo>
                <a:lnTo>
                  <a:pt x="7770" y="21562"/>
                </a:lnTo>
                <a:lnTo>
                  <a:pt x="14473" y="21470"/>
                </a:lnTo>
                <a:lnTo>
                  <a:pt x="16792" y="21457"/>
                </a:lnTo>
                <a:lnTo>
                  <a:pt x="19132" y="20655"/>
                </a:lnTo>
                <a:lnTo>
                  <a:pt x="21486" y="19326"/>
                </a:lnTo>
                <a:lnTo>
                  <a:pt x="23849" y="17647"/>
                </a:lnTo>
                <a:lnTo>
                  <a:pt x="27012" y="16527"/>
                </a:lnTo>
                <a:lnTo>
                  <a:pt x="30708" y="15780"/>
                </a:lnTo>
                <a:lnTo>
                  <a:pt x="34759" y="15283"/>
                </a:lnTo>
                <a:lnTo>
                  <a:pt x="39048" y="14951"/>
                </a:lnTo>
                <a:lnTo>
                  <a:pt x="43494" y="14730"/>
                </a:lnTo>
                <a:lnTo>
                  <a:pt x="48046" y="14582"/>
                </a:lnTo>
                <a:lnTo>
                  <a:pt x="52668" y="13690"/>
                </a:lnTo>
                <a:lnTo>
                  <a:pt x="57337" y="12302"/>
                </a:lnTo>
                <a:lnTo>
                  <a:pt x="62037" y="10583"/>
                </a:lnTo>
                <a:lnTo>
                  <a:pt x="66758" y="9436"/>
                </a:lnTo>
                <a:lnTo>
                  <a:pt x="71493" y="8672"/>
                </a:lnTo>
                <a:lnTo>
                  <a:pt x="76237" y="8163"/>
                </a:lnTo>
                <a:lnTo>
                  <a:pt x="80987" y="7029"/>
                </a:lnTo>
                <a:lnTo>
                  <a:pt x="85741" y="5480"/>
                </a:lnTo>
                <a:lnTo>
                  <a:pt x="90498" y="3653"/>
                </a:lnTo>
                <a:lnTo>
                  <a:pt x="94463" y="2436"/>
                </a:lnTo>
                <a:lnTo>
                  <a:pt x="97900" y="1624"/>
                </a:lnTo>
                <a:lnTo>
                  <a:pt x="100985" y="1082"/>
                </a:lnTo>
                <a:lnTo>
                  <a:pt x="104630" y="722"/>
                </a:lnTo>
                <a:lnTo>
                  <a:pt x="108647" y="481"/>
                </a:lnTo>
                <a:lnTo>
                  <a:pt x="116550" y="214"/>
                </a:lnTo>
                <a:lnTo>
                  <a:pt x="12858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509"/>
          <p:cNvSpPr/>
          <p:nvPr/>
        </p:nvSpPr>
        <p:spPr>
          <a:xfrm>
            <a:off x="1543050" y="4686300"/>
            <a:ext cx="142876" cy="21432"/>
          </a:xfrm>
          <a:custGeom>
            <a:avLst/>
            <a:gdLst/>
            <a:ahLst/>
            <a:cxnLst/>
            <a:rect l="0" t="0" r="0" b="0"/>
            <a:pathLst>
              <a:path w="142876" h="21432">
                <a:moveTo>
                  <a:pt x="0" y="21431"/>
                </a:moveTo>
                <a:lnTo>
                  <a:pt x="6150" y="21431"/>
                </a:lnTo>
                <a:lnTo>
                  <a:pt x="7275" y="20637"/>
                </a:lnTo>
                <a:lnTo>
                  <a:pt x="8819" y="19314"/>
                </a:lnTo>
                <a:lnTo>
                  <a:pt x="10641" y="17639"/>
                </a:lnTo>
                <a:lnTo>
                  <a:pt x="12650" y="16521"/>
                </a:lnTo>
                <a:lnTo>
                  <a:pt x="14783" y="15776"/>
                </a:lnTo>
                <a:lnTo>
                  <a:pt x="16999" y="15280"/>
                </a:lnTo>
                <a:lnTo>
                  <a:pt x="19270" y="14949"/>
                </a:lnTo>
                <a:lnTo>
                  <a:pt x="21578" y="14728"/>
                </a:lnTo>
                <a:lnTo>
                  <a:pt x="23910" y="14581"/>
                </a:lnTo>
                <a:lnTo>
                  <a:pt x="28618" y="14418"/>
                </a:lnTo>
                <a:lnTo>
                  <a:pt x="37848" y="14326"/>
                </a:lnTo>
                <a:lnTo>
                  <a:pt x="59237" y="14289"/>
                </a:lnTo>
                <a:lnTo>
                  <a:pt x="62510" y="13495"/>
                </a:lnTo>
                <a:lnTo>
                  <a:pt x="66280" y="12172"/>
                </a:lnTo>
                <a:lnTo>
                  <a:pt x="70380" y="10495"/>
                </a:lnTo>
                <a:lnTo>
                  <a:pt x="73907" y="9378"/>
                </a:lnTo>
                <a:lnTo>
                  <a:pt x="77053" y="8633"/>
                </a:lnTo>
                <a:lnTo>
                  <a:pt x="79943" y="8137"/>
                </a:lnTo>
                <a:lnTo>
                  <a:pt x="83458" y="7806"/>
                </a:lnTo>
                <a:lnTo>
                  <a:pt x="87389" y="7585"/>
                </a:lnTo>
                <a:lnTo>
                  <a:pt x="91596" y="7437"/>
                </a:lnTo>
                <a:lnTo>
                  <a:pt x="95195" y="6546"/>
                </a:lnTo>
                <a:lnTo>
                  <a:pt x="98388" y="5158"/>
                </a:lnTo>
                <a:lnTo>
                  <a:pt x="101311" y="3438"/>
                </a:lnTo>
                <a:lnTo>
                  <a:pt x="104847" y="2292"/>
                </a:lnTo>
                <a:lnTo>
                  <a:pt x="108791" y="1528"/>
                </a:lnTo>
                <a:lnTo>
                  <a:pt x="113009" y="1018"/>
                </a:lnTo>
                <a:lnTo>
                  <a:pt x="117408" y="679"/>
                </a:lnTo>
                <a:lnTo>
                  <a:pt x="121928" y="453"/>
                </a:lnTo>
                <a:lnTo>
                  <a:pt x="133004" y="89"/>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510"/>
          <p:cNvSpPr/>
          <p:nvPr/>
        </p:nvSpPr>
        <p:spPr>
          <a:xfrm>
            <a:off x="1750218" y="4579172"/>
            <a:ext cx="135608" cy="178558"/>
          </a:xfrm>
          <a:custGeom>
            <a:avLst/>
            <a:gdLst/>
            <a:ahLst/>
            <a:cxnLst/>
            <a:rect l="0" t="0" r="0" b="0"/>
            <a:pathLst>
              <a:path w="135608" h="178558">
                <a:moveTo>
                  <a:pt x="0" y="35690"/>
                </a:moveTo>
                <a:lnTo>
                  <a:pt x="0" y="29539"/>
                </a:lnTo>
                <a:lnTo>
                  <a:pt x="794" y="29208"/>
                </a:lnTo>
                <a:lnTo>
                  <a:pt x="3793" y="28840"/>
                </a:lnTo>
                <a:lnTo>
                  <a:pt x="4910" y="27949"/>
                </a:lnTo>
                <a:lnTo>
                  <a:pt x="5655" y="26561"/>
                </a:lnTo>
                <a:lnTo>
                  <a:pt x="6151" y="24841"/>
                </a:lnTo>
                <a:lnTo>
                  <a:pt x="8070" y="23695"/>
                </a:lnTo>
                <a:lnTo>
                  <a:pt x="10936" y="22931"/>
                </a:lnTo>
                <a:lnTo>
                  <a:pt x="14434" y="22421"/>
                </a:lnTo>
                <a:lnTo>
                  <a:pt x="17561" y="21288"/>
                </a:lnTo>
                <a:lnTo>
                  <a:pt x="20439" y="19739"/>
                </a:lnTo>
                <a:lnTo>
                  <a:pt x="23151" y="17912"/>
                </a:lnTo>
                <a:lnTo>
                  <a:pt x="26546" y="15901"/>
                </a:lnTo>
                <a:lnTo>
                  <a:pt x="30398" y="13766"/>
                </a:lnTo>
                <a:lnTo>
                  <a:pt x="34553" y="11549"/>
                </a:lnTo>
                <a:lnTo>
                  <a:pt x="38910" y="10071"/>
                </a:lnTo>
                <a:lnTo>
                  <a:pt x="43403" y="9086"/>
                </a:lnTo>
                <a:lnTo>
                  <a:pt x="47985" y="8429"/>
                </a:lnTo>
                <a:lnTo>
                  <a:pt x="52628" y="7198"/>
                </a:lnTo>
                <a:lnTo>
                  <a:pt x="57310" y="5583"/>
                </a:lnTo>
                <a:lnTo>
                  <a:pt x="62020" y="3712"/>
                </a:lnTo>
                <a:lnTo>
                  <a:pt x="65953" y="2465"/>
                </a:lnTo>
                <a:lnTo>
                  <a:pt x="69368" y="1634"/>
                </a:lnTo>
                <a:lnTo>
                  <a:pt x="72439" y="1080"/>
                </a:lnTo>
                <a:lnTo>
                  <a:pt x="75281" y="710"/>
                </a:lnTo>
                <a:lnTo>
                  <a:pt x="77968" y="464"/>
                </a:lnTo>
                <a:lnTo>
                  <a:pt x="80554" y="300"/>
                </a:lnTo>
                <a:lnTo>
                  <a:pt x="87660" y="117"/>
                </a:lnTo>
                <a:lnTo>
                  <a:pt x="97573" y="0"/>
                </a:lnTo>
                <a:lnTo>
                  <a:pt x="99180" y="784"/>
                </a:lnTo>
                <a:lnTo>
                  <a:pt x="103082" y="3773"/>
                </a:lnTo>
                <a:lnTo>
                  <a:pt x="104440" y="5681"/>
                </a:lnTo>
                <a:lnTo>
                  <a:pt x="105949" y="9917"/>
                </a:lnTo>
                <a:lnTo>
                  <a:pt x="106620" y="14446"/>
                </a:lnTo>
                <a:lnTo>
                  <a:pt x="106918" y="19104"/>
                </a:lnTo>
                <a:lnTo>
                  <a:pt x="107050" y="23821"/>
                </a:lnTo>
                <a:lnTo>
                  <a:pt x="107125" y="34731"/>
                </a:lnTo>
                <a:lnTo>
                  <a:pt x="106342" y="39019"/>
                </a:lnTo>
                <a:lnTo>
                  <a:pt x="105026" y="43466"/>
                </a:lnTo>
                <a:lnTo>
                  <a:pt x="103355" y="48018"/>
                </a:lnTo>
                <a:lnTo>
                  <a:pt x="100653" y="51846"/>
                </a:lnTo>
                <a:lnTo>
                  <a:pt x="97265" y="55192"/>
                </a:lnTo>
                <a:lnTo>
                  <a:pt x="93418" y="58216"/>
                </a:lnTo>
                <a:lnTo>
                  <a:pt x="89266" y="61026"/>
                </a:lnTo>
                <a:lnTo>
                  <a:pt x="84911" y="63693"/>
                </a:lnTo>
                <a:lnTo>
                  <a:pt x="80420" y="66265"/>
                </a:lnTo>
                <a:lnTo>
                  <a:pt x="76632" y="68773"/>
                </a:lnTo>
                <a:lnTo>
                  <a:pt x="73313" y="71240"/>
                </a:lnTo>
                <a:lnTo>
                  <a:pt x="70307" y="73677"/>
                </a:lnTo>
                <a:lnTo>
                  <a:pt x="67509" y="75302"/>
                </a:lnTo>
                <a:lnTo>
                  <a:pt x="64850" y="76386"/>
                </a:lnTo>
                <a:lnTo>
                  <a:pt x="62283" y="77108"/>
                </a:lnTo>
                <a:lnTo>
                  <a:pt x="59779" y="77589"/>
                </a:lnTo>
                <a:lnTo>
                  <a:pt x="57315" y="77911"/>
                </a:lnTo>
                <a:lnTo>
                  <a:pt x="54879" y="78124"/>
                </a:lnTo>
                <a:lnTo>
                  <a:pt x="52461" y="79061"/>
                </a:lnTo>
                <a:lnTo>
                  <a:pt x="50055" y="80479"/>
                </a:lnTo>
                <a:lnTo>
                  <a:pt x="47658" y="82218"/>
                </a:lnTo>
                <a:lnTo>
                  <a:pt x="45266" y="83377"/>
                </a:lnTo>
                <a:lnTo>
                  <a:pt x="42877" y="84151"/>
                </a:lnTo>
                <a:lnTo>
                  <a:pt x="35843" y="85669"/>
                </a:lnTo>
                <a:lnTo>
                  <a:pt x="35756" y="81896"/>
                </a:lnTo>
                <a:lnTo>
                  <a:pt x="36537" y="80781"/>
                </a:lnTo>
                <a:lnTo>
                  <a:pt x="37852" y="80038"/>
                </a:lnTo>
                <a:lnTo>
                  <a:pt x="41873" y="78846"/>
                </a:lnTo>
                <a:lnTo>
                  <a:pt x="44540" y="78683"/>
                </a:lnTo>
                <a:lnTo>
                  <a:pt x="49164" y="78611"/>
                </a:lnTo>
                <a:lnTo>
                  <a:pt x="87035" y="78553"/>
                </a:lnTo>
                <a:lnTo>
                  <a:pt x="90567" y="79347"/>
                </a:lnTo>
                <a:lnTo>
                  <a:pt x="94510" y="80669"/>
                </a:lnTo>
                <a:lnTo>
                  <a:pt x="98725" y="82345"/>
                </a:lnTo>
                <a:lnTo>
                  <a:pt x="102329" y="83462"/>
                </a:lnTo>
                <a:lnTo>
                  <a:pt x="105526" y="84207"/>
                </a:lnTo>
                <a:lnTo>
                  <a:pt x="108451" y="84703"/>
                </a:lnTo>
                <a:lnTo>
                  <a:pt x="111194" y="85828"/>
                </a:lnTo>
                <a:lnTo>
                  <a:pt x="113817" y="87372"/>
                </a:lnTo>
                <a:lnTo>
                  <a:pt x="116359" y="89194"/>
                </a:lnTo>
                <a:lnTo>
                  <a:pt x="118848" y="91204"/>
                </a:lnTo>
                <a:lnTo>
                  <a:pt x="121301" y="93336"/>
                </a:lnTo>
                <a:lnTo>
                  <a:pt x="123730" y="95553"/>
                </a:lnTo>
                <a:lnTo>
                  <a:pt x="128545" y="100131"/>
                </a:lnTo>
                <a:lnTo>
                  <a:pt x="130941" y="102463"/>
                </a:lnTo>
                <a:lnTo>
                  <a:pt x="132538" y="104812"/>
                </a:lnTo>
                <a:lnTo>
                  <a:pt x="134312" y="109538"/>
                </a:lnTo>
                <a:lnTo>
                  <a:pt x="135101" y="114284"/>
                </a:lnTo>
                <a:lnTo>
                  <a:pt x="135451" y="119834"/>
                </a:lnTo>
                <a:lnTo>
                  <a:pt x="135607" y="127591"/>
                </a:lnTo>
                <a:lnTo>
                  <a:pt x="134855" y="131088"/>
                </a:lnTo>
                <a:lnTo>
                  <a:pt x="133560" y="134214"/>
                </a:lnTo>
                <a:lnTo>
                  <a:pt x="131902" y="137092"/>
                </a:lnTo>
                <a:lnTo>
                  <a:pt x="127944" y="144522"/>
                </a:lnTo>
                <a:lnTo>
                  <a:pt x="125777" y="148726"/>
                </a:lnTo>
                <a:lnTo>
                  <a:pt x="123539" y="152322"/>
                </a:lnTo>
                <a:lnTo>
                  <a:pt x="121253" y="155514"/>
                </a:lnTo>
                <a:lnTo>
                  <a:pt x="118936" y="158435"/>
                </a:lnTo>
                <a:lnTo>
                  <a:pt x="116597" y="161176"/>
                </a:lnTo>
                <a:lnTo>
                  <a:pt x="114244" y="163797"/>
                </a:lnTo>
                <a:lnTo>
                  <a:pt x="111881" y="166339"/>
                </a:lnTo>
                <a:lnTo>
                  <a:pt x="108719" y="168033"/>
                </a:lnTo>
                <a:lnTo>
                  <a:pt x="105023" y="169162"/>
                </a:lnTo>
                <a:lnTo>
                  <a:pt x="100972" y="169915"/>
                </a:lnTo>
                <a:lnTo>
                  <a:pt x="96683" y="171211"/>
                </a:lnTo>
                <a:lnTo>
                  <a:pt x="92237" y="172869"/>
                </a:lnTo>
                <a:lnTo>
                  <a:pt x="87685" y="174768"/>
                </a:lnTo>
                <a:lnTo>
                  <a:pt x="83857" y="176033"/>
                </a:lnTo>
                <a:lnTo>
                  <a:pt x="80511" y="176877"/>
                </a:lnTo>
                <a:lnTo>
                  <a:pt x="77486" y="177439"/>
                </a:lnTo>
                <a:lnTo>
                  <a:pt x="74677" y="177815"/>
                </a:lnTo>
                <a:lnTo>
                  <a:pt x="72009" y="178065"/>
                </a:lnTo>
                <a:lnTo>
                  <a:pt x="69438" y="178232"/>
                </a:lnTo>
                <a:lnTo>
                  <a:pt x="64463" y="178417"/>
                </a:lnTo>
                <a:lnTo>
                  <a:pt x="57200" y="178522"/>
                </a:lnTo>
                <a:lnTo>
                  <a:pt x="43843" y="178557"/>
                </a:lnTo>
                <a:lnTo>
                  <a:pt x="41135" y="177766"/>
                </a:lnTo>
                <a:lnTo>
                  <a:pt x="39330" y="176445"/>
                </a:lnTo>
                <a:lnTo>
                  <a:pt x="38126" y="174770"/>
                </a:lnTo>
                <a:lnTo>
                  <a:pt x="35736" y="173654"/>
                </a:lnTo>
                <a:lnTo>
                  <a:pt x="32555" y="172910"/>
                </a:lnTo>
                <a:lnTo>
                  <a:pt x="23629" y="171715"/>
                </a:lnTo>
                <a:lnTo>
                  <a:pt x="20291" y="171552"/>
                </a:lnTo>
                <a:lnTo>
                  <a:pt x="15474" y="171447"/>
                </a:lnTo>
                <a:lnTo>
                  <a:pt x="10847" y="171429"/>
                </a:lnTo>
                <a:lnTo>
                  <a:pt x="9612" y="170633"/>
                </a:lnTo>
                <a:lnTo>
                  <a:pt x="8790" y="169308"/>
                </a:lnTo>
                <a:lnTo>
                  <a:pt x="7144" y="16427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511"/>
          <p:cNvSpPr/>
          <p:nvPr/>
        </p:nvSpPr>
        <p:spPr>
          <a:xfrm>
            <a:off x="2014564" y="4500562"/>
            <a:ext cx="107130" cy="277586"/>
          </a:xfrm>
          <a:custGeom>
            <a:avLst/>
            <a:gdLst/>
            <a:ahLst/>
            <a:cxnLst/>
            <a:rect l="0" t="0" r="0" b="0"/>
            <a:pathLst>
              <a:path w="107130" h="277586">
                <a:moveTo>
                  <a:pt x="107129" y="0"/>
                </a:moveTo>
                <a:lnTo>
                  <a:pt x="96280" y="0"/>
                </a:lnTo>
                <a:lnTo>
                  <a:pt x="95134" y="794"/>
                </a:lnTo>
                <a:lnTo>
                  <a:pt x="94370" y="2117"/>
                </a:lnTo>
                <a:lnTo>
                  <a:pt x="93860" y="3792"/>
                </a:lnTo>
                <a:lnTo>
                  <a:pt x="92727" y="4910"/>
                </a:lnTo>
                <a:lnTo>
                  <a:pt x="91178" y="5654"/>
                </a:lnTo>
                <a:lnTo>
                  <a:pt x="89351" y="6151"/>
                </a:lnTo>
                <a:lnTo>
                  <a:pt x="87340" y="7276"/>
                </a:lnTo>
                <a:lnTo>
                  <a:pt x="85205" y="8819"/>
                </a:lnTo>
                <a:lnTo>
                  <a:pt x="82988" y="10642"/>
                </a:lnTo>
                <a:lnTo>
                  <a:pt x="80717" y="12651"/>
                </a:lnTo>
                <a:lnTo>
                  <a:pt x="76076" y="17000"/>
                </a:lnTo>
                <a:lnTo>
                  <a:pt x="73727" y="18477"/>
                </a:lnTo>
                <a:lnTo>
                  <a:pt x="71367" y="19462"/>
                </a:lnTo>
                <a:lnTo>
                  <a:pt x="69000" y="20119"/>
                </a:lnTo>
                <a:lnTo>
                  <a:pt x="67423" y="22143"/>
                </a:lnTo>
                <a:lnTo>
                  <a:pt x="66370" y="25081"/>
                </a:lnTo>
                <a:lnTo>
                  <a:pt x="65669" y="28627"/>
                </a:lnTo>
                <a:lnTo>
                  <a:pt x="62774" y="34684"/>
                </a:lnTo>
                <a:lnTo>
                  <a:pt x="60890" y="37410"/>
                </a:lnTo>
                <a:lnTo>
                  <a:pt x="58047" y="40815"/>
                </a:lnTo>
                <a:lnTo>
                  <a:pt x="54564" y="44672"/>
                </a:lnTo>
                <a:lnTo>
                  <a:pt x="50654" y="48832"/>
                </a:lnTo>
                <a:lnTo>
                  <a:pt x="47254" y="53192"/>
                </a:lnTo>
                <a:lnTo>
                  <a:pt x="44194" y="57686"/>
                </a:lnTo>
                <a:lnTo>
                  <a:pt x="41360" y="62270"/>
                </a:lnTo>
                <a:lnTo>
                  <a:pt x="38677" y="66120"/>
                </a:lnTo>
                <a:lnTo>
                  <a:pt x="36094" y="69480"/>
                </a:lnTo>
                <a:lnTo>
                  <a:pt x="33579" y="72513"/>
                </a:lnTo>
                <a:lnTo>
                  <a:pt x="31108" y="76124"/>
                </a:lnTo>
                <a:lnTo>
                  <a:pt x="28667" y="80118"/>
                </a:lnTo>
                <a:lnTo>
                  <a:pt x="26246" y="84368"/>
                </a:lnTo>
                <a:lnTo>
                  <a:pt x="23556" y="91208"/>
                </a:lnTo>
                <a:lnTo>
                  <a:pt x="21567" y="97687"/>
                </a:lnTo>
                <a:lnTo>
                  <a:pt x="19925" y="101637"/>
                </a:lnTo>
                <a:lnTo>
                  <a:pt x="18037" y="105858"/>
                </a:lnTo>
                <a:lnTo>
                  <a:pt x="15984" y="109466"/>
                </a:lnTo>
                <a:lnTo>
                  <a:pt x="13822" y="112664"/>
                </a:lnTo>
                <a:lnTo>
                  <a:pt x="11587" y="115591"/>
                </a:lnTo>
                <a:lnTo>
                  <a:pt x="9104" y="120959"/>
                </a:lnTo>
                <a:lnTo>
                  <a:pt x="8000" y="126785"/>
                </a:lnTo>
                <a:lnTo>
                  <a:pt x="7509" y="134665"/>
                </a:lnTo>
                <a:lnTo>
                  <a:pt x="6585" y="138195"/>
                </a:lnTo>
                <a:lnTo>
                  <a:pt x="3441" y="144235"/>
                </a:lnTo>
                <a:lnTo>
                  <a:pt x="1514" y="151682"/>
                </a:lnTo>
                <a:lnTo>
                  <a:pt x="658" y="159489"/>
                </a:lnTo>
                <a:lnTo>
                  <a:pt x="278" y="165605"/>
                </a:lnTo>
                <a:lnTo>
                  <a:pt x="108" y="173086"/>
                </a:lnTo>
                <a:lnTo>
                  <a:pt x="0" y="187031"/>
                </a:lnTo>
                <a:lnTo>
                  <a:pt x="785" y="189774"/>
                </a:lnTo>
                <a:lnTo>
                  <a:pt x="3773" y="194940"/>
                </a:lnTo>
                <a:lnTo>
                  <a:pt x="5631" y="201999"/>
                </a:lnTo>
                <a:lnTo>
                  <a:pt x="6126" y="206103"/>
                </a:lnTo>
                <a:lnTo>
                  <a:pt x="7250" y="209634"/>
                </a:lnTo>
                <a:lnTo>
                  <a:pt x="8793" y="212781"/>
                </a:lnTo>
                <a:lnTo>
                  <a:pt x="11831" y="218394"/>
                </a:lnTo>
                <a:lnTo>
                  <a:pt x="14334" y="226017"/>
                </a:lnTo>
                <a:lnTo>
                  <a:pt x="15897" y="228466"/>
                </a:lnTo>
                <a:lnTo>
                  <a:pt x="17733" y="230892"/>
                </a:lnTo>
                <a:lnTo>
                  <a:pt x="19773" y="235704"/>
                </a:lnTo>
                <a:lnTo>
                  <a:pt x="20316" y="238098"/>
                </a:lnTo>
                <a:lnTo>
                  <a:pt x="23037" y="242876"/>
                </a:lnTo>
                <a:lnTo>
                  <a:pt x="24874" y="245261"/>
                </a:lnTo>
                <a:lnTo>
                  <a:pt x="26893" y="247645"/>
                </a:lnTo>
                <a:lnTo>
                  <a:pt x="29032" y="250028"/>
                </a:lnTo>
                <a:lnTo>
                  <a:pt x="34376" y="255763"/>
                </a:lnTo>
                <a:lnTo>
                  <a:pt x="39094" y="260549"/>
                </a:lnTo>
                <a:lnTo>
                  <a:pt x="41135" y="261806"/>
                </a:lnTo>
                <a:lnTo>
                  <a:pt x="43289" y="262644"/>
                </a:lnTo>
                <a:lnTo>
                  <a:pt x="45519" y="263202"/>
                </a:lnTo>
                <a:lnTo>
                  <a:pt x="47006" y="264368"/>
                </a:lnTo>
                <a:lnTo>
                  <a:pt x="47997" y="265939"/>
                </a:lnTo>
                <a:lnTo>
                  <a:pt x="48658" y="267780"/>
                </a:lnTo>
                <a:lnTo>
                  <a:pt x="49892" y="269008"/>
                </a:lnTo>
                <a:lnTo>
                  <a:pt x="51509" y="269826"/>
                </a:lnTo>
                <a:lnTo>
                  <a:pt x="53380" y="270371"/>
                </a:lnTo>
                <a:lnTo>
                  <a:pt x="55421" y="270735"/>
                </a:lnTo>
                <a:lnTo>
                  <a:pt x="57576" y="270978"/>
                </a:lnTo>
                <a:lnTo>
                  <a:pt x="59806" y="271139"/>
                </a:lnTo>
                <a:lnTo>
                  <a:pt x="62087" y="272041"/>
                </a:lnTo>
                <a:lnTo>
                  <a:pt x="64401" y="273436"/>
                </a:lnTo>
                <a:lnTo>
                  <a:pt x="66738" y="275159"/>
                </a:lnTo>
                <a:lnTo>
                  <a:pt x="69089" y="276308"/>
                </a:lnTo>
                <a:lnTo>
                  <a:pt x="71450" y="277074"/>
                </a:lnTo>
                <a:lnTo>
                  <a:pt x="73818" y="277585"/>
                </a:lnTo>
                <a:lnTo>
                  <a:pt x="76191" y="277132"/>
                </a:lnTo>
                <a:lnTo>
                  <a:pt x="78566" y="276036"/>
                </a:lnTo>
                <a:lnTo>
                  <a:pt x="80943" y="274511"/>
                </a:lnTo>
                <a:lnTo>
                  <a:pt x="83322" y="273495"/>
                </a:lnTo>
                <a:lnTo>
                  <a:pt x="85701" y="272817"/>
                </a:lnTo>
                <a:lnTo>
                  <a:pt x="88082" y="272366"/>
                </a:lnTo>
                <a:lnTo>
                  <a:pt x="90462" y="272065"/>
                </a:lnTo>
                <a:lnTo>
                  <a:pt x="92843" y="271864"/>
                </a:lnTo>
                <a:lnTo>
                  <a:pt x="95224" y="271730"/>
                </a:lnTo>
                <a:lnTo>
                  <a:pt x="97605" y="270847"/>
                </a:lnTo>
                <a:lnTo>
                  <a:pt x="99986" y="269465"/>
                </a:lnTo>
                <a:lnTo>
                  <a:pt x="107129" y="2643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512"/>
          <p:cNvSpPr/>
          <p:nvPr/>
        </p:nvSpPr>
        <p:spPr>
          <a:xfrm>
            <a:off x="2207418" y="4564856"/>
            <a:ext cx="128589" cy="64295"/>
          </a:xfrm>
          <a:custGeom>
            <a:avLst/>
            <a:gdLst/>
            <a:ahLst/>
            <a:cxnLst/>
            <a:rect l="0" t="0" r="0" b="0"/>
            <a:pathLst>
              <a:path w="128589" h="64295">
                <a:moveTo>
                  <a:pt x="14288" y="0"/>
                </a:moveTo>
                <a:lnTo>
                  <a:pt x="7438" y="0"/>
                </a:lnTo>
                <a:lnTo>
                  <a:pt x="7340" y="794"/>
                </a:lnTo>
                <a:lnTo>
                  <a:pt x="7275" y="2117"/>
                </a:lnTo>
                <a:lnTo>
                  <a:pt x="7202" y="5703"/>
                </a:lnTo>
                <a:lnTo>
                  <a:pt x="7146" y="21491"/>
                </a:lnTo>
                <a:lnTo>
                  <a:pt x="6352" y="24646"/>
                </a:lnTo>
                <a:lnTo>
                  <a:pt x="5028" y="27543"/>
                </a:lnTo>
                <a:lnTo>
                  <a:pt x="3352" y="30268"/>
                </a:lnTo>
                <a:lnTo>
                  <a:pt x="2235" y="32879"/>
                </a:lnTo>
                <a:lnTo>
                  <a:pt x="1490" y="35413"/>
                </a:lnTo>
                <a:lnTo>
                  <a:pt x="994" y="37896"/>
                </a:lnTo>
                <a:lnTo>
                  <a:pt x="662" y="40345"/>
                </a:lnTo>
                <a:lnTo>
                  <a:pt x="442" y="42772"/>
                </a:lnTo>
                <a:lnTo>
                  <a:pt x="295" y="45183"/>
                </a:lnTo>
                <a:lnTo>
                  <a:pt x="131" y="49979"/>
                </a:lnTo>
                <a:lnTo>
                  <a:pt x="0" y="64238"/>
                </a:lnTo>
                <a:lnTo>
                  <a:pt x="0" y="64290"/>
                </a:lnTo>
                <a:lnTo>
                  <a:pt x="17000" y="64294"/>
                </a:lnTo>
                <a:lnTo>
                  <a:pt x="19271" y="63500"/>
                </a:lnTo>
                <a:lnTo>
                  <a:pt x="21579" y="62177"/>
                </a:lnTo>
                <a:lnTo>
                  <a:pt x="23911" y="60501"/>
                </a:lnTo>
                <a:lnTo>
                  <a:pt x="26259" y="59384"/>
                </a:lnTo>
                <a:lnTo>
                  <a:pt x="28619" y="58639"/>
                </a:lnTo>
                <a:lnTo>
                  <a:pt x="30986" y="58143"/>
                </a:lnTo>
                <a:lnTo>
                  <a:pt x="33357" y="57812"/>
                </a:lnTo>
                <a:lnTo>
                  <a:pt x="35732" y="57591"/>
                </a:lnTo>
                <a:lnTo>
                  <a:pt x="38109" y="57444"/>
                </a:lnTo>
                <a:lnTo>
                  <a:pt x="42867" y="57281"/>
                </a:lnTo>
                <a:lnTo>
                  <a:pt x="45247" y="57237"/>
                </a:lnTo>
                <a:lnTo>
                  <a:pt x="48421" y="56414"/>
                </a:lnTo>
                <a:lnTo>
                  <a:pt x="52124" y="55072"/>
                </a:lnTo>
                <a:lnTo>
                  <a:pt x="56181" y="53383"/>
                </a:lnTo>
                <a:lnTo>
                  <a:pt x="59679" y="52258"/>
                </a:lnTo>
                <a:lnTo>
                  <a:pt x="62805" y="51507"/>
                </a:lnTo>
                <a:lnTo>
                  <a:pt x="65682" y="51007"/>
                </a:lnTo>
                <a:lnTo>
                  <a:pt x="68395" y="50673"/>
                </a:lnTo>
                <a:lnTo>
                  <a:pt x="70996" y="50451"/>
                </a:lnTo>
                <a:lnTo>
                  <a:pt x="73525" y="50302"/>
                </a:lnTo>
                <a:lnTo>
                  <a:pt x="80567" y="50138"/>
                </a:lnTo>
                <a:lnTo>
                  <a:pt x="128588" y="500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513"/>
          <p:cNvSpPr/>
          <p:nvPr/>
        </p:nvSpPr>
        <p:spPr>
          <a:xfrm>
            <a:off x="2321718" y="4543425"/>
            <a:ext cx="14289" cy="214313"/>
          </a:xfrm>
          <a:custGeom>
            <a:avLst/>
            <a:gdLst/>
            <a:ahLst/>
            <a:cxnLst/>
            <a:rect l="0" t="0" r="0" b="0"/>
            <a:pathLst>
              <a:path w="14289" h="214313">
                <a:moveTo>
                  <a:pt x="7144" y="0"/>
                </a:moveTo>
                <a:lnTo>
                  <a:pt x="993" y="0"/>
                </a:lnTo>
                <a:lnTo>
                  <a:pt x="662" y="794"/>
                </a:lnTo>
                <a:lnTo>
                  <a:pt x="294" y="3792"/>
                </a:lnTo>
                <a:lnTo>
                  <a:pt x="12" y="9129"/>
                </a:lnTo>
                <a:lnTo>
                  <a:pt x="0" y="55109"/>
                </a:lnTo>
                <a:lnTo>
                  <a:pt x="794" y="60552"/>
                </a:lnTo>
                <a:lnTo>
                  <a:pt x="2117" y="66561"/>
                </a:lnTo>
                <a:lnTo>
                  <a:pt x="3793" y="72950"/>
                </a:lnTo>
                <a:lnTo>
                  <a:pt x="4910" y="78795"/>
                </a:lnTo>
                <a:lnTo>
                  <a:pt x="5655" y="84280"/>
                </a:lnTo>
                <a:lnTo>
                  <a:pt x="6151" y="89524"/>
                </a:lnTo>
                <a:lnTo>
                  <a:pt x="6482" y="95401"/>
                </a:lnTo>
                <a:lnTo>
                  <a:pt x="6850" y="108282"/>
                </a:lnTo>
                <a:lnTo>
                  <a:pt x="6154" y="115050"/>
                </a:lnTo>
                <a:lnTo>
                  <a:pt x="4896" y="121944"/>
                </a:lnTo>
                <a:lnTo>
                  <a:pt x="3265" y="128921"/>
                </a:lnTo>
                <a:lnTo>
                  <a:pt x="2176" y="135159"/>
                </a:lnTo>
                <a:lnTo>
                  <a:pt x="1451" y="140906"/>
                </a:lnTo>
                <a:lnTo>
                  <a:pt x="968" y="146325"/>
                </a:lnTo>
                <a:lnTo>
                  <a:pt x="645" y="152318"/>
                </a:lnTo>
                <a:lnTo>
                  <a:pt x="287" y="165328"/>
                </a:lnTo>
                <a:lnTo>
                  <a:pt x="985" y="170543"/>
                </a:lnTo>
                <a:lnTo>
                  <a:pt x="2244" y="174814"/>
                </a:lnTo>
                <a:lnTo>
                  <a:pt x="3878" y="178455"/>
                </a:lnTo>
                <a:lnTo>
                  <a:pt x="4966" y="182470"/>
                </a:lnTo>
                <a:lnTo>
                  <a:pt x="5692" y="186734"/>
                </a:lnTo>
                <a:lnTo>
                  <a:pt x="6176" y="191164"/>
                </a:lnTo>
                <a:lnTo>
                  <a:pt x="7293" y="194911"/>
                </a:lnTo>
                <a:lnTo>
                  <a:pt x="8831" y="198203"/>
                </a:lnTo>
                <a:lnTo>
                  <a:pt x="13210" y="205397"/>
                </a:lnTo>
                <a:lnTo>
                  <a:pt x="13569" y="206781"/>
                </a:lnTo>
                <a:lnTo>
                  <a:pt x="13809" y="208498"/>
                </a:lnTo>
                <a:lnTo>
                  <a:pt x="14288"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514"/>
          <p:cNvSpPr/>
          <p:nvPr/>
        </p:nvSpPr>
        <p:spPr>
          <a:xfrm>
            <a:off x="2400300" y="4464843"/>
            <a:ext cx="78189" cy="299733"/>
          </a:xfrm>
          <a:custGeom>
            <a:avLst/>
            <a:gdLst/>
            <a:ahLst/>
            <a:cxnLst/>
            <a:rect l="0" t="0" r="0" b="0"/>
            <a:pathLst>
              <a:path w="78189" h="299733">
                <a:moveTo>
                  <a:pt x="0" y="0"/>
                </a:moveTo>
                <a:lnTo>
                  <a:pt x="6150" y="6151"/>
                </a:lnTo>
                <a:lnTo>
                  <a:pt x="8069" y="7276"/>
                </a:lnTo>
                <a:lnTo>
                  <a:pt x="14434" y="10642"/>
                </a:lnTo>
                <a:lnTo>
                  <a:pt x="17560" y="12651"/>
                </a:lnTo>
                <a:lnTo>
                  <a:pt x="20438" y="14784"/>
                </a:lnTo>
                <a:lnTo>
                  <a:pt x="23150" y="17000"/>
                </a:lnTo>
                <a:lnTo>
                  <a:pt x="24958" y="19271"/>
                </a:lnTo>
                <a:lnTo>
                  <a:pt x="26164" y="21579"/>
                </a:lnTo>
                <a:lnTo>
                  <a:pt x="26967" y="23911"/>
                </a:lnTo>
                <a:lnTo>
                  <a:pt x="29091" y="27053"/>
                </a:lnTo>
                <a:lnTo>
                  <a:pt x="32094" y="30736"/>
                </a:lnTo>
                <a:lnTo>
                  <a:pt x="35683" y="34778"/>
                </a:lnTo>
                <a:lnTo>
                  <a:pt x="38870" y="39060"/>
                </a:lnTo>
                <a:lnTo>
                  <a:pt x="41788" y="43503"/>
                </a:lnTo>
                <a:lnTo>
                  <a:pt x="44527" y="48052"/>
                </a:lnTo>
                <a:lnTo>
                  <a:pt x="47147" y="51879"/>
                </a:lnTo>
                <a:lnTo>
                  <a:pt x="49688" y="55224"/>
                </a:lnTo>
                <a:lnTo>
                  <a:pt x="52175" y="58247"/>
                </a:lnTo>
                <a:lnTo>
                  <a:pt x="54627" y="61850"/>
                </a:lnTo>
                <a:lnTo>
                  <a:pt x="57055" y="65840"/>
                </a:lnTo>
                <a:lnTo>
                  <a:pt x="59468" y="70087"/>
                </a:lnTo>
                <a:lnTo>
                  <a:pt x="61077" y="74506"/>
                </a:lnTo>
                <a:lnTo>
                  <a:pt x="62863" y="83649"/>
                </a:lnTo>
                <a:lnTo>
                  <a:pt x="64134" y="88310"/>
                </a:lnTo>
                <a:lnTo>
                  <a:pt x="65774" y="93005"/>
                </a:lnTo>
                <a:lnTo>
                  <a:pt x="67662" y="97722"/>
                </a:lnTo>
                <a:lnTo>
                  <a:pt x="71876" y="109313"/>
                </a:lnTo>
                <a:lnTo>
                  <a:pt x="74111" y="115738"/>
                </a:lnTo>
                <a:lnTo>
                  <a:pt x="75601" y="121609"/>
                </a:lnTo>
                <a:lnTo>
                  <a:pt x="76594" y="127110"/>
                </a:lnTo>
                <a:lnTo>
                  <a:pt x="77256" y="132365"/>
                </a:lnTo>
                <a:lnTo>
                  <a:pt x="77698" y="138250"/>
                </a:lnTo>
                <a:lnTo>
                  <a:pt x="77992" y="144554"/>
                </a:lnTo>
                <a:lnTo>
                  <a:pt x="78188" y="151138"/>
                </a:lnTo>
                <a:lnTo>
                  <a:pt x="77525" y="157115"/>
                </a:lnTo>
                <a:lnTo>
                  <a:pt x="76290" y="162688"/>
                </a:lnTo>
                <a:lnTo>
                  <a:pt x="74672" y="167990"/>
                </a:lnTo>
                <a:lnTo>
                  <a:pt x="73594" y="173906"/>
                </a:lnTo>
                <a:lnTo>
                  <a:pt x="72875" y="180231"/>
                </a:lnTo>
                <a:lnTo>
                  <a:pt x="72396" y="186829"/>
                </a:lnTo>
                <a:lnTo>
                  <a:pt x="71282" y="193609"/>
                </a:lnTo>
                <a:lnTo>
                  <a:pt x="69746" y="200510"/>
                </a:lnTo>
                <a:lnTo>
                  <a:pt x="67929" y="207492"/>
                </a:lnTo>
                <a:lnTo>
                  <a:pt x="66717" y="213734"/>
                </a:lnTo>
                <a:lnTo>
                  <a:pt x="65909" y="219483"/>
                </a:lnTo>
                <a:lnTo>
                  <a:pt x="65371" y="224904"/>
                </a:lnTo>
                <a:lnTo>
                  <a:pt x="64218" y="230104"/>
                </a:lnTo>
                <a:lnTo>
                  <a:pt x="62655" y="235159"/>
                </a:lnTo>
                <a:lnTo>
                  <a:pt x="60820" y="240117"/>
                </a:lnTo>
                <a:lnTo>
                  <a:pt x="58803" y="245009"/>
                </a:lnTo>
                <a:lnTo>
                  <a:pt x="56664" y="249858"/>
                </a:lnTo>
                <a:lnTo>
                  <a:pt x="52172" y="259480"/>
                </a:lnTo>
                <a:lnTo>
                  <a:pt x="47529" y="269048"/>
                </a:lnTo>
                <a:lnTo>
                  <a:pt x="45179" y="273028"/>
                </a:lnTo>
                <a:lnTo>
                  <a:pt x="42820" y="276475"/>
                </a:lnTo>
                <a:lnTo>
                  <a:pt x="40452" y="279567"/>
                </a:lnTo>
                <a:lnTo>
                  <a:pt x="38081" y="282422"/>
                </a:lnTo>
                <a:lnTo>
                  <a:pt x="35706" y="285119"/>
                </a:lnTo>
                <a:lnTo>
                  <a:pt x="29983" y="291358"/>
                </a:lnTo>
                <a:lnTo>
                  <a:pt x="28720" y="291870"/>
                </a:lnTo>
                <a:lnTo>
                  <a:pt x="27084" y="292211"/>
                </a:lnTo>
                <a:lnTo>
                  <a:pt x="25200" y="292439"/>
                </a:lnTo>
                <a:lnTo>
                  <a:pt x="23943" y="293385"/>
                </a:lnTo>
                <a:lnTo>
                  <a:pt x="23106" y="294809"/>
                </a:lnTo>
                <a:lnTo>
                  <a:pt x="21529" y="299732"/>
                </a:lnTo>
                <a:lnTo>
                  <a:pt x="21431" y="2928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515"/>
          <p:cNvSpPr/>
          <p:nvPr/>
        </p:nvSpPr>
        <p:spPr>
          <a:xfrm>
            <a:off x="2643187" y="4529137"/>
            <a:ext cx="14289" cy="250032"/>
          </a:xfrm>
          <a:custGeom>
            <a:avLst/>
            <a:gdLst/>
            <a:ahLst/>
            <a:cxnLst/>
            <a:rect l="0" t="0" r="0" b="0"/>
            <a:pathLst>
              <a:path w="14289" h="250032">
                <a:moveTo>
                  <a:pt x="0" y="0"/>
                </a:moveTo>
                <a:lnTo>
                  <a:pt x="6151" y="6151"/>
                </a:lnTo>
                <a:lnTo>
                  <a:pt x="6482" y="7276"/>
                </a:lnTo>
                <a:lnTo>
                  <a:pt x="6850" y="10642"/>
                </a:lnTo>
                <a:lnTo>
                  <a:pt x="7741" y="12651"/>
                </a:lnTo>
                <a:lnTo>
                  <a:pt x="9130" y="14784"/>
                </a:lnTo>
                <a:lnTo>
                  <a:pt x="10849" y="17000"/>
                </a:lnTo>
                <a:lnTo>
                  <a:pt x="11995" y="20064"/>
                </a:lnTo>
                <a:lnTo>
                  <a:pt x="12759" y="23695"/>
                </a:lnTo>
                <a:lnTo>
                  <a:pt x="13269" y="27703"/>
                </a:lnTo>
                <a:lnTo>
                  <a:pt x="13608" y="31962"/>
                </a:lnTo>
                <a:lnTo>
                  <a:pt x="13835" y="36390"/>
                </a:lnTo>
                <a:lnTo>
                  <a:pt x="13986" y="40929"/>
                </a:lnTo>
                <a:lnTo>
                  <a:pt x="14228" y="65323"/>
                </a:lnTo>
                <a:lnTo>
                  <a:pt x="14288"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516"/>
          <p:cNvSpPr/>
          <p:nvPr/>
        </p:nvSpPr>
        <p:spPr>
          <a:xfrm>
            <a:off x="2589065" y="4622006"/>
            <a:ext cx="146992" cy="35720"/>
          </a:xfrm>
          <a:custGeom>
            <a:avLst/>
            <a:gdLst/>
            <a:ahLst/>
            <a:cxnLst/>
            <a:rect l="0" t="0" r="0" b="0"/>
            <a:pathLst>
              <a:path w="146992" h="35720">
                <a:moveTo>
                  <a:pt x="4116" y="35719"/>
                </a:moveTo>
                <a:lnTo>
                  <a:pt x="0" y="35719"/>
                </a:lnTo>
                <a:lnTo>
                  <a:pt x="3417" y="35719"/>
                </a:lnTo>
                <a:lnTo>
                  <a:pt x="3650" y="34925"/>
                </a:lnTo>
                <a:lnTo>
                  <a:pt x="3805" y="33602"/>
                </a:lnTo>
                <a:lnTo>
                  <a:pt x="3909" y="31926"/>
                </a:lnTo>
                <a:lnTo>
                  <a:pt x="4772" y="30809"/>
                </a:lnTo>
                <a:lnTo>
                  <a:pt x="6140" y="30064"/>
                </a:lnTo>
                <a:lnTo>
                  <a:pt x="7847" y="29568"/>
                </a:lnTo>
                <a:lnTo>
                  <a:pt x="9778" y="28443"/>
                </a:lnTo>
                <a:lnTo>
                  <a:pt x="11859" y="26900"/>
                </a:lnTo>
                <a:lnTo>
                  <a:pt x="14041" y="25077"/>
                </a:lnTo>
                <a:lnTo>
                  <a:pt x="16289" y="23861"/>
                </a:lnTo>
                <a:lnTo>
                  <a:pt x="18581" y="23051"/>
                </a:lnTo>
                <a:lnTo>
                  <a:pt x="20903" y="22512"/>
                </a:lnTo>
                <a:lnTo>
                  <a:pt x="24039" y="22151"/>
                </a:lnTo>
                <a:lnTo>
                  <a:pt x="27716" y="21911"/>
                </a:lnTo>
                <a:lnTo>
                  <a:pt x="31756" y="21751"/>
                </a:lnTo>
                <a:lnTo>
                  <a:pt x="40477" y="21573"/>
                </a:lnTo>
                <a:lnTo>
                  <a:pt x="45025" y="21526"/>
                </a:lnTo>
                <a:lnTo>
                  <a:pt x="48851" y="20701"/>
                </a:lnTo>
                <a:lnTo>
                  <a:pt x="52196" y="19356"/>
                </a:lnTo>
                <a:lnTo>
                  <a:pt x="55219" y="17667"/>
                </a:lnTo>
                <a:lnTo>
                  <a:pt x="58822" y="16540"/>
                </a:lnTo>
                <a:lnTo>
                  <a:pt x="62812" y="15789"/>
                </a:lnTo>
                <a:lnTo>
                  <a:pt x="67059" y="15288"/>
                </a:lnTo>
                <a:lnTo>
                  <a:pt x="71478" y="14955"/>
                </a:lnTo>
                <a:lnTo>
                  <a:pt x="76011" y="14733"/>
                </a:lnTo>
                <a:lnTo>
                  <a:pt x="80621" y="14584"/>
                </a:lnTo>
                <a:lnTo>
                  <a:pt x="86076" y="13691"/>
                </a:lnTo>
                <a:lnTo>
                  <a:pt x="92093" y="12302"/>
                </a:lnTo>
                <a:lnTo>
                  <a:pt x="98486" y="10583"/>
                </a:lnTo>
                <a:lnTo>
                  <a:pt x="104336" y="8643"/>
                </a:lnTo>
                <a:lnTo>
                  <a:pt x="109823" y="6555"/>
                </a:lnTo>
                <a:lnTo>
                  <a:pt x="115068" y="4370"/>
                </a:lnTo>
                <a:lnTo>
                  <a:pt x="119359" y="2914"/>
                </a:lnTo>
                <a:lnTo>
                  <a:pt x="123013" y="1942"/>
                </a:lnTo>
                <a:lnTo>
                  <a:pt x="126243" y="1295"/>
                </a:lnTo>
                <a:lnTo>
                  <a:pt x="129984" y="863"/>
                </a:lnTo>
                <a:lnTo>
                  <a:pt x="134066" y="575"/>
                </a:lnTo>
                <a:lnTo>
                  <a:pt x="14699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517"/>
          <p:cNvSpPr/>
          <p:nvPr/>
        </p:nvSpPr>
        <p:spPr>
          <a:xfrm>
            <a:off x="2821781" y="4543514"/>
            <a:ext cx="128588" cy="171354"/>
          </a:xfrm>
          <a:custGeom>
            <a:avLst/>
            <a:gdLst/>
            <a:ahLst/>
            <a:cxnLst/>
            <a:rect l="0" t="0" r="0" b="0"/>
            <a:pathLst>
              <a:path w="128588" h="171354">
                <a:moveTo>
                  <a:pt x="0" y="28486"/>
                </a:moveTo>
                <a:lnTo>
                  <a:pt x="0" y="22335"/>
                </a:lnTo>
                <a:lnTo>
                  <a:pt x="794" y="22004"/>
                </a:lnTo>
                <a:lnTo>
                  <a:pt x="3792" y="21636"/>
                </a:lnTo>
                <a:lnTo>
                  <a:pt x="5703" y="20744"/>
                </a:lnTo>
                <a:lnTo>
                  <a:pt x="7771" y="19356"/>
                </a:lnTo>
                <a:lnTo>
                  <a:pt x="13000" y="15217"/>
                </a:lnTo>
                <a:lnTo>
                  <a:pt x="15017" y="14083"/>
                </a:lnTo>
                <a:lnTo>
                  <a:pt x="21490" y="10708"/>
                </a:lnTo>
                <a:lnTo>
                  <a:pt x="24646" y="9490"/>
                </a:lnTo>
                <a:lnTo>
                  <a:pt x="27543" y="8678"/>
                </a:lnTo>
                <a:lnTo>
                  <a:pt x="30268" y="8136"/>
                </a:lnTo>
                <a:lnTo>
                  <a:pt x="32879" y="7776"/>
                </a:lnTo>
                <a:lnTo>
                  <a:pt x="35413" y="7535"/>
                </a:lnTo>
                <a:lnTo>
                  <a:pt x="37896" y="7375"/>
                </a:lnTo>
                <a:lnTo>
                  <a:pt x="40345" y="6474"/>
                </a:lnTo>
                <a:lnTo>
                  <a:pt x="42772" y="5080"/>
                </a:lnTo>
                <a:lnTo>
                  <a:pt x="45183" y="3357"/>
                </a:lnTo>
                <a:lnTo>
                  <a:pt x="48378" y="2208"/>
                </a:lnTo>
                <a:lnTo>
                  <a:pt x="52096" y="1442"/>
                </a:lnTo>
                <a:lnTo>
                  <a:pt x="56162" y="932"/>
                </a:lnTo>
                <a:lnTo>
                  <a:pt x="59666" y="591"/>
                </a:lnTo>
                <a:lnTo>
                  <a:pt x="62796" y="364"/>
                </a:lnTo>
                <a:lnTo>
                  <a:pt x="65677" y="213"/>
                </a:lnTo>
                <a:lnTo>
                  <a:pt x="70994" y="45"/>
                </a:lnTo>
                <a:lnTo>
                  <a:pt x="73523" y="0"/>
                </a:lnTo>
                <a:lnTo>
                  <a:pt x="75209" y="764"/>
                </a:lnTo>
                <a:lnTo>
                  <a:pt x="76333" y="2067"/>
                </a:lnTo>
                <a:lnTo>
                  <a:pt x="77082" y="3730"/>
                </a:lnTo>
                <a:lnTo>
                  <a:pt x="78376" y="4837"/>
                </a:lnTo>
                <a:lnTo>
                  <a:pt x="80032" y="5576"/>
                </a:lnTo>
                <a:lnTo>
                  <a:pt x="84600" y="6762"/>
                </a:lnTo>
                <a:lnTo>
                  <a:pt x="84975" y="7653"/>
                </a:lnTo>
                <a:lnTo>
                  <a:pt x="85503" y="12700"/>
                </a:lnTo>
                <a:lnTo>
                  <a:pt x="85626" y="16972"/>
                </a:lnTo>
                <a:lnTo>
                  <a:pt x="85695" y="27632"/>
                </a:lnTo>
                <a:lnTo>
                  <a:pt x="84912" y="31091"/>
                </a:lnTo>
                <a:lnTo>
                  <a:pt x="83595" y="34191"/>
                </a:lnTo>
                <a:lnTo>
                  <a:pt x="81924" y="37052"/>
                </a:lnTo>
                <a:lnTo>
                  <a:pt x="80016" y="40547"/>
                </a:lnTo>
                <a:lnTo>
                  <a:pt x="73538" y="53050"/>
                </a:lnTo>
                <a:lnTo>
                  <a:pt x="61875" y="76210"/>
                </a:lnTo>
                <a:lnTo>
                  <a:pt x="58713" y="80939"/>
                </a:lnTo>
                <a:lnTo>
                  <a:pt x="55017" y="85680"/>
                </a:lnTo>
                <a:lnTo>
                  <a:pt x="50965" y="90427"/>
                </a:lnTo>
                <a:lnTo>
                  <a:pt x="47470" y="94387"/>
                </a:lnTo>
                <a:lnTo>
                  <a:pt x="41471" y="100902"/>
                </a:lnTo>
                <a:lnTo>
                  <a:pt x="26242" y="116462"/>
                </a:lnTo>
                <a:lnTo>
                  <a:pt x="20130" y="122619"/>
                </a:lnTo>
                <a:lnTo>
                  <a:pt x="17388" y="126167"/>
                </a:lnTo>
                <a:lnTo>
                  <a:pt x="14767" y="130119"/>
                </a:lnTo>
                <a:lnTo>
                  <a:pt x="12226" y="134341"/>
                </a:lnTo>
                <a:lnTo>
                  <a:pt x="10532" y="137950"/>
                </a:lnTo>
                <a:lnTo>
                  <a:pt x="9402" y="141149"/>
                </a:lnTo>
                <a:lnTo>
                  <a:pt x="8650" y="144076"/>
                </a:lnTo>
                <a:lnTo>
                  <a:pt x="7354" y="146027"/>
                </a:lnTo>
                <a:lnTo>
                  <a:pt x="5696" y="147328"/>
                </a:lnTo>
                <a:lnTo>
                  <a:pt x="3797" y="148195"/>
                </a:lnTo>
                <a:lnTo>
                  <a:pt x="2532" y="149567"/>
                </a:lnTo>
                <a:lnTo>
                  <a:pt x="1688" y="151275"/>
                </a:lnTo>
                <a:lnTo>
                  <a:pt x="333" y="155928"/>
                </a:lnTo>
                <a:lnTo>
                  <a:pt x="99" y="160526"/>
                </a:lnTo>
                <a:lnTo>
                  <a:pt x="29" y="163123"/>
                </a:lnTo>
                <a:lnTo>
                  <a:pt x="813" y="163488"/>
                </a:lnTo>
                <a:lnTo>
                  <a:pt x="3801" y="163893"/>
                </a:lnTo>
                <a:lnTo>
                  <a:pt x="5709" y="164795"/>
                </a:lnTo>
                <a:lnTo>
                  <a:pt x="7775" y="166189"/>
                </a:lnTo>
                <a:lnTo>
                  <a:pt x="9945" y="167913"/>
                </a:lnTo>
                <a:lnTo>
                  <a:pt x="12187" y="169062"/>
                </a:lnTo>
                <a:lnTo>
                  <a:pt x="14474" y="169828"/>
                </a:lnTo>
                <a:lnTo>
                  <a:pt x="16793" y="170339"/>
                </a:lnTo>
                <a:lnTo>
                  <a:pt x="19133" y="170680"/>
                </a:lnTo>
                <a:lnTo>
                  <a:pt x="21486" y="170907"/>
                </a:lnTo>
                <a:lnTo>
                  <a:pt x="23849" y="171058"/>
                </a:lnTo>
                <a:lnTo>
                  <a:pt x="28591" y="171226"/>
                </a:lnTo>
                <a:lnTo>
                  <a:pt x="38103" y="171334"/>
                </a:lnTo>
                <a:lnTo>
                  <a:pt x="49037" y="171353"/>
                </a:lnTo>
                <a:lnTo>
                  <a:pt x="53329" y="170562"/>
                </a:lnTo>
                <a:lnTo>
                  <a:pt x="57777" y="169240"/>
                </a:lnTo>
                <a:lnTo>
                  <a:pt x="62331" y="167566"/>
                </a:lnTo>
                <a:lnTo>
                  <a:pt x="66954" y="166450"/>
                </a:lnTo>
                <a:lnTo>
                  <a:pt x="71623" y="165705"/>
                </a:lnTo>
                <a:lnTo>
                  <a:pt x="76324" y="165209"/>
                </a:lnTo>
                <a:lnTo>
                  <a:pt x="80251" y="164879"/>
                </a:lnTo>
                <a:lnTo>
                  <a:pt x="83663" y="164658"/>
                </a:lnTo>
                <a:lnTo>
                  <a:pt x="86732" y="164511"/>
                </a:lnTo>
                <a:lnTo>
                  <a:pt x="94374" y="164348"/>
                </a:lnTo>
                <a:lnTo>
                  <a:pt x="98635" y="164304"/>
                </a:lnTo>
                <a:lnTo>
                  <a:pt x="103063" y="163481"/>
                </a:lnTo>
                <a:lnTo>
                  <a:pt x="107602" y="162139"/>
                </a:lnTo>
                <a:lnTo>
                  <a:pt x="112216" y="160450"/>
                </a:lnTo>
                <a:lnTo>
                  <a:pt x="116086" y="159325"/>
                </a:lnTo>
                <a:lnTo>
                  <a:pt x="119459" y="158574"/>
                </a:lnTo>
                <a:lnTo>
                  <a:pt x="128587" y="15707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518"/>
          <p:cNvSpPr/>
          <p:nvPr/>
        </p:nvSpPr>
        <p:spPr>
          <a:xfrm>
            <a:off x="3036093" y="4529137"/>
            <a:ext cx="14289" cy="164307"/>
          </a:xfrm>
          <a:custGeom>
            <a:avLst/>
            <a:gdLst/>
            <a:ahLst/>
            <a:cxnLst/>
            <a:rect l="0" t="0" r="0" b="0"/>
            <a:pathLst>
              <a:path w="14289" h="164307">
                <a:moveTo>
                  <a:pt x="7144" y="0"/>
                </a:moveTo>
                <a:lnTo>
                  <a:pt x="8" y="0"/>
                </a:lnTo>
                <a:lnTo>
                  <a:pt x="0" y="48745"/>
                </a:lnTo>
                <a:lnTo>
                  <a:pt x="794" y="53134"/>
                </a:lnTo>
                <a:lnTo>
                  <a:pt x="2117" y="57648"/>
                </a:lnTo>
                <a:lnTo>
                  <a:pt x="3793" y="62244"/>
                </a:lnTo>
                <a:lnTo>
                  <a:pt x="4910" y="67690"/>
                </a:lnTo>
                <a:lnTo>
                  <a:pt x="5655" y="73702"/>
                </a:lnTo>
                <a:lnTo>
                  <a:pt x="6151" y="80091"/>
                </a:lnTo>
                <a:lnTo>
                  <a:pt x="6482" y="85938"/>
                </a:lnTo>
                <a:lnTo>
                  <a:pt x="6850" y="96667"/>
                </a:lnTo>
                <a:lnTo>
                  <a:pt x="7105" y="119200"/>
                </a:lnTo>
                <a:lnTo>
                  <a:pt x="7142" y="144132"/>
                </a:lnTo>
                <a:lnTo>
                  <a:pt x="7936" y="146888"/>
                </a:lnTo>
                <a:lnTo>
                  <a:pt x="9260" y="149519"/>
                </a:lnTo>
                <a:lnTo>
                  <a:pt x="10936" y="152067"/>
                </a:lnTo>
                <a:lnTo>
                  <a:pt x="12053" y="154560"/>
                </a:lnTo>
                <a:lnTo>
                  <a:pt x="12798" y="157015"/>
                </a:lnTo>
                <a:lnTo>
                  <a:pt x="14288" y="164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519"/>
          <p:cNvSpPr/>
          <p:nvPr/>
        </p:nvSpPr>
        <p:spPr>
          <a:xfrm>
            <a:off x="1035869" y="5000636"/>
            <a:ext cx="178267" cy="341673"/>
          </a:xfrm>
          <a:custGeom>
            <a:avLst/>
            <a:gdLst/>
            <a:ahLst/>
            <a:cxnLst/>
            <a:rect l="0" t="0" r="0" b="0"/>
            <a:pathLst>
              <a:path w="178267" h="341673">
                <a:moveTo>
                  <a:pt x="14262" y="7132"/>
                </a:moveTo>
                <a:lnTo>
                  <a:pt x="7412" y="7132"/>
                </a:lnTo>
                <a:lnTo>
                  <a:pt x="7144" y="13283"/>
                </a:lnTo>
                <a:lnTo>
                  <a:pt x="2214" y="19783"/>
                </a:lnTo>
                <a:lnTo>
                  <a:pt x="970" y="24132"/>
                </a:lnTo>
                <a:lnTo>
                  <a:pt x="171" y="34185"/>
                </a:lnTo>
                <a:lnTo>
                  <a:pt x="13" y="50635"/>
                </a:lnTo>
                <a:lnTo>
                  <a:pt x="0" y="55184"/>
                </a:lnTo>
                <a:lnTo>
                  <a:pt x="2102" y="64472"/>
                </a:lnTo>
                <a:lnTo>
                  <a:pt x="4889" y="73892"/>
                </a:lnTo>
                <a:lnTo>
                  <a:pt x="6127" y="83370"/>
                </a:lnTo>
                <a:lnTo>
                  <a:pt x="6458" y="88913"/>
                </a:lnTo>
                <a:lnTo>
                  <a:pt x="6824" y="101423"/>
                </a:lnTo>
                <a:lnTo>
                  <a:pt x="6129" y="107299"/>
                </a:lnTo>
                <a:lnTo>
                  <a:pt x="4871" y="112804"/>
                </a:lnTo>
                <a:lnTo>
                  <a:pt x="3239" y="118062"/>
                </a:lnTo>
                <a:lnTo>
                  <a:pt x="2944" y="123154"/>
                </a:lnTo>
                <a:lnTo>
                  <a:pt x="4734" y="133045"/>
                </a:lnTo>
                <a:lnTo>
                  <a:pt x="6058" y="142733"/>
                </a:lnTo>
                <a:lnTo>
                  <a:pt x="7441" y="152331"/>
                </a:lnTo>
                <a:lnTo>
                  <a:pt x="11888" y="165865"/>
                </a:lnTo>
                <a:lnTo>
                  <a:pt x="14352" y="176049"/>
                </a:lnTo>
                <a:lnTo>
                  <a:pt x="17741" y="184335"/>
                </a:lnTo>
                <a:lnTo>
                  <a:pt x="20320" y="190341"/>
                </a:lnTo>
                <a:lnTo>
                  <a:pt x="21475" y="191184"/>
                </a:lnTo>
                <a:lnTo>
                  <a:pt x="26894" y="193164"/>
                </a:lnTo>
                <a:lnTo>
                  <a:pt x="31253" y="196440"/>
                </a:lnTo>
                <a:lnTo>
                  <a:pt x="34378" y="198955"/>
                </a:lnTo>
                <a:lnTo>
                  <a:pt x="35610" y="198514"/>
                </a:lnTo>
                <a:lnTo>
                  <a:pt x="41136" y="194895"/>
                </a:lnTo>
                <a:lnTo>
                  <a:pt x="45521" y="193770"/>
                </a:lnTo>
                <a:lnTo>
                  <a:pt x="50115" y="191153"/>
                </a:lnTo>
                <a:lnTo>
                  <a:pt x="54803" y="187345"/>
                </a:lnTo>
                <a:lnTo>
                  <a:pt x="59532" y="183006"/>
                </a:lnTo>
                <a:lnTo>
                  <a:pt x="64280" y="176315"/>
                </a:lnTo>
                <a:lnTo>
                  <a:pt x="69036" y="168050"/>
                </a:lnTo>
                <a:lnTo>
                  <a:pt x="73795" y="159084"/>
                </a:lnTo>
                <a:lnTo>
                  <a:pt x="76970" y="154471"/>
                </a:lnTo>
                <a:lnTo>
                  <a:pt x="80673" y="149808"/>
                </a:lnTo>
                <a:lnTo>
                  <a:pt x="84730" y="145112"/>
                </a:lnTo>
                <a:lnTo>
                  <a:pt x="88228" y="140394"/>
                </a:lnTo>
                <a:lnTo>
                  <a:pt x="91354" y="135661"/>
                </a:lnTo>
                <a:lnTo>
                  <a:pt x="94231" y="130918"/>
                </a:lnTo>
                <a:lnTo>
                  <a:pt x="96944" y="125375"/>
                </a:lnTo>
                <a:lnTo>
                  <a:pt x="99545" y="119298"/>
                </a:lnTo>
                <a:lnTo>
                  <a:pt x="102074" y="112866"/>
                </a:lnTo>
                <a:lnTo>
                  <a:pt x="104553" y="106990"/>
                </a:lnTo>
                <a:lnTo>
                  <a:pt x="109425" y="96228"/>
                </a:lnTo>
                <a:lnTo>
                  <a:pt x="111041" y="90342"/>
                </a:lnTo>
                <a:lnTo>
                  <a:pt x="112119" y="84036"/>
                </a:lnTo>
                <a:lnTo>
                  <a:pt x="112837" y="77452"/>
                </a:lnTo>
                <a:lnTo>
                  <a:pt x="114110" y="71474"/>
                </a:lnTo>
                <a:lnTo>
                  <a:pt x="115752" y="65902"/>
                </a:lnTo>
                <a:lnTo>
                  <a:pt x="119694" y="55477"/>
                </a:lnTo>
                <a:lnTo>
                  <a:pt x="124091" y="45552"/>
                </a:lnTo>
                <a:lnTo>
                  <a:pt x="131030" y="31040"/>
                </a:lnTo>
                <a:lnTo>
                  <a:pt x="133627" y="23579"/>
                </a:lnTo>
                <a:lnTo>
                  <a:pt x="134320" y="20478"/>
                </a:lnTo>
                <a:lnTo>
                  <a:pt x="137206" y="14915"/>
                </a:lnTo>
                <a:lnTo>
                  <a:pt x="139087" y="12321"/>
                </a:lnTo>
                <a:lnTo>
                  <a:pt x="141177" y="7322"/>
                </a:lnTo>
                <a:lnTo>
                  <a:pt x="142847" y="0"/>
                </a:lnTo>
                <a:lnTo>
                  <a:pt x="142849" y="3784"/>
                </a:lnTo>
                <a:lnTo>
                  <a:pt x="143643" y="4900"/>
                </a:lnTo>
                <a:lnTo>
                  <a:pt x="144966" y="5644"/>
                </a:lnTo>
                <a:lnTo>
                  <a:pt x="146641" y="6140"/>
                </a:lnTo>
                <a:lnTo>
                  <a:pt x="150620" y="8808"/>
                </a:lnTo>
                <a:lnTo>
                  <a:pt x="155034" y="12640"/>
                </a:lnTo>
                <a:lnTo>
                  <a:pt x="159642" y="16989"/>
                </a:lnTo>
                <a:lnTo>
                  <a:pt x="161188" y="20053"/>
                </a:lnTo>
                <a:lnTo>
                  <a:pt x="162906" y="27691"/>
                </a:lnTo>
                <a:lnTo>
                  <a:pt x="163670" y="36378"/>
                </a:lnTo>
                <a:lnTo>
                  <a:pt x="164803" y="46324"/>
                </a:lnTo>
                <a:lnTo>
                  <a:pt x="166216" y="52311"/>
                </a:lnTo>
                <a:lnTo>
                  <a:pt x="167952" y="58682"/>
                </a:lnTo>
                <a:lnTo>
                  <a:pt x="169110" y="64518"/>
                </a:lnTo>
                <a:lnTo>
                  <a:pt x="169881" y="69995"/>
                </a:lnTo>
                <a:lnTo>
                  <a:pt x="170395" y="75235"/>
                </a:lnTo>
                <a:lnTo>
                  <a:pt x="170738" y="81109"/>
                </a:lnTo>
                <a:lnTo>
                  <a:pt x="171119" y="93986"/>
                </a:lnTo>
                <a:lnTo>
                  <a:pt x="172015" y="100754"/>
                </a:lnTo>
                <a:lnTo>
                  <a:pt x="173405" y="107647"/>
                </a:lnTo>
                <a:lnTo>
                  <a:pt x="175126" y="114623"/>
                </a:lnTo>
                <a:lnTo>
                  <a:pt x="176274" y="122449"/>
                </a:lnTo>
                <a:lnTo>
                  <a:pt x="177038" y="130842"/>
                </a:lnTo>
                <a:lnTo>
                  <a:pt x="177548" y="139611"/>
                </a:lnTo>
                <a:lnTo>
                  <a:pt x="178115" y="155706"/>
                </a:lnTo>
                <a:lnTo>
                  <a:pt x="178266" y="163331"/>
                </a:lnTo>
                <a:lnTo>
                  <a:pt x="177573" y="170796"/>
                </a:lnTo>
                <a:lnTo>
                  <a:pt x="176317" y="178154"/>
                </a:lnTo>
                <a:lnTo>
                  <a:pt x="174686" y="185440"/>
                </a:lnTo>
                <a:lnTo>
                  <a:pt x="173599" y="192680"/>
                </a:lnTo>
                <a:lnTo>
                  <a:pt x="172874" y="199887"/>
                </a:lnTo>
                <a:lnTo>
                  <a:pt x="172391" y="207073"/>
                </a:lnTo>
                <a:lnTo>
                  <a:pt x="171275" y="214245"/>
                </a:lnTo>
                <a:lnTo>
                  <a:pt x="169737" y="221407"/>
                </a:lnTo>
                <a:lnTo>
                  <a:pt x="167918" y="228564"/>
                </a:lnTo>
                <a:lnTo>
                  <a:pt x="165912" y="235716"/>
                </a:lnTo>
                <a:lnTo>
                  <a:pt x="161566" y="250012"/>
                </a:lnTo>
                <a:lnTo>
                  <a:pt x="160090" y="257159"/>
                </a:lnTo>
                <a:lnTo>
                  <a:pt x="159105" y="264304"/>
                </a:lnTo>
                <a:lnTo>
                  <a:pt x="158449" y="271449"/>
                </a:lnTo>
                <a:lnTo>
                  <a:pt x="156424" y="277799"/>
                </a:lnTo>
                <a:lnTo>
                  <a:pt x="153487" y="283621"/>
                </a:lnTo>
                <a:lnTo>
                  <a:pt x="149941" y="289089"/>
                </a:lnTo>
                <a:lnTo>
                  <a:pt x="146783" y="294322"/>
                </a:lnTo>
                <a:lnTo>
                  <a:pt x="143884" y="299399"/>
                </a:lnTo>
                <a:lnTo>
                  <a:pt x="141158" y="304370"/>
                </a:lnTo>
                <a:lnTo>
                  <a:pt x="137753" y="308478"/>
                </a:lnTo>
                <a:lnTo>
                  <a:pt x="133896" y="312011"/>
                </a:lnTo>
                <a:lnTo>
                  <a:pt x="129736" y="315160"/>
                </a:lnTo>
                <a:lnTo>
                  <a:pt x="126170" y="318847"/>
                </a:lnTo>
                <a:lnTo>
                  <a:pt x="122998" y="322892"/>
                </a:lnTo>
                <a:lnTo>
                  <a:pt x="120090" y="327176"/>
                </a:lnTo>
                <a:lnTo>
                  <a:pt x="116564" y="330032"/>
                </a:lnTo>
                <a:lnTo>
                  <a:pt x="112626" y="331936"/>
                </a:lnTo>
                <a:lnTo>
                  <a:pt x="108413" y="333206"/>
                </a:lnTo>
                <a:lnTo>
                  <a:pt x="104810" y="334846"/>
                </a:lnTo>
                <a:lnTo>
                  <a:pt x="101615" y="336733"/>
                </a:lnTo>
                <a:lnTo>
                  <a:pt x="98691" y="338785"/>
                </a:lnTo>
                <a:lnTo>
                  <a:pt x="93325" y="341065"/>
                </a:lnTo>
                <a:lnTo>
                  <a:pt x="90783" y="341672"/>
                </a:lnTo>
                <a:lnTo>
                  <a:pt x="87501" y="341284"/>
                </a:lnTo>
                <a:lnTo>
                  <a:pt x="83726" y="340231"/>
                </a:lnTo>
                <a:lnTo>
                  <a:pt x="79621" y="338736"/>
                </a:lnTo>
                <a:lnTo>
                  <a:pt x="76091" y="337739"/>
                </a:lnTo>
                <a:lnTo>
                  <a:pt x="72944" y="337074"/>
                </a:lnTo>
                <a:lnTo>
                  <a:pt x="70052" y="336631"/>
                </a:lnTo>
                <a:lnTo>
                  <a:pt x="67330" y="334748"/>
                </a:lnTo>
                <a:lnTo>
                  <a:pt x="62189" y="328423"/>
                </a:lnTo>
                <a:lnTo>
                  <a:pt x="57331" y="322039"/>
                </a:lnTo>
                <a:lnTo>
                  <a:pt x="55675" y="320258"/>
                </a:lnTo>
                <a:lnTo>
                  <a:pt x="49981" y="31431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520"/>
          <p:cNvSpPr/>
          <p:nvPr/>
        </p:nvSpPr>
        <p:spPr>
          <a:xfrm>
            <a:off x="1307306" y="5029226"/>
            <a:ext cx="164307" cy="28550"/>
          </a:xfrm>
          <a:custGeom>
            <a:avLst/>
            <a:gdLst/>
            <a:ahLst/>
            <a:cxnLst/>
            <a:rect l="0" t="0" r="0" b="0"/>
            <a:pathLst>
              <a:path w="164307" h="28550">
                <a:moveTo>
                  <a:pt x="0" y="28549"/>
                </a:moveTo>
                <a:lnTo>
                  <a:pt x="0" y="24756"/>
                </a:lnTo>
                <a:lnTo>
                  <a:pt x="794" y="23639"/>
                </a:lnTo>
                <a:lnTo>
                  <a:pt x="2116" y="22894"/>
                </a:lnTo>
                <a:lnTo>
                  <a:pt x="5703" y="22067"/>
                </a:lnTo>
                <a:lnTo>
                  <a:pt x="9943" y="21699"/>
                </a:lnTo>
                <a:lnTo>
                  <a:pt x="12185" y="20807"/>
                </a:lnTo>
                <a:lnTo>
                  <a:pt x="14473" y="19419"/>
                </a:lnTo>
                <a:lnTo>
                  <a:pt x="16792" y="17700"/>
                </a:lnTo>
                <a:lnTo>
                  <a:pt x="19926" y="16553"/>
                </a:lnTo>
                <a:lnTo>
                  <a:pt x="23603" y="15789"/>
                </a:lnTo>
                <a:lnTo>
                  <a:pt x="27641" y="15280"/>
                </a:lnTo>
                <a:lnTo>
                  <a:pt x="31921" y="14146"/>
                </a:lnTo>
                <a:lnTo>
                  <a:pt x="36362" y="12597"/>
                </a:lnTo>
                <a:lnTo>
                  <a:pt x="40910" y="10771"/>
                </a:lnTo>
                <a:lnTo>
                  <a:pt x="44736" y="9553"/>
                </a:lnTo>
                <a:lnTo>
                  <a:pt x="48080" y="8741"/>
                </a:lnTo>
                <a:lnTo>
                  <a:pt x="51103" y="8199"/>
                </a:lnTo>
                <a:lnTo>
                  <a:pt x="54706" y="7839"/>
                </a:lnTo>
                <a:lnTo>
                  <a:pt x="58696" y="7598"/>
                </a:lnTo>
                <a:lnTo>
                  <a:pt x="62943" y="7438"/>
                </a:lnTo>
                <a:lnTo>
                  <a:pt x="67362" y="6537"/>
                </a:lnTo>
                <a:lnTo>
                  <a:pt x="71895" y="5143"/>
                </a:lnTo>
                <a:lnTo>
                  <a:pt x="76505" y="3420"/>
                </a:lnTo>
                <a:lnTo>
                  <a:pt x="81166" y="2271"/>
                </a:lnTo>
                <a:lnTo>
                  <a:pt x="85860" y="1505"/>
                </a:lnTo>
                <a:lnTo>
                  <a:pt x="90578" y="995"/>
                </a:lnTo>
                <a:lnTo>
                  <a:pt x="96104" y="654"/>
                </a:lnTo>
                <a:lnTo>
                  <a:pt x="108594" y="276"/>
                </a:lnTo>
                <a:lnTo>
                  <a:pt x="125402" y="33"/>
                </a:lnTo>
                <a:lnTo>
                  <a:pt x="134051" y="0"/>
                </a:lnTo>
                <a:lnTo>
                  <a:pt x="137786" y="785"/>
                </a:lnTo>
                <a:lnTo>
                  <a:pt x="141070" y="2102"/>
                </a:lnTo>
                <a:lnTo>
                  <a:pt x="144053" y="3774"/>
                </a:lnTo>
                <a:lnTo>
                  <a:pt x="147629" y="4888"/>
                </a:lnTo>
                <a:lnTo>
                  <a:pt x="151600" y="5631"/>
                </a:lnTo>
                <a:lnTo>
                  <a:pt x="164306" y="711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521"/>
          <p:cNvSpPr/>
          <p:nvPr/>
        </p:nvSpPr>
        <p:spPr>
          <a:xfrm>
            <a:off x="1343025" y="5122068"/>
            <a:ext cx="128588" cy="21433"/>
          </a:xfrm>
          <a:custGeom>
            <a:avLst/>
            <a:gdLst/>
            <a:ahLst/>
            <a:cxnLst/>
            <a:rect l="0" t="0" r="0" b="0"/>
            <a:pathLst>
              <a:path w="128588" h="21433">
                <a:moveTo>
                  <a:pt x="0" y="21432"/>
                </a:moveTo>
                <a:lnTo>
                  <a:pt x="3792" y="21432"/>
                </a:lnTo>
                <a:lnTo>
                  <a:pt x="5703" y="20638"/>
                </a:lnTo>
                <a:lnTo>
                  <a:pt x="7770" y="19315"/>
                </a:lnTo>
                <a:lnTo>
                  <a:pt x="9943" y="17639"/>
                </a:lnTo>
                <a:lnTo>
                  <a:pt x="12185" y="16522"/>
                </a:lnTo>
                <a:lnTo>
                  <a:pt x="14473" y="15777"/>
                </a:lnTo>
                <a:lnTo>
                  <a:pt x="16792" y="15281"/>
                </a:lnTo>
                <a:lnTo>
                  <a:pt x="19132" y="14950"/>
                </a:lnTo>
                <a:lnTo>
                  <a:pt x="21486" y="14729"/>
                </a:lnTo>
                <a:lnTo>
                  <a:pt x="23849" y="14582"/>
                </a:lnTo>
                <a:lnTo>
                  <a:pt x="30708" y="14419"/>
                </a:lnTo>
                <a:lnTo>
                  <a:pt x="55886" y="14296"/>
                </a:lnTo>
                <a:lnTo>
                  <a:pt x="60276" y="13499"/>
                </a:lnTo>
                <a:lnTo>
                  <a:pt x="64790" y="12175"/>
                </a:lnTo>
                <a:lnTo>
                  <a:pt x="69387" y="10498"/>
                </a:lnTo>
                <a:lnTo>
                  <a:pt x="74039" y="9380"/>
                </a:lnTo>
                <a:lnTo>
                  <a:pt x="78728" y="8635"/>
                </a:lnTo>
                <a:lnTo>
                  <a:pt x="83441" y="8138"/>
                </a:lnTo>
                <a:lnTo>
                  <a:pt x="88171" y="7806"/>
                </a:lnTo>
                <a:lnTo>
                  <a:pt x="92912" y="7586"/>
                </a:lnTo>
                <a:lnTo>
                  <a:pt x="97660" y="7439"/>
                </a:lnTo>
                <a:lnTo>
                  <a:pt x="102413" y="6547"/>
                </a:lnTo>
                <a:lnTo>
                  <a:pt x="107169" y="5158"/>
                </a:lnTo>
                <a:lnTo>
                  <a:pt x="111927" y="3439"/>
                </a:lnTo>
                <a:lnTo>
                  <a:pt x="115893" y="2293"/>
                </a:lnTo>
                <a:lnTo>
                  <a:pt x="119330" y="1528"/>
                </a:lnTo>
                <a:lnTo>
                  <a:pt x="12858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522"/>
          <p:cNvSpPr/>
          <p:nvPr/>
        </p:nvSpPr>
        <p:spPr>
          <a:xfrm>
            <a:off x="1650206" y="5057775"/>
            <a:ext cx="107157" cy="1"/>
          </a:xfrm>
          <a:custGeom>
            <a:avLst/>
            <a:gdLst/>
            <a:ahLst/>
            <a:cxnLst/>
            <a:rect l="0" t="0" r="0" b="0"/>
            <a:pathLst>
              <a:path w="107157" h="1">
                <a:moveTo>
                  <a:pt x="0" y="0"/>
                </a:moveTo>
                <a:lnTo>
                  <a:pt x="10715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523"/>
          <p:cNvSpPr/>
          <p:nvPr/>
        </p:nvSpPr>
        <p:spPr>
          <a:xfrm>
            <a:off x="1851224" y="4950618"/>
            <a:ext cx="20439" cy="235745"/>
          </a:xfrm>
          <a:custGeom>
            <a:avLst/>
            <a:gdLst/>
            <a:ahLst/>
            <a:cxnLst/>
            <a:rect l="0" t="0" r="0" b="0"/>
            <a:pathLst>
              <a:path w="20439" h="235745">
                <a:moveTo>
                  <a:pt x="6151" y="0"/>
                </a:moveTo>
                <a:lnTo>
                  <a:pt x="6151" y="134777"/>
                </a:lnTo>
                <a:lnTo>
                  <a:pt x="5357" y="142239"/>
                </a:lnTo>
                <a:lnTo>
                  <a:pt x="4034" y="149595"/>
                </a:lnTo>
                <a:lnTo>
                  <a:pt x="2358" y="156880"/>
                </a:lnTo>
                <a:lnTo>
                  <a:pt x="1241" y="164118"/>
                </a:lnTo>
                <a:lnTo>
                  <a:pt x="496" y="171325"/>
                </a:lnTo>
                <a:lnTo>
                  <a:pt x="0" y="178510"/>
                </a:lnTo>
                <a:lnTo>
                  <a:pt x="462" y="184888"/>
                </a:lnTo>
                <a:lnTo>
                  <a:pt x="1565" y="190727"/>
                </a:lnTo>
                <a:lnTo>
                  <a:pt x="3093" y="196208"/>
                </a:lnTo>
                <a:lnTo>
                  <a:pt x="4112" y="201449"/>
                </a:lnTo>
                <a:lnTo>
                  <a:pt x="4792" y="206531"/>
                </a:lnTo>
                <a:lnTo>
                  <a:pt x="5245" y="211506"/>
                </a:lnTo>
                <a:lnTo>
                  <a:pt x="6340" y="215617"/>
                </a:lnTo>
                <a:lnTo>
                  <a:pt x="7865" y="219151"/>
                </a:lnTo>
                <a:lnTo>
                  <a:pt x="9674" y="222301"/>
                </a:lnTo>
                <a:lnTo>
                  <a:pt x="11675" y="225195"/>
                </a:lnTo>
                <a:lnTo>
                  <a:pt x="13802" y="227917"/>
                </a:lnTo>
                <a:lnTo>
                  <a:pt x="20438" y="2357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SMARTPenAnnotation524"/>
          <p:cNvSpPr/>
          <p:nvPr/>
        </p:nvSpPr>
        <p:spPr>
          <a:xfrm>
            <a:off x="1943100" y="4979585"/>
            <a:ext cx="235744" cy="189159"/>
          </a:xfrm>
          <a:custGeom>
            <a:avLst/>
            <a:gdLst/>
            <a:ahLst/>
            <a:cxnLst/>
            <a:rect l="0" t="0" r="0" b="0"/>
            <a:pathLst>
              <a:path w="235744" h="189159">
                <a:moveTo>
                  <a:pt x="0" y="49615"/>
                </a:moveTo>
                <a:lnTo>
                  <a:pt x="6150" y="37313"/>
                </a:lnTo>
                <a:lnTo>
                  <a:pt x="10935" y="34093"/>
                </a:lnTo>
                <a:lnTo>
                  <a:pt x="17560" y="30016"/>
                </a:lnTo>
                <a:lnTo>
                  <a:pt x="23150" y="25559"/>
                </a:lnTo>
                <a:lnTo>
                  <a:pt x="28280" y="20931"/>
                </a:lnTo>
                <a:lnTo>
                  <a:pt x="30760" y="18586"/>
                </a:lnTo>
                <a:lnTo>
                  <a:pt x="34000" y="17023"/>
                </a:lnTo>
                <a:lnTo>
                  <a:pt x="37748" y="15981"/>
                </a:lnTo>
                <a:lnTo>
                  <a:pt x="41834" y="15286"/>
                </a:lnTo>
                <a:lnTo>
                  <a:pt x="48490" y="12397"/>
                </a:lnTo>
                <a:lnTo>
                  <a:pt x="54889" y="8467"/>
                </a:lnTo>
                <a:lnTo>
                  <a:pt x="58817" y="6308"/>
                </a:lnTo>
                <a:lnTo>
                  <a:pt x="63024" y="4075"/>
                </a:lnTo>
                <a:lnTo>
                  <a:pt x="69815" y="1593"/>
                </a:lnTo>
                <a:lnTo>
                  <a:pt x="76272" y="491"/>
                </a:lnTo>
                <a:lnTo>
                  <a:pt x="80217" y="197"/>
                </a:lnTo>
                <a:lnTo>
                  <a:pt x="84434" y="0"/>
                </a:lnTo>
                <a:lnTo>
                  <a:pt x="88833" y="663"/>
                </a:lnTo>
                <a:lnTo>
                  <a:pt x="93353" y="1899"/>
                </a:lnTo>
                <a:lnTo>
                  <a:pt x="97954" y="3517"/>
                </a:lnTo>
                <a:lnTo>
                  <a:pt x="105183" y="5314"/>
                </a:lnTo>
                <a:lnTo>
                  <a:pt x="111835" y="6907"/>
                </a:lnTo>
                <a:lnTo>
                  <a:pt x="115831" y="8443"/>
                </a:lnTo>
                <a:lnTo>
                  <a:pt x="120083" y="10260"/>
                </a:lnTo>
                <a:lnTo>
                  <a:pt x="122918" y="12266"/>
                </a:lnTo>
                <a:lnTo>
                  <a:pt x="124808" y="14397"/>
                </a:lnTo>
                <a:lnTo>
                  <a:pt x="127701" y="18881"/>
                </a:lnTo>
                <a:lnTo>
                  <a:pt x="131633" y="23520"/>
                </a:lnTo>
                <a:lnTo>
                  <a:pt x="133793" y="26662"/>
                </a:lnTo>
                <a:lnTo>
                  <a:pt x="136026" y="30344"/>
                </a:lnTo>
                <a:lnTo>
                  <a:pt x="138309" y="34386"/>
                </a:lnTo>
                <a:lnTo>
                  <a:pt x="142962" y="43111"/>
                </a:lnTo>
                <a:lnTo>
                  <a:pt x="145314" y="47660"/>
                </a:lnTo>
                <a:lnTo>
                  <a:pt x="146882" y="52280"/>
                </a:lnTo>
                <a:lnTo>
                  <a:pt x="147927" y="56948"/>
                </a:lnTo>
                <a:lnTo>
                  <a:pt x="148625" y="61647"/>
                </a:lnTo>
                <a:lnTo>
                  <a:pt x="149089" y="66368"/>
                </a:lnTo>
                <a:lnTo>
                  <a:pt x="149399" y="71102"/>
                </a:lnTo>
                <a:lnTo>
                  <a:pt x="149605" y="75846"/>
                </a:lnTo>
                <a:lnTo>
                  <a:pt x="149835" y="85350"/>
                </a:lnTo>
                <a:lnTo>
                  <a:pt x="149896" y="90107"/>
                </a:lnTo>
                <a:lnTo>
                  <a:pt x="149143" y="94866"/>
                </a:lnTo>
                <a:lnTo>
                  <a:pt x="147847" y="99625"/>
                </a:lnTo>
                <a:lnTo>
                  <a:pt x="146190" y="104386"/>
                </a:lnTo>
                <a:lnTo>
                  <a:pt x="145085" y="109148"/>
                </a:lnTo>
                <a:lnTo>
                  <a:pt x="144348" y="113910"/>
                </a:lnTo>
                <a:lnTo>
                  <a:pt x="143857" y="118672"/>
                </a:lnTo>
                <a:lnTo>
                  <a:pt x="143529" y="123434"/>
                </a:lnTo>
                <a:lnTo>
                  <a:pt x="143311" y="128196"/>
                </a:lnTo>
                <a:lnTo>
                  <a:pt x="143166" y="132958"/>
                </a:lnTo>
                <a:lnTo>
                  <a:pt x="142275" y="137721"/>
                </a:lnTo>
                <a:lnTo>
                  <a:pt x="140887" y="142483"/>
                </a:lnTo>
                <a:lnTo>
                  <a:pt x="139168" y="147246"/>
                </a:lnTo>
                <a:lnTo>
                  <a:pt x="137229" y="152008"/>
                </a:lnTo>
                <a:lnTo>
                  <a:pt x="135142" y="156771"/>
                </a:lnTo>
                <a:lnTo>
                  <a:pt x="132957" y="161533"/>
                </a:lnTo>
                <a:lnTo>
                  <a:pt x="130707" y="165502"/>
                </a:lnTo>
                <a:lnTo>
                  <a:pt x="128413" y="168942"/>
                </a:lnTo>
                <a:lnTo>
                  <a:pt x="126089" y="172028"/>
                </a:lnTo>
                <a:lnTo>
                  <a:pt x="121392" y="177575"/>
                </a:lnTo>
                <a:lnTo>
                  <a:pt x="119028" y="180165"/>
                </a:lnTo>
                <a:lnTo>
                  <a:pt x="116658" y="181892"/>
                </a:lnTo>
                <a:lnTo>
                  <a:pt x="111908" y="183811"/>
                </a:lnTo>
                <a:lnTo>
                  <a:pt x="105035" y="186780"/>
                </a:lnTo>
                <a:lnTo>
                  <a:pt x="100979" y="188684"/>
                </a:lnTo>
                <a:lnTo>
                  <a:pt x="98275" y="189158"/>
                </a:lnTo>
                <a:lnTo>
                  <a:pt x="96473" y="188681"/>
                </a:lnTo>
                <a:lnTo>
                  <a:pt x="95271" y="187570"/>
                </a:lnTo>
                <a:lnTo>
                  <a:pt x="93677" y="186828"/>
                </a:lnTo>
                <a:lnTo>
                  <a:pt x="89788" y="186005"/>
                </a:lnTo>
                <a:lnTo>
                  <a:pt x="85414" y="183522"/>
                </a:lnTo>
                <a:lnTo>
                  <a:pt x="78687" y="178109"/>
                </a:lnTo>
                <a:lnTo>
                  <a:pt x="75188" y="174721"/>
                </a:lnTo>
                <a:lnTo>
                  <a:pt x="73938" y="172706"/>
                </a:lnTo>
                <a:lnTo>
                  <a:pt x="72549" y="168351"/>
                </a:lnTo>
                <a:lnTo>
                  <a:pt x="72972" y="166078"/>
                </a:lnTo>
                <a:lnTo>
                  <a:pt x="75559" y="161437"/>
                </a:lnTo>
                <a:lnTo>
                  <a:pt x="78778" y="156899"/>
                </a:lnTo>
                <a:lnTo>
                  <a:pt x="82108" y="153388"/>
                </a:lnTo>
                <a:lnTo>
                  <a:pt x="84107" y="152135"/>
                </a:lnTo>
                <a:lnTo>
                  <a:pt x="88445" y="150742"/>
                </a:lnTo>
                <a:lnTo>
                  <a:pt x="95136" y="150122"/>
                </a:lnTo>
                <a:lnTo>
                  <a:pt x="99142" y="149957"/>
                </a:lnTo>
                <a:lnTo>
                  <a:pt x="107828" y="149774"/>
                </a:lnTo>
                <a:lnTo>
                  <a:pt x="112366" y="149725"/>
                </a:lnTo>
                <a:lnTo>
                  <a:pt x="116186" y="150486"/>
                </a:lnTo>
                <a:lnTo>
                  <a:pt x="122546" y="153449"/>
                </a:lnTo>
                <a:lnTo>
                  <a:pt x="126147" y="154556"/>
                </a:lnTo>
                <a:lnTo>
                  <a:pt x="130136" y="155294"/>
                </a:lnTo>
                <a:lnTo>
                  <a:pt x="134382" y="155786"/>
                </a:lnTo>
                <a:lnTo>
                  <a:pt x="138800" y="156908"/>
                </a:lnTo>
                <a:lnTo>
                  <a:pt x="143333" y="158450"/>
                </a:lnTo>
                <a:lnTo>
                  <a:pt x="147943" y="160272"/>
                </a:lnTo>
                <a:lnTo>
                  <a:pt x="152603" y="161486"/>
                </a:lnTo>
                <a:lnTo>
                  <a:pt x="157298" y="162296"/>
                </a:lnTo>
                <a:lnTo>
                  <a:pt x="162015" y="162835"/>
                </a:lnTo>
                <a:lnTo>
                  <a:pt x="166747" y="163989"/>
                </a:lnTo>
                <a:lnTo>
                  <a:pt x="171490" y="165552"/>
                </a:lnTo>
                <a:lnTo>
                  <a:pt x="176239" y="167388"/>
                </a:lnTo>
                <a:lnTo>
                  <a:pt x="180993" y="168611"/>
                </a:lnTo>
                <a:lnTo>
                  <a:pt x="185749" y="169427"/>
                </a:lnTo>
                <a:lnTo>
                  <a:pt x="190507" y="169970"/>
                </a:lnTo>
                <a:lnTo>
                  <a:pt x="195267" y="170333"/>
                </a:lnTo>
                <a:lnTo>
                  <a:pt x="200028" y="170575"/>
                </a:lnTo>
                <a:lnTo>
                  <a:pt x="204789" y="170736"/>
                </a:lnTo>
                <a:lnTo>
                  <a:pt x="208757" y="170050"/>
                </a:lnTo>
                <a:lnTo>
                  <a:pt x="215283" y="167170"/>
                </a:lnTo>
                <a:lnTo>
                  <a:pt x="218928" y="166085"/>
                </a:lnTo>
                <a:lnTo>
                  <a:pt x="222946" y="165362"/>
                </a:lnTo>
                <a:lnTo>
                  <a:pt x="235743" y="16391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SMARTPenAnnotation525"/>
          <p:cNvSpPr/>
          <p:nvPr/>
        </p:nvSpPr>
        <p:spPr>
          <a:xfrm>
            <a:off x="2293143" y="4986337"/>
            <a:ext cx="28576" cy="178595"/>
          </a:xfrm>
          <a:custGeom>
            <a:avLst/>
            <a:gdLst/>
            <a:ahLst/>
            <a:cxnLst/>
            <a:rect l="0" t="0" r="0" b="0"/>
            <a:pathLst>
              <a:path w="28576" h="178595">
                <a:moveTo>
                  <a:pt x="0" y="0"/>
                </a:moveTo>
                <a:lnTo>
                  <a:pt x="6151" y="6151"/>
                </a:lnTo>
                <a:lnTo>
                  <a:pt x="6703" y="10936"/>
                </a:lnTo>
                <a:lnTo>
                  <a:pt x="6850" y="14434"/>
                </a:lnTo>
                <a:lnTo>
                  <a:pt x="7013" y="22555"/>
                </a:lnTo>
                <a:lnTo>
                  <a:pt x="7057" y="26943"/>
                </a:lnTo>
                <a:lnTo>
                  <a:pt x="7880" y="31456"/>
                </a:lnTo>
                <a:lnTo>
                  <a:pt x="9222" y="36052"/>
                </a:lnTo>
                <a:lnTo>
                  <a:pt x="10911" y="40703"/>
                </a:lnTo>
                <a:lnTo>
                  <a:pt x="12036" y="46186"/>
                </a:lnTo>
                <a:lnTo>
                  <a:pt x="12787" y="52222"/>
                </a:lnTo>
                <a:lnTo>
                  <a:pt x="13287" y="58627"/>
                </a:lnTo>
                <a:lnTo>
                  <a:pt x="13621" y="64485"/>
                </a:lnTo>
                <a:lnTo>
                  <a:pt x="13991" y="75226"/>
                </a:lnTo>
                <a:lnTo>
                  <a:pt x="14249" y="107655"/>
                </a:lnTo>
                <a:lnTo>
                  <a:pt x="14287" y="155659"/>
                </a:lnTo>
                <a:lnTo>
                  <a:pt x="15081" y="159335"/>
                </a:lnTo>
                <a:lnTo>
                  <a:pt x="16404" y="162580"/>
                </a:lnTo>
                <a:lnTo>
                  <a:pt x="18080" y="165536"/>
                </a:lnTo>
                <a:lnTo>
                  <a:pt x="19991" y="167508"/>
                </a:lnTo>
                <a:lnTo>
                  <a:pt x="22059" y="168821"/>
                </a:lnTo>
                <a:lnTo>
                  <a:pt x="27288" y="170931"/>
                </a:lnTo>
                <a:lnTo>
                  <a:pt x="27717" y="171898"/>
                </a:lnTo>
                <a:lnTo>
                  <a:pt x="28406" y="177036"/>
                </a:lnTo>
                <a:lnTo>
                  <a:pt x="28575" y="1785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SMARTPenAnnotation526"/>
          <p:cNvSpPr/>
          <p:nvPr/>
        </p:nvSpPr>
        <p:spPr>
          <a:xfrm>
            <a:off x="2243137" y="5029200"/>
            <a:ext cx="150020" cy="28576"/>
          </a:xfrm>
          <a:custGeom>
            <a:avLst/>
            <a:gdLst/>
            <a:ahLst/>
            <a:cxnLst/>
            <a:rect l="0" t="0" r="0" b="0"/>
            <a:pathLst>
              <a:path w="150020" h="28576">
                <a:moveTo>
                  <a:pt x="0" y="28575"/>
                </a:moveTo>
                <a:lnTo>
                  <a:pt x="17000" y="28575"/>
                </a:lnTo>
                <a:lnTo>
                  <a:pt x="20064" y="27781"/>
                </a:lnTo>
                <a:lnTo>
                  <a:pt x="23695" y="26458"/>
                </a:lnTo>
                <a:lnTo>
                  <a:pt x="27703" y="24782"/>
                </a:lnTo>
                <a:lnTo>
                  <a:pt x="31169" y="23665"/>
                </a:lnTo>
                <a:lnTo>
                  <a:pt x="34273" y="22920"/>
                </a:lnTo>
                <a:lnTo>
                  <a:pt x="37136" y="22424"/>
                </a:lnTo>
                <a:lnTo>
                  <a:pt x="40632" y="22093"/>
                </a:lnTo>
                <a:lnTo>
                  <a:pt x="44551" y="21872"/>
                </a:lnTo>
                <a:lnTo>
                  <a:pt x="48751" y="21725"/>
                </a:lnTo>
                <a:lnTo>
                  <a:pt x="52344" y="20833"/>
                </a:lnTo>
                <a:lnTo>
                  <a:pt x="55534" y="19445"/>
                </a:lnTo>
                <a:lnTo>
                  <a:pt x="58454" y="17726"/>
                </a:lnTo>
                <a:lnTo>
                  <a:pt x="61988" y="16579"/>
                </a:lnTo>
                <a:lnTo>
                  <a:pt x="65931" y="15815"/>
                </a:lnTo>
                <a:lnTo>
                  <a:pt x="70148" y="15306"/>
                </a:lnTo>
                <a:lnTo>
                  <a:pt x="74547" y="14966"/>
                </a:lnTo>
                <a:lnTo>
                  <a:pt x="79066" y="14740"/>
                </a:lnTo>
                <a:lnTo>
                  <a:pt x="83667" y="14589"/>
                </a:lnTo>
                <a:lnTo>
                  <a:pt x="89116" y="13694"/>
                </a:lnTo>
                <a:lnTo>
                  <a:pt x="95129" y="12305"/>
                </a:lnTo>
                <a:lnTo>
                  <a:pt x="101520" y="10584"/>
                </a:lnTo>
                <a:lnTo>
                  <a:pt x="107367" y="9437"/>
                </a:lnTo>
                <a:lnTo>
                  <a:pt x="112853" y="8673"/>
                </a:lnTo>
                <a:lnTo>
                  <a:pt x="118098" y="8163"/>
                </a:lnTo>
                <a:lnTo>
                  <a:pt x="123182" y="7029"/>
                </a:lnTo>
                <a:lnTo>
                  <a:pt x="128159" y="5480"/>
                </a:lnTo>
                <a:lnTo>
                  <a:pt x="133064" y="3653"/>
                </a:lnTo>
                <a:lnTo>
                  <a:pt x="137128" y="2435"/>
                </a:lnTo>
                <a:lnTo>
                  <a:pt x="140632" y="1623"/>
                </a:lnTo>
                <a:lnTo>
                  <a:pt x="1500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SMARTPenAnnotation527"/>
          <p:cNvSpPr/>
          <p:nvPr/>
        </p:nvSpPr>
        <p:spPr>
          <a:xfrm>
            <a:off x="2471737" y="4972058"/>
            <a:ext cx="178595" cy="135429"/>
          </a:xfrm>
          <a:custGeom>
            <a:avLst/>
            <a:gdLst/>
            <a:ahLst/>
            <a:cxnLst/>
            <a:rect l="0" t="0" r="0" b="0"/>
            <a:pathLst>
              <a:path w="178595" h="135429">
                <a:moveTo>
                  <a:pt x="0" y="35710"/>
                </a:moveTo>
                <a:lnTo>
                  <a:pt x="0" y="29559"/>
                </a:lnTo>
                <a:lnTo>
                  <a:pt x="794" y="29228"/>
                </a:lnTo>
                <a:lnTo>
                  <a:pt x="3792" y="28861"/>
                </a:lnTo>
                <a:lnTo>
                  <a:pt x="5703" y="27969"/>
                </a:lnTo>
                <a:lnTo>
                  <a:pt x="9943" y="24861"/>
                </a:lnTo>
                <a:lnTo>
                  <a:pt x="12185" y="23715"/>
                </a:lnTo>
                <a:lnTo>
                  <a:pt x="16793" y="22442"/>
                </a:lnTo>
                <a:lnTo>
                  <a:pt x="21486" y="19759"/>
                </a:lnTo>
                <a:lnTo>
                  <a:pt x="27012" y="15921"/>
                </a:lnTo>
                <a:lnTo>
                  <a:pt x="30708" y="13786"/>
                </a:lnTo>
                <a:lnTo>
                  <a:pt x="34760" y="11569"/>
                </a:lnTo>
                <a:lnTo>
                  <a:pt x="38254" y="10091"/>
                </a:lnTo>
                <a:lnTo>
                  <a:pt x="41378" y="9106"/>
                </a:lnTo>
                <a:lnTo>
                  <a:pt x="44254" y="8449"/>
                </a:lnTo>
                <a:lnTo>
                  <a:pt x="47759" y="7218"/>
                </a:lnTo>
                <a:lnTo>
                  <a:pt x="51683" y="5603"/>
                </a:lnTo>
                <a:lnTo>
                  <a:pt x="55887" y="3732"/>
                </a:lnTo>
                <a:lnTo>
                  <a:pt x="59483" y="2485"/>
                </a:lnTo>
                <a:lnTo>
                  <a:pt x="62674" y="1654"/>
                </a:lnTo>
                <a:lnTo>
                  <a:pt x="65595" y="1100"/>
                </a:lnTo>
                <a:lnTo>
                  <a:pt x="70958" y="484"/>
                </a:lnTo>
                <a:lnTo>
                  <a:pt x="75987" y="210"/>
                </a:lnTo>
                <a:lnTo>
                  <a:pt x="80868" y="89"/>
                </a:lnTo>
                <a:lnTo>
                  <a:pt x="95242" y="0"/>
                </a:lnTo>
                <a:lnTo>
                  <a:pt x="96832" y="791"/>
                </a:lnTo>
                <a:lnTo>
                  <a:pt x="97892" y="2112"/>
                </a:lnTo>
                <a:lnTo>
                  <a:pt x="99594" y="6143"/>
                </a:lnTo>
                <a:lnTo>
                  <a:pt x="99826" y="8811"/>
                </a:lnTo>
                <a:lnTo>
                  <a:pt x="99930" y="12643"/>
                </a:lnTo>
                <a:lnTo>
                  <a:pt x="100009" y="30977"/>
                </a:lnTo>
                <a:lnTo>
                  <a:pt x="99217" y="34142"/>
                </a:lnTo>
                <a:lnTo>
                  <a:pt x="97895" y="37840"/>
                </a:lnTo>
                <a:lnTo>
                  <a:pt x="96219" y="41892"/>
                </a:lnTo>
                <a:lnTo>
                  <a:pt x="94309" y="45388"/>
                </a:lnTo>
                <a:lnTo>
                  <a:pt x="92241" y="48512"/>
                </a:lnTo>
                <a:lnTo>
                  <a:pt x="90069" y="51389"/>
                </a:lnTo>
                <a:lnTo>
                  <a:pt x="87828" y="54894"/>
                </a:lnTo>
                <a:lnTo>
                  <a:pt x="85539" y="58818"/>
                </a:lnTo>
                <a:lnTo>
                  <a:pt x="83220" y="63022"/>
                </a:lnTo>
                <a:lnTo>
                  <a:pt x="80880" y="66618"/>
                </a:lnTo>
                <a:lnTo>
                  <a:pt x="78526" y="69809"/>
                </a:lnTo>
                <a:lnTo>
                  <a:pt x="76163" y="72730"/>
                </a:lnTo>
                <a:lnTo>
                  <a:pt x="73794" y="76265"/>
                </a:lnTo>
                <a:lnTo>
                  <a:pt x="71421" y="80209"/>
                </a:lnTo>
                <a:lnTo>
                  <a:pt x="69045" y="84426"/>
                </a:lnTo>
                <a:lnTo>
                  <a:pt x="66668" y="88031"/>
                </a:lnTo>
                <a:lnTo>
                  <a:pt x="64289" y="91229"/>
                </a:lnTo>
                <a:lnTo>
                  <a:pt x="61909" y="94154"/>
                </a:lnTo>
                <a:lnTo>
                  <a:pt x="59529" y="96104"/>
                </a:lnTo>
                <a:lnTo>
                  <a:pt x="57149" y="97404"/>
                </a:lnTo>
                <a:lnTo>
                  <a:pt x="54768" y="98270"/>
                </a:lnTo>
                <a:lnTo>
                  <a:pt x="53181" y="99642"/>
                </a:lnTo>
                <a:lnTo>
                  <a:pt x="52122" y="101350"/>
                </a:lnTo>
                <a:lnTo>
                  <a:pt x="51417" y="103283"/>
                </a:lnTo>
                <a:lnTo>
                  <a:pt x="50153" y="104571"/>
                </a:lnTo>
                <a:lnTo>
                  <a:pt x="48517" y="105430"/>
                </a:lnTo>
                <a:lnTo>
                  <a:pt x="46632" y="106003"/>
                </a:lnTo>
                <a:lnTo>
                  <a:pt x="45376" y="107178"/>
                </a:lnTo>
                <a:lnTo>
                  <a:pt x="44538" y="108755"/>
                </a:lnTo>
                <a:lnTo>
                  <a:pt x="43193" y="113198"/>
                </a:lnTo>
                <a:lnTo>
                  <a:pt x="43010" y="115922"/>
                </a:lnTo>
                <a:lnTo>
                  <a:pt x="42961" y="117760"/>
                </a:lnTo>
                <a:lnTo>
                  <a:pt x="43722" y="118985"/>
                </a:lnTo>
                <a:lnTo>
                  <a:pt x="45023" y="119802"/>
                </a:lnTo>
                <a:lnTo>
                  <a:pt x="49022" y="121113"/>
                </a:lnTo>
                <a:lnTo>
                  <a:pt x="49350" y="122014"/>
                </a:lnTo>
                <a:lnTo>
                  <a:pt x="49715" y="125132"/>
                </a:lnTo>
                <a:lnTo>
                  <a:pt x="50606" y="126281"/>
                </a:lnTo>
                <a:lnTo>
                  <a:pt x="51993" y="127047"/>
                </a:lnTo>
                <a:lnTo>
                  <a:pt x="55652" y="127898"/>
                </a:lnTo>
                <a:lnTo>
                  <a:pt x="59924" y="128276"/>
                </a:lnTo>
                <a:lnTo>
                  <a:pt x="64224" y="128519"/>
                </a:lnTo>
                <a:lnTo>
                  <a:pt x="67702" y="128552"/>
                </a:lnTo>
                <a:lnTo>
                  <a:pt x="69741" y="129355"/>
                </a:lnTo>
                <a:lnTo>
                  <a:pt x="74123" y="132364"/>
                </a:lnTo>
                <a:lnTo>
                  <a:pt x="78717" y="134230"/>
                </a:lnTo>
                <a:lnTo>
                  <a:pt x="84198" y="135059"/>
                </a:lnTo>
                <a:lnTo>
                  <a:pt x="87882" y="135281"/>
                </a:lnTo>
                <a:lnTo>
                  <a:pt x="91925" y="135428"/>
                </a:lnTo>
                <a:lnTo>
                  <a:pt x="95415" y="134733"/>
                </a:lnTo>
                <a:lnTo>
                  <a:pt x="98535" y="133475"/>
                </a:lnTo>
                <a:lnTo>
                  <a:pt x="101409" y="131843"/>
                </a:lnTo>
                <a:lnTo>
                  <a:pt x="104912" y="130755"/>
                </a:lnTo>
                <a:lnTo>
                  <a:pt x="108835" y="130030"/>
                </a:lnTo>
                <a:lnTo>
                  <a:pt x="113038" y="129546"/>
                </a:lnTo>
                <a:lnTo>
                  <a:pt x="116634" y="129224"/>
                </a:lnTo>
                <a:lnTo>
                  <a:pt x="119825" y="129009"/>
                </a:lnTo>
                <a:lnTo>
                  <a:pt x="122746" y="128865"/>
                </a:lnTo>
                <a:lnTo>
                  <a:pt x="126280" y="127976"/>
                </a:lnTo>
                <a:lnTo>
                  <a:pt x="130225" y="126590"/>
                </a:lnTo>
                <a:lnTo>
                  <a:pt x="134441" y="124871"/>
                </a:lnTo>
                <a:lnTo>
                  <a:pt x="138840" y="122932"/>
                </a:lnTo>
                <a:lnTo>
                  <a:pt x="147961" y="118661"/>
                </a:lnTo>
                <a:lnTo>
                  <a:pt x="151822" y="116411"/>
                </a:lnTo>
                <a:lnTo>
                  <a:pt x="155190" y="114117"/>
                </a:lnTo>
                <a:lnTo>
                  <a:pt x="158229" y="111794"/>
                </a:lnTo>
                <a:lnTo>
                  <a:pt x="161048" y="109451"/>
                </a:lnTo>
                <a:lnTo>
                  <a:pt x="163722" y="107096"/>
                </a:lnTo>
                <a:lnTo>
                  <a:pt x="168809" y="102362"/>
                </a:lnTo>
                <a:lnTo>
                  <a:pt x="178594" y="9286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SMARTPenAnnotation528"/>
          <p:cNvSpPr/>
          <p:nvPr/>
        </p:nvSpPr>
        <p:spPr>
          <a:xfrm>
            <a:off x="2721855" y="4914900"/>
            <a:ext cx="21346" cy="250032"/>
          </a:xfrm>
          <a:custGeom>
            <a:avLst/>
            <a:gdLst/>
            <a:ahLst/>
            <a:cxnLst/>
            <a:rect l="0" t="0" r="0" b="0"/>
            <a:pathLst>
              <a:path w="21346" h="250032">
                <a:moveTo>
                  <a:pt x="21345" y="0"/>
                </a:moveTo>
                <a:lnTo>
                  <a:pt x="14288" y="0"/>
                </a:lnTo>
                <a:lnTo>
                  <a:pt x="20359" y="0"/>
                </a:lnTo>
                <a:lnTo>
                  <a:pt x="19894" y="794"/>
                </a:lnTo>
                <a:lnTo>
                  <a:pt x="18790" y="2116"/>
                </a:lnTo>
                <a:lnTo>
                  <a:pt x="17260" y="3792"/>
                </a:lnTo>
                <a:lnTo>
                  <a:pt x="16241" y="5703"/>
                </a:lnTo>
                <a:lnTo>
                  <a:pt x="15561" y="7770"/>
                </a:lnTo>
                <a:lnTo>
                  <a:pt x="15107" y="9942"/>
                </a:lnTo>
                <a:lnTo>
                  <a:pt x="14469" y="16792"/>
                </a:lnTo>
                <a:lnTo>
                  <a:pt x="14320" y="23603"/>
                </a:lnTo>
                <a:lnTo>
                  <a:pt x="14208" y="54895"/>
                </a:lnTo>
                <a:lnTo>
                  <a:pt x="13412" y="60409"/>
                </a:lnTo>
                <a:lnTo>
                  <a:pt x="12087" y="66466"/>
                </a:lnTo>
                <a:lnTo>
                  <a:pt x="10410" y="72886"/>
                </a:lnTo>
                <a:lnTo>
                  <a:pt x="9293" y="79547"/>
                </a:lnTo>
                <a:lnTo>
                  <a:pt x="8548" y="86369"/>
                </a:lnTo>
                <a:lnTo>
                  <a:pt x="8051" y="93297"/>
                </a:lnTo>
                <a:lnTo>
                  <a:pt x="7720" y="100298"/>
                </a:lnTo>
                <a:lnTo>
                  <a:pt x="7352" y="114427"/>
                </a:lnTo>
                <a:lnTo>
                  <a:pt x="7083" y="151022"/>
                </a:lnTo>
                <a:lnTo>
                  <a:pt x="7059" y="192969"/>
                </a:lnTo>
                <a:lnTo>
                  <a:pt x="6265" y="199289"/>
                </a:lnTo>
                <a:lnTo>
                  <a:pt x="4941" y="205090"/>
                </a:lnTo>
                <a:lnTo>
                  <a:pt x="3265" y="210546"/>
                </a:lnTo>
                <a:lnTo>
                  <a:pt x="2148" y="215770"/>
                </a:lnTo>
                <a:lnTo>
                  <a:pt x="1403" y="220840"/>
                </a:lnTo>
                <a:lnTo>
                  <a:pt x="907" y="225808"/>
                </a:lnTo>
                <a:lnTo>
                  <a:pt x="575" y="230707"/>
                </a:lnTo>
                <a:lnTo>
                  <a:pt x="355" y="235561"/>
                </a:lnTo>
                <a:lnTo>
                  <a:pt x="0" y="247173"/>
                </a:lnTo>
                <a:lnTo>
                  <a:pt x="765" y="248125"/>
                </a:lnTo>
                <a:lnTo>
                  <a:pt x="2069" y="248761"/>
                </a:lnTo>
                <a:lnTo>
                  <a:pt x="7057"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SMARTPenAnnotation529"/>
          <p:cNvSpPr/>
          <p:nvPr/>
        </p:nvSpPr>
        <p:spPr>
          <a:xfrm>
            <a:off x="3128962" y="4907764"/>
            <a:ext cx="164299" cy="307171"/>
          </a:xfrm>
          <a:custGeom>
            <a:avLst/>
            <a:gdLst/>
            <a:ahLst/>
            <a:cxnLst/>
            <a:rect l="0" t="0" r="0" b="0"/>
            <a:pathLst>
              <a:path w="164299" h="307171">
                <a:moveTo>
                  <a:pt x="42863" y="7136"/>
                </a:moveTo>
                <a:lnTo>
                  <a:pt x="36013" y="7136"/>
                </a:lnTo>
                <a:lnTo>
                  <a:pt x="35720" y="16357"/>
                </a:lnTo>
                <a:lnTo>
                  <a:pt x="35719" y="18046"/>
                </a:lnTo>
                <a:lnTo>
                  <a:pt x="34925" y="19965"/>
                </a:lnTo>
                <a:lnTo>
                  <a:pt x="30809" y="26460"/>
                </a:lnTo>
                <a:lnTo>
                  <a:pt x="29568" y="31070"/>
                </a:lnTo>
                <a:lnTo>
                  <a:pt x="28869" y="38128"/>
                </a:lnTo>
                <a:lnTo>
                  <a:pt x="26589" y="44987"/>
                </a:lnTo>
                <a:lnTo>
                  <a:pt x="24870" y="49039"/>
                </a:lnTo>
                <a:lnTo>
                  <a:pt x="24517" y="52534"/>
                </a:lnTo>
                <a:lnTo>
                  <a:pt x="25076" y="55657"/>
                </a:lnTo>
                <a:lnTo>
                  <a:pt x="26243" y="58533"/>
                </a:lnTo>
                <a:lnTo>
                  <a:pt x="27538" y="65963"/>
                </a:lnTo>
                <a:lnTo>
                  <a:pt x="28114" y="73762"/>
                </a:lnTo>
                <a:lnTo>
                  <a:pt x="28370" y="79874"/>
                </a:lnTo>
                <a:lnTo>
                  <a:pt x="28534" y="95175"/>
                </a:lnTo>
                <a:lnTo>
                  <a:pt x="28557" y="101298"/>
                </a:lnTo>
                <a:lnTo>
                  <a:pt x="30684" y="108781"/>
                </a:lnTo>
                <a:lnTo>
                  <a:pt x="33481" y="117399"/>
                </a:lnTo>
                <a:lnTo>
                  <a:pt x="34724" y="126521"/>
                </a:lnTo>
                <a:lnTo>
                  <a:pt x="37393" y="133750"/>
                </a:lnTo>
                <a:lnTo>
                  <a:pt x="40432" y="139608"/>
                </a:lnTo>
                <a:lnTo>
                  <a:pt x="41782" y="144858"/>
                </a:lnTo>
                <a:lnTo>
                  <a:pt x="42936" y="146576"/>
                </a:lnTo>
                <a:lnTo>
                  <a:pt x="44499" y="147721"/>
                </a:lnTo>
                <a:lnTo>
                  <a:pt x="46335" y="148484"/>
                </a:lnTo>
                <a:lnTo>
                  <a:pt x="47559" y="149787"/>
                </a:lnTo>
                <a:lnTo>
                  <a:pt x="48374" y="151449"/>
                </a:lnTo>
                <a:lnTo>
                  <a:pt x="48918" y="153351"/>
                </a:lnTo>
                <a:lnTo>
                  <a:pt x="50075" y="154618"/>
                </a:lnTo>
                <a:lnTo>
                  <a:pt x="51639" y="155464"/>
                </a:lnTo>
                <a:lnTo>
                  <a:pt x="55495" y="156403"/>
                </a:lnTo>
                <a:lnTo>
                  <a:pt x="59854" y="156820"/>
                </a:lnTo>
                <a:lnTo>
                  <a:pt x="64437" y="157006"/>
                </a:lnTo>
                <a:lnTo>
                  <a:pt x="71480" y="157110"/>
                </a:lnTo>
                <a:lnTo>
                  <a:pt x="73847" y="157125"/>
                </a:lnTo>
                <a:lnTo>
                  <a:pt x="76219" y="156341"/>
                </a:lnTo>
                <a:lnTo>
                  <a:pt x="80971" y="153353"/>
                </a:lnTo>
                <a:lnTo>
                  <a:pt x="85729" y="151496"/>
                </a:lnTo>
                <a:lnTo>
                  <a:pt x="88109" y="151001"/>
                </a:lnTo>
                <a:lnTo>
                  <a:pt x="90489" y="149083"/>
                </a:lnTo>
                <a:lnTo>
                  <a:pt x="95251" y="142719"/>
                </a:lnTo>
                <a:lnTo>
                  <a:pt x="100013" y="136716"/>
                </a:lnTo>
                <a:lnTo>
                  <a:pt x="104775" y="130608"/>
                </a:lnTo>
                <a:lnTo>
                  <a:pt x="109538" y="122602"/>
                </a:lnTo>
                <a:lnTo>
                  <a:pt x="114300" y="113752"/>
                </a:lnTo>
                <a:lnTo>
                  <a:pt x="116681" y="109170"/>
                </a:lnTo>
                <a:lnTo>
                  <a:pt x="119327" y="99844"/>
                </a:lnTo>
                <a:lnTo>
                  <a:pt x="121297" y="90408"/>
                </a:lnTo>
                <a:lnTo>
                  <a:pt x="124818" y="80923"/>
                </a:lnTo>
                <a:lnTo>
                  <a:pt x="129029" y="73532"/>
                </a:lnTo>
                <a:lnTo>
                  <a:pt x="133546" y="66807"/>
                </a:lnTo>
                <a:lnTo>
                  <a:pt x="138200" y="58527"/>
                </a:lnTo>
                <a:lnTo>
                  <a:pt x="140797" y="49555"/>
                </a:lnTo>
                <a:lnTo>
                  <a:pt x="141490" y="44941"/>
                </a:lnTo>
                <a:lnTo>
                  <a:pt x="144376" y="37696"/>
                </a:lnTo>
                <a:lnTo>
                  <a:pt x="146257" y="34653"/>
                </a:lnTo>
                <a:lnTo>
                  <a:pt x="148347" y="27039"/>
                </a:lnTo>
                <a:lnTo>
                  <a:pt x="149276" y="19156"/>
                </a:lnTo>
                <a:lnTo>
                  <a:pt x="149872" y="9745"/>
                </a:lnTo>
                <a:lnTo>
                  <a:pt x="150017" y="218"/>
                </a:lnTo>
                <a:lnTo>
                  <a:pt x="150019" y="0"/>
                </a:lnTo>
                <a:lnTo>
                  <a:pt x="150019" y="6144"/>
                </a:lnTo>
                <a:lnTo>
                  <a:pt x="153811" y="14426"/>
                </a:lnTo>
                <a:lnTo>
                  <a:pt x="155673" y="20430"/>
                </a:lnTo>
                <a:lnTo>
                  <a:pt x="156721" y="28273"/>
                </a:lnTo>
                <a:lnTo>
                  <a:pt x="157032" y="37740"/>
                </a:lnTo>
                <a:lnTo>
                  <a:pt x="157160" y="83370"/>
                </a:lnTo>
                <a:lnTo>
                  <a:pt x="159278" y="92876"/>
                </a:lnTo>
                <a:lnTo>
                  <a:pt x="160955" y="97633"/>
                </a:lnTo>
                <a:lnTo>
                  <a:pt x="162072" y="103186"/>
                </a:lnTo>
                <a:lnTo>
                  <a:pt x="162816" y="109269"/>
                </a:lnTo>
                <a:lnTo>
                  <a:pt x="163313" y="115706"/>
                </a:lnTo>
                <a:lnTo>
                  <a:pt x="163644" y="121585"/>
                </a:lnTo>
                <a:lnTo>
                  <a:pt x="164012" y="132350"/>
                </a:lnTo>
                <a:lnTo>
                  <a:pt x="164248" y="152989"/>
                </a:lnTo>
                <a:lnTo>
                  <a:pt x="164298" y="182329"/>
                </a:lnTo>
                <a:lnTo>
                  <a:pt x="163507" y="187431"/>
                </a:lnTo>
                <a:lnTo>
                  <a:pt x="162186" y="192420"/>
                </a:lnTo>
                <a:lnTo>
                  <a:pt x="160512" y="197334"/>
                </a:lnTo>
                <a:lnTo>
                  <a:pt x="159395" y="202197"/>
                </a:lnTo>
                <a:lnTo>
                  <a:pt x="158651" y="207027"/>
                </a:lnTo>
                <a:lnTo>
                  <a:pt x="158155" y="211834"/>
                </a:lnTo>
                <a:lnTo>
                  <a:pt x="157030" y="217420"/>
                </a:lnTo>
                <a:lnTo>
                  <a:pt x="155487" y="223525"/>
                </a:lnTo>
                <a:lnTo>
                  <a:pt x="153664" y="229977"/>
                </a:lnTo>
                <a:lnTo>
                  <a:pt x="152449" y="235865"/>
                </a:lnTo>
                <a:lnTo>
                  <a:pt x="151639" y="241378"/>
                </a:lnTo>
                <a:lnTo>
                  <a:pt x="151099" y="246641"/>
                </a:lnTo>
                <a:lnTo>
                  <a:pt x="148382" y="254606"/>
                </a:lnTo>
                <a:lnTo>
                  <a:pt x="144529" y="260791"/>
                </a:lnTo>
                <a:lnTo>
                  <a:pt x="140171" y="266186"/>
                </a:lnTo>
                <a:lnTo>
                  <a:pt x="135587" y="273346"/>
                </a:lnTo>
                <a:lnTo>
                  <a:pt x="130905" y="281026"/>
                </a:lnTo>
                <a:lnTo>
                  <a:pt x="126178" y="287085"/>
                </a:lnTo>
                <a:lnTo>
                  <a:pt x="121431" y="292425"/>
                </a:lnTo>
                <a:lnTo>
                  <a:pt x="119054" y="294959"/>
                </a:lnTo>
                <a:lnTo>
                  <a:pt x="115882" y="296649"/>
                </a:lnTo>
                <a:lnTo>
                  <a:pt x="112180" y="297776"/>
                </a:lnTo>
                <a:lnTo>
                  <a:pt x="108124" y="298527"/>
                </a:lnTo>
                <a:lnTo>
                  <a:pt x="103833" y="299822"/>
                </a:lnTo>
                <a:lnTo>
                  <a:pt x="99384" y="301478"/>
                </a:lnTo>
                <a:lnTo>
                  <a:pt x="94831" y="303377"/>
                </a:lnTo>
                <a:lnTo>
                  <a:pt x="91002" y="304642"/>
                </a:lnTo>
                <a:lnTo>
                  <a:pt x="87656" y="305486"/>
                </a:lnTo>
                <a:lnTo>
                  <a:pt x="84631" y="306049"/>
                </a:lnTo>
                <a:lnTo>
                  <a:pt x="81027" y="306423"/>
                </a:lnTo>
                <a:lnTo>
                  <a:pt x="77037" y="306673"/>
                </a:lnTo>
                <a:lnTo>
                  <a:pt x="69163" y="306951"/>
                </a:lnTo>
                <a:lnTo>
                  <a:pt x="59475" y="307107"/>
                </a:lnTo>
                <a:lnTo>
                  <a:pt x="33661" y="307170"/>
                </a:lnTo>
                <a:lnTo>
                  <a:pt x="31172" y="306378"/>
                </a:lnTo>
                <a:lnTo>
                  <a:pt x="26290" y="303380"/>
                </a:lnTo>
                <a:lnTo>
                  <a:pt x="21474" y="301519"/>
                </a:lnTo>
                <a:lnTo>
                  <a:pt x="16688" y="300691"/>
                </a:lnTo>
                <a:lnTo>
                  <a:pt x="11915" y="300323"/>
                </a:lnTo>
                <a:lnTo>
                  <a:pt x="7147" y="300160"/>
                </a:lnTo>
                <a:lnTo>
                  <a:pt x="0" y="30002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SMARTPenAnnotation530"/>
          <p:cNvSpPr/>
          <p:nvPr/>
        </p:nvSpPr>
        <p:spPr>
          <a:xfrm>
            <a:off x="3414712" y="4929187"/>
            <a:ext cx="135732" cy="21432"/>
          </a:xfrm>
          <a:custGeom>
            <a:avLst/>
            <a:gdLst/>
            <a:ahLst/>
            <a:cxnLst/>
            <a:rect l="0" t="0" r="0" b="0"/>
            <a:pathLst>
              <a:path w="135732" h="21432">
                <a:moveTo>
                  <a:pt x="0" y="21431"/>
                </a:moveTo>
                <a:lnTo>
                  <a:pt x="16792" y="21431"/>
                </a:lnTo>
                <a:lnTo>
                  <a:pt x="19133" y="20638"/>
                </a:lnTo>
                <a:lnTo>
                  <a:pt x="21486" y="19315"/>
                </a:lnTo>
                <a:lnTo>
                  <a:pt x="23849" y="17639"/>
                </a:lnTo>
                <a:lnTo>
                  <a:pt x="27012" y="15728"/>
                </a:lnTo>
                <a:lnTo>
                  <a:pt x="30708" y="13660"/>
                </a:lnTo>
                <a:lnTo>
                  <a:pt x="34760" y="11488"/>
                </a:lnTo>
                <a:lnTo>
                  <a:pt x="38254" y="10040"/>
                </a:lnTo>
                <a:lnTo>
                  <a:pt x="41378" y="9075"/>
                </a:lnTo>
                <a:lnTo>
                  <a:pt x="44254" y="8431"/>
                </a:lnTo>
                <a:lnTo>
                  <a:pt x="47759" y="8002"/>
                </a:lnTo>
                <a:lnTo>
                  <a:pt x="51683" y="7716"/>
                </a:lnTo>
                <a:lnTo>
                  <a:pt x="55887" y="7525"/>
                </a:lnTo>
                <a:lnTo>
                  <a:pt x="60277" y="6604"/>
                </a:lnTo>
                <a:lnTo>
                  <a:pt x="64791" y="5197"/>
                </a:lnTo>
                <a:lnTo>
                  <a:pt x="69388" y="3465"/>
                </a:lnTo>
                <a:lnTo>
                  <a:pt x="74040" y="2310"/>
                </a:lnTo>
                <a:lnTo>
                  <a:pt x="78729" y="1539"/>
                </a:lnTo>
                <a:lnTo>
                  <a:pt x="83442" y="1026"/>
                </a:lnTo>
                <a:lnTo>
                  <a:pt x="87378" y="684"/>
                </a:lnTo>
                <a:lnTo>
                  <a:pt x="90796" y="457"/>
                </a:lnTo>
                <a:lnTo>
                  <a:pt x="93868" y="304"/>
                </a:lnTo>
                <a:lnTo>
                  <a:pt x="101515" y="135"/>
                </a:lnTo>
                <a:lnTo>
                  <a:pt x="1357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SMARTPenAnnotation531"/>
          <p:cNvSpPr/>
          <p:nvPr/>
        </p:nvSpPr>
        <p:spPr>
          <a:xfrm>
            <a:off x="3429000" y="5007768"/>
            <a:ext cx="107157" cy="14289"/>
          </a:xfrm>
          <a:custGeom>
            <a:avLst/>
            <a:gdLst/>
            <a:ahLst/>
            <a:cxnLst/>
            <a:rect l="0" t="0" r="0" b="0"/>
            <a:pathLst>
              <a:path w="107157" h="14289">
                <a:moveTo>
                  <a:pt x="0" y="0"/>
                </a:moveTo>
                <a:lnTo>
                  <a:pt x="0" y="6151"/>
                </a:lnTo>
                <a:lnTo>
                  <a:pt x="793" y="6482"/>
                </a:lnTo>
                <a:lnTo>
                  <a:pt x="3792" y="6850"/>
                </a:lnTo>
                <a:lnTo>
                  <a:pt x="6150" y="7057"/>
                </a:lnTo>
                <a:lnTo>
                  <a:pt x="7275" y="7880"/>
                </a:lnTo>
                <a:lnTo>
                  <a:pt x="8819" y="9222"/>
                </a:lnTo>
                <a:lnTo>
                  <a:pt x="10641" y="10911"/>
                </a:lnTo>
                <a:lnTo>
                  <a:pt x="13444" y="12037"/>
                </a:lnTo>
                <a:lnTo>
                  <a:pt x="16900" y="12787"/>
                </a:lnTo>
                <a:lnTo>
                  <a:pt x="20792" y="13287"/>
                </a:lnTo>
                <a:lnTo>
                  <a:pt x="24180" y="13621"/>
                </a:lnTo>
                <a:lnTo>
                  <a:pt x="27232" y="13843"/>
                </a:lnTo>
                <a:lnTo>
                  <a:pt x="30061" y="13991"/>
                </a:lnTo>
                <a:lnTo>
                  <a:pt x="35321" y="14156"/>
                </a:lnTo>
                <a:lnTo>
                  <a:pt x="44861" y="14249"/>
                </a:lnTo>
                <a:lnTo>
                  <a:pt x="107156" y="142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SMARTPenAnnotation532"/>
          <p:cNvSpPr/>
          <p:nvPr/>
        </p:nvSpPr>
        <p:spPr>
          <a:xfrm>
            <a:off x="3657603" y="4814895"/>
            <a:ext cx="134720" cy="278599"/>
          </a:xfrm>
          <a:custGeom>
            <a:avLst/>
            <a:gdLst/>
            <a:ahLst/>
            <a:cxnLst/>
            <a:rect l="0" t="0" r="0" b="0"/>
            <a:pathLst>
              <a:path w="134720" h="278599">
                <a:moveTo>
                  <a:pt x="128584" y="14280"/>
                </a:moveTo>
                <a:lnTo>
                  <a:pt x="132700" y="14280"/>
                </a:lnTo>
                <a:lnTo>
                  <a:pt x="124810" y="14280"/>
                </a:lnTo>
                <a:lnTo>
                  <a:pt x="122893" y="13486"/>
                </a:lnTo>
                <a:lnTo>
                  <a:pt x="120821" y="12163"/>
                </a:lnTo>
                <a:lnTo>
                  <a:pt x="118646" y="10487"/>
                </a:lnTo>
                <a:lnTo>
                  <a:pt x="116403" y="9370"/>
                </a:lnTo>
                <a:lnTo>
                  <a:pt x="114114" y="8625"/>
                </a:lnTo>
                <a:lnTo>
                  <a:pt x="111793" y="8129"/>
                </a:lnTo>
                <a:lnTo>
                  <a:pt x="109453" y="7798"/>
                </a:lnTo>
                <a:lnTo>
                  <a:pt x="107098" y="7577"/>
                </a:lnTo>
                <a:lnTo>
                  <a:pt x="104735" y="7430"/>
                </a:lnTo>
                <a:lnTo>
                  <a:pt x="102366" y="6538"/>
                </a:lnTo>
                <a:lnTo>
                  <a:pt x="99993" y="5150"/>
                </a:lnTo>
                <a:lnTo>
                  <a:pt x="97617" y="3431"/>
                </a:lnTo>
                <a:lnTo>
                  <a:pt x="95240" y="2284"/>
                </a:lnTo>
                <a:lnTo>
                  <a:pt x="92861" y="1520"/>
                </a:lnTo>
                <a:lnTo>
                  <a:pt x="90481" y="1011"/>
                </a:lnTo>
                <a:lnTo>
                  <a:pt x="88101" y="671"/>
                </a:lnTo>
                <a:lnTo>
                  <a:pt x="85720" y="445"/>
                </a:lnTo>
                <a:lnTo>
                  <a:pt x="83339" y="294"/>
                </a:lnTo>
                <a:lnTo>
                  <a:pt x="78577" y="126"/>
                </a:lnTo>
                <a:lnTo>
                  <a:pt x="69317" y="32"/>
                </a:lnTo>
                <a:lnTo>
                  <a:pt x="55758" y="0"/>
                </a:lnTo>
                <a:lnTo>
                  <a:pt x="53046" y="791"/>
                </a:lnTo>
                <a:lnTo>
                  <a:pt x="50444" y="2112"/>
                </a:lnTo>
                <a:lnTo>
                  <a:pt x="47916" y="3787"/>
                </a:lnTo>
                <a:lnTo>
                  <a:pt x="44643" y="4903"/>
                </a:lnTo>
                <a:lnTo>
                  <a:pt x="40873" y="5647"/>
                </a:lnTo>
                <a:lnTo>
                  <a:pt x="36773" y="6144"/>
                </a:lnTo>
                <a:lnTo>
                  <a:pt x="33245" y="8062"/>
                </a:lnTo>
                <a:lnTo>
                  <a:pt x="30100" y="10928"/>
                </a:lnTo>
                <a:lnTo>
                  <a:pt x="27209" y="14426"/>
                </a:lnTo>
                <a:lnTo>
                  <a:pt x="24488" y="17553"/>
                </a:lnTo>
                <a:lnTo>
                  <a:pt x="21881" y="20430"/>
                </a:lnTo>
                <a:lnTo>
                  <a:pt x="19348" y="23143"/>
                </a:lnTo>
                <a:lnTo>
                  <a:pt x="16866" y="26538"/>
                </a:lnTo>
                <a:lnTo>
                  <a:pt x="14418" y="30389"/>
                </a:lnTo>
                <a:lnTo>
                  <a:pt x="11992" y="34545"/>
                </a:lnTo>
                <a:lnTo>
                  <a:pt x="9581" y="38902"/>
                </a:lnTo>
                <a:lnTo>
                  <a:pt x="4786" y="47977"/>
                </a:lnTo>
                <a:lnTo>
                  <a:pt x="2125" y="55186"/>
                </a:lnTo>
                <a:lnTo>
                  <a:pt x="943" y="61829"/>
                </a:lnTo>
                <a:lnTo>
                  <a:pt x="417" y="70073"/>
                </a:lnTo>
                <a:lnTo>
                  <a:pt x="184" y="76912"/>
                </a:lnTo>
                <a:lnTo>
                  <a:pt x="79" y="83391"/>
                </a:lnTo>
                <a:lnTo>
                  <a:pt x="0" y="103056"/>
                </a:lnTo>
                <a:lnTo>
                  <a:pt x="793" y="104420"/>
                </a:lnTo>
                <a:lnTo>
                  <a:pt x="2115" y="105330"/>
                </a:lnTo>
                <a:lnTo>
                  <a:pt x="5700" y="106340"/>
                </a:lnTo>
                <a:lnTo>
                  <a:pt x="7768" y="106610"/>
                </a:lnTo>
                <a:lnTo>
                  <a:pt x="9940" y="106789"/>
                </a:lnTo>
                <a:lnTo>
                  <a:pt x="12181" y="106909"/>
                </a:lnTo>
                <a:lnTo>
                  <a:pt x="16789" y="107042"/>
                </a:lnTo>
                <a:lnTo>
                  <a:pt x="19129" y="106284"/>
                </a:lnTo>
                <a:lnTo>
                  <a:pt x="21483" y="104984"/>
                </a:lnTo>
                <a:lnTo>
                  <a:pt x="23846" y="103324"/>
                </a:lnTo>
                <a:lnTo>
                  <a:pt x="26215" y="102218"/>
                </a:lnTo>
                <a:lnTo>
                  <a:pt x="28588" y="101480"/>
                </a:lnTo>
                <a:lnTo>
                  <a:pt x="30964" y="100988"/>
                </a:lnTo>
                <a:lnTo>
                  <a:pt x="34135" y="99867"/>
                </a:lnTo>
                <a:lnTo>
                  <a:pt x="37837" y="98325"/>
                </a:lnTo>
                <a:lnTo>
                  <a:pt x="41892" y="96504"/>
                </a:lnTo>
                <a:lnTo>
                  <a:pt x="45390" y="94496"/>
                </a:lnTo>
                <a:lnTo>
                  <a:pt x="48514" y="92363"/>
                </a:lnTo>
                <a:lnTo>
                  <a:pt x="51392" y="90148"/>
                </a:lnTo>
                <a:lnTo>
                  <a:pt x="54104" y="87084"/>
                </a:lnTo>
                <a:lnTo>
                  <a:pt x="56706" y="83453"/>
                </a:lnTo>
                <a:lnTo>
                  <a:pt x="59234" y="79445"/>
                </a:lnTo>
                <a:lnTo>
                  <a:pt x="62507" y="75979"/>
                </a:lnTo>
                <a:lnTo>
                  <a:pt x="66276" y="72875"/>
                </a:lnTo>
                <a:lnTo>
                  <a:pt x="70377" y="70012"/>
                </a:lnTo>
                <a:lnTo>
                  <a:pt x="73904" y="66516"/>
                </a:lnTo>
                <a:lnTo>
                  <a:pt x="77050" y="62597"/>
                </a:lnTo>
                <a:lnTo>
                  <a:pt x="79940" y="58398"/>
                </a:lnTo>
                <a:lnTo>
                  <a:pt x="83455" y="54804"/>
                </a:lnTo>
                <a:lnTo>
                  <a:pt x="87385" y="51614"/>
                </a:lnTo>
                <a:lnTo>
                  <a:pt x="91593" y="48694"/>
                </a:lnTo>
                <a:lnTo>
                  <a:pt x="95192" y="45161"/>
                </a:lnTo>
                <a:lnTo>
                  <a:pt x="98385" y="41217"/>
                </a:lnTo>
                <a:lnTo>
                  <a:pt x="101308" y="37001"/>
                </a:lnTo>
                <a:lnTo>
                  <a:pt x="104050" y="33395"/>
                </a:lnTo>
                <a:lnTo>
                  <a:pt x="106672" y="30199"/>
                </a:lnTo>
                <a:lnTo>
                  <a:pt x="109213" y="27274"/>
                </a:lnTo>
                <a:lnTo>
                  <a:pt x="110908" y="23736"/>
                </a:lnTo>
                <a:lnTo>
                  <a:pt x="112790" y="15572"/>
                </a:lnTo>
                <a:lnTo>
                  <a:pt x="114880" y="12760"/>
                </a:lnTo>
                <a:lnTo>
                  <a:pt x="117861" y="10885"/>
                </a:lnTo>
                <a:lnTo>
                  <a:pt x="121435" y="9636"/>
                </a:lnTo>
                <a:lnTo>
                  <a:pt x="123818" y="8008"/>
                </a:lnTo>
                <a:lnTo>
                  <a:pt x="125407" y="6130"/>
                </a:lnTo>
                <a:lnTo>
                  <a:pt x="128398" y="351"/>
                </a:lnTo>
                <a:lnTo>
                  <a:pt x="132321" y="98"/>
                </a:lnTo>
                <a:lnTo>
                  <a:pt x="134719" y="23"/>
                </a:lnTo>
                <a:lnTo>
                  <a:pt x="134262" y="807"/>
                </a:lnTo>
                <a:lnTo>
                  <a:pt x="131636" y="3794"/>
                </a:lnTo>
                <a:lnTo>
                  <a:pt x="130619" y="5702"/>
                </a:lnTo>
                <a:lnTo>
                  <a:pt x="129488" y="9938"/>
                </a:lnTo>
                <a:lnTo>
                  <a:pt x="128852" y="16786"/>
                </a:lnTo>
                <a:lnTo>
                  <a:pt x="128703" y="23596"/>
                </a:lnTo>
                <a:lnTo>
                  <a:pt x="128608" y="44695"/>
                </a:lnTo>
                <a:lnTo>
                  <a:pt x="127806" y="50431"/>
                </a:lnTo>
                <a:lnTo>
                  <a:pt x="126478" y="55843"/>
                </a:lnTo>
                <a:lnTo>
                  <a:pt x="124799" y="61039"/>
                </a:lnTo>
                <a:lnTo>
                  <a:pt x="123679" y="66884"/>
                </a:lnTo>
                <a:lnTo>
                  <a:pt x="122933" y="73161"/>
                </a:lnTo>
                <a:lnTo>
                  <a:pt x="122435" y="79728"/>
                </a:lnTo>
                <a:lnTo>
                  <a:pt x="121310" y="86487"/>
                </a:lnTo>
                <a:lnTo>
                  <a:pt x="119766" y="93374"/>
                </a:lnTo>
                <a:lnTo>
                  <a:pt x="117943" y="100347"/>
                </a:lnTo>
                <a:lnTo>
                  <a:pt x="116727" y="107376"/>
                </a:lnTo>
                <a:lnTo>
                  <a:pt x="115917" y="114444"/>
                </a:lnTo>
                <a:lnTo>
                  <a:pt x="115377" y="121537"/>
                </a:lnTo>
                <a:lnTo>
                  <a:pt x="115017" y="128647"/>
                </a:lnTo>
                <a:lnTo>
                  <a:pt x="114617" y="142897"/>
                </a:lnTo>
                <a:lnTo>
                  <a:pt x="114325" y="185732"/>
                </a:lnTo>
                <a:lnTo>
                  <a:pt x="115109" y="192875"/>
                </a:lnTo>
                <a:lnTo>
                  <a:pt x="116425" y="200018"/>
                </a:lnTo>
                <a:lnTo>
                  <a:pt x="118097" y="207162"/>
                </a:lnTo>
                <a:lnTo>
                  <a:pt x="119212" y="213512"/>
                </a:lnTo>
                <a:lnTo>
                  <a:pt x="119955" y="219332"/>
                </a:lnTo>
                <a:lnTo>
                  <a:pt x="120450" y="224800"/>
                </a:lnTo>
                <a:lnTo>
                  <a:pt x="120780" y="230033"/>
                </a:lnTo>
                <a:lnTo>
                  <a:pt x="121147" y="240080"/>
                </a:lnTo>
                <a:lnTo>
                  <a:pt x="121382" y="253763"/>
                </a:lnTo>
                <a:lnTo>
                  <a:pt x="121415" y="259093"/>
                </a:lnTo>
                <a:lnTo>
                  <a:pt x="122217" y="261626"/>
                </a:lnTo>
                <a:lnTo>
                  <a:pt x="126345" y="268984"/>
                </a:lnTo>
                <a:lnTo>
                  <a:pt x="127589" y="273796"/>
                </a:lnTo>
                <a:lnTo>
                  <a:pt x="127127" y="275397"/>
                </a:lnTo>
                <a:lnTo>
                  <a:pt x="126025" y="276464"/>
                </a:lnTo>
                <a:lnTo>
                  <a:pt x="121440" y="27859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6" name="SMARTPenAnnotation533"/>
          <p:cNvSpPr/>
          <p:nvPr/>
        </p:nvSpPr>
        <p:spPr>
          <a:xfrm>
            <a:off x="2978943" y="4736334"/>
            <a:ext cx="942853" cy="528602"/>
          </a:xfrm>
          <a:custGeom>
            <a:avLst/>
            <a:gdLst/>
            <a:ahLst/>
            <a:cxnLst/>
            <a:rect l="0" t="0" r="0" b="0"/>
            <a:pathLst>
              <a:path w="942853" h="528602">
                <a:moveTo>
                  <a:pt x="21432" y="121416"/>
                </a:moveTo>
                <a:lnTo>
                  <a:pt x="15281" y="121416"/>
                </a:lnTo>
                <a:lnTo>
                  <a:pt x="10790" y="125208"/>
                </a:lnTo>
                <a:lnTo>
                  <a:pt x="9574" y="127119"/>
                </a:lnTo>
                <a:lnTo>
                  <a:pt x="7070" y="133600"/>
                </a:lnTo>
                <a:lnTo>
                  <a:pt x="3672" y="138208"/>
                </a:lnTo>
                <a:lnTo>
                  <a:pt x="2448" y="141342"/>
                </a:lnTo>
                <a:lnTo>
                  <a:pt x="726" y="153337"/>
                </a:lnTo>
                <a:lnTo>
                  <a:pt x="215" y="168533"/>
                </a:lnTo>
                <a:lnTo>
                  <a:pt x="96" y="183896"/>
                </a:lnTo>
                <a:lnTo>
                  <a:pt x="2159" y="199191"/>
                </a:lnTo>
                <a:lnTo>
                  <a:pt x="4929" y="213926"/>
                </a:lnTo>
                <a:lnTo>
                  <a:pt x="6160" y="228412"/>
                </a:lnTo>
                <a:lnTo>
                  <a:pt x="6706" y="244905"/>
                </a:lnTo>
                <a:lnTo>
                  <a:pt x="6852" y="253749"/>
                </a:lnTo>
                <a:lnTo>
                  <a:pt x="6156" y="263613"/>
                </a:lnTo>
                <a:lnTo>
                  <a:pt x="4898" y="274157"/>
                </a:lnTo>
                <a:lnTo>
                  <a:pt x="3265" y="285156"/>
                </a:lnTo>
                <a:lnTo>
                  <a:pt x="2177" y="294869"/>
                </a:lnTo>
                <a:lnTo>
                  <a:pt x="1451" y="303727"/>
                </a:lnTo>
                <a:lnTo>
                  <a:pt x="968" y="312012"/>
                </a:lnTo>
                <a:lnTo>
                  <a:pt x="430" y="329686"/>
                </a:lnTo>
                <a:lnTo>
                  <a:pt x="38" y="385831"/>
                </a:lnTo>
                <a:lnTo>
                  <a:pt x="0" y="502280"/>
                </a:lnTo>
                <a:lnTo>
                  <a:pt x="794" y="504706"/>
                </a:lnTo>
                <a:lnTo>
                  <a:pt x="4910" y="511914"/>
                </a:lnTo>
                <a:lnTo>
                  <a:pt x="6151" y="516691"/>
                </a:lnTo>
                <a:lnTo>
                  <a:pt x="7276" y="518283"/>
                </a:lnTo>
                <a:lnTo>
                  <a:pt x="8819" y="519344"/>
                </a:lnTo>
                <a:lnTo>
                  <a:pt x="10642" y="520051"/>
                </a:lnTo>
                <a:lnTo>
                  <a:pt x="19271" y="526095"/>
                </a:lnTo>
                <a:lnTo>
                  <a:pt x="23911" y="527492"/>
                </a:lnTo>
                <a:lnTo>
                  <a:pt x="41901" y="528511"/>
                </a:lnTo>
                <a:lnTo>
                  <a:pt x="63031" y="528601"/>
                </a:lnTo>
                <a:lnTo>
                  <a:pt x="71935" y="526489"/>
                </a:lnTo>
                <a:lnTo>
                  <a:pt x="81183" y="523698"/>
                </a:lnTo>
                <a:lnTo>
                  <a:pt x="114467" y="520868"/>
                </a:lnTo>
                <a:lnTo>
                  <a:pt x="131900" y="516614"/>
                </a:lnTo>
                <a:lnTo>
                  <a:pt x="155675" y="515001"/>
                </a:lnTo>
                <a:lnTo>
                  <a:pt x="178153" y="513729"/>
                </a:lnTo>
                <a:lnTo>
                  <a:pt x="207082" y="506591"/>
                </a:lnTo>
                <a:lnTo>
                  <a:pt x="221418" y="502948"/>
                </a:lnTo>
                <a:lnTo>
                  <a:pt x="243670" y="500104"/>
                </a:lnTo>
                <a:lnTo>
                  <a:pt x="270019" y="495381"/>
                </a:lnTo>
                <a:lnTo>
                  <a:pt x="297934" y="492835"/>
                </a:lnTo>
                <a:lnTo>
                  <a:pt x="326314" y="488200"/>
                </a:lnTo>
                <a:lnTo>
                  <a:pt x="354831" y="485680"/>
                </a:lnTo>
                <a:lnTo>
                  <a:pt x="383389" y="481052"/>
                </a:lnTo>
                <a:lnTo>
                  <a:pt x="411959" y="479329"/>
                </a:lnTo>
                <a:lnTo>
                  <a:pt x="440532" y="478024"/>
                </a:lnTo>
                <a:lnTo>
                  <a:pt x="469107" y="473758"/>
                </a:lnTo>
                <a:lnTo>
                  <a:pt x="497682" y="472140"/>
                </a:lnTo>
                <a:lnTo>
                  <a:pt x="525463" y="471661"/>
                </a:lnTo>
                <a:lnTo>
                  <a:pt x="595607" y="471467"/>
                </a:lnTo>
                <a:lnTo>
                  <a:pt x="620183" y="475254"/>
                </a:lnTo>
                <a:lnTo>
                  <a:pt x="642546" y="477611"/>
                </a:lnTo>
                <a:lnTo>
                  <a:pt x="671435" y="478407"/>
                </a:lnTo>
                <a:lnTo>
                  <a:pt x="722509" y="478595"/>
                </a:lnTo>
                <a:lnTo>
                  <a:pt x="734130" y="476483"/>
                </a:lnTo>
                <a:lnTo>
                  <a:pt x="745380" y="473692"/>
                </a:lnTo>
                <a:lnTo>
                  <a:pt x="771404" y="471753"/>
                </a:lnTo>
                <a:lnTo>
                  <a:pt x="779674" y="469473"/>
                </a:lnTo>
                <a:lnTo>
                  <a:pt x="787847" y="465814"/>
                </a:lnTo>
                <a:lnTo>
                  <a:pt x="812739" y="449976"/>
                </a:lnTo>
                <a:lnTo>
                  <a:pt x="815670" y="447613"/>
                </a:lnTo>
                <a:lnTo>
                  <a:pt x="821043" y="440753"/>
                </a:lnTo>
                <a:lnTo>
                  <a:pt x="828530" y="427965"/>
                </a:lnTo>
                <a:lnTo>
                  <a:pt x="835776" y="412006"/>
                </a:lnTo>
                <a:lnTo>
                  <a:pt x="840563" y="399792"/>
                </a:lnTo>
                <a:lnTo>
                  <a:pt x="845335" y="389072"/>
                </a:lnTo>
                <a:lnTo>
                  <a:pt x="847986" y="376899"/>
                </a:lnTo>
                <a:lnTo>
                  <a:pt x="849958" y="363551"/>
                </a:lnTo>
                <a:lnTo>
                  <a:pt x="853480" y="349681"/>
                </a:lnTo>
                <a:lnTo>
                  <a:pt x="857691" y="335580"/>
                </a:lnTo>
                <a:lnTo>
                  <a:pt x="866862" y="307124"/>
                </a:lnTo>
                <a:lnTo>
                  <a:pt x="869460" y="292852"/>
                </a:lnTo>
                <a:lnTo>
                  <a:pt x="871408" y="278572"/>
                </a:lnTo>
                <a:lnTo>
                  <a:pt x="874920" y="264288"/>
                </a:lnTo>
                <a:lnTo>
                  <a:pt x="877010" y="247885"/>
                </a:lnTo>
                <a:lnTo>
                  <a:pt x="877567" y="239066"/>
                </a:lnTo>
                <a:lnTo>
                  <a:pt x="878732" y="230012"/>
                </a:lnTo>
                <a:lnTo>
                  <a:pt x="880303" y="220801"/>
                </a:lnTo>
                <a:lnTo>
                  <a:pt x="882143" y="211484"/>
                </a:lnTo>
                <a:lnTo>
                  <a:pt x="884164" y="202893"/>
                </a:lnTo>
                <a:lnTo>
                  <a:pt x="888527" y="186996"/>
                </a:lnTo>
                <a:lnTo>
                  <a:pt x="893111" y="171994"/>
                </a:lnTo>
                <a:lnTo>
                  <a:pt x="909646" y="121449"/>
                </a:lnTo>
                <a:lnTo>
                  <a:pt x="912287" y="107143"/>
                </a:lnTo>
                <a:lnTo>
                  <a:pt x="914255" y="93641"/>
                </a:lnTo>
                <a:lnTo>
                  <a:pt x="917776" y="82349"/>
                </a:lnTo>
                <a:lnTo>
                  <a:pt x="926503" y="61370"/>
                </a:lnTo>
                <a:lnTo>
                  <a:pt x="931157" y="48691"/>
                </a:lnTo>
                <a:lnTo>
                  <a:pt x="935870" y="39352"/>
                </a:lnTo>
                <a:lnTo>
                  <a:pt x="939818" y="32555"/>
                </a:lnTo>
                <a:lnTo>
                  <a:pt x="941572" y="26889"/>
                </a:lnTo>
                <a:lnTo>
                  <a:pt x="942852" y="15734"/>
                </a:lnTo>
                <a:lnTo>
                  <a:pt x="942099" y="15243"/>
                </a:lnTo>
                <a:lnTo>
                  <a:pt x="939146" y="14696"/>
                </a:lnTo>
                <a:lnTo>
                  <a:pt x="938041" y="13757"/>
                </a:lnTo>
                <a:lnTo>
                  <a:pt x="937305" y="12337"/>
                </a:lnTo>
                <a:lnTo>
                  <a:pt x="936814" y="10596"/>
                </a:lnTo>
                <a:lnTo>
                  <a:pt x="935692" y="9436"/>
                </a:lnTo>
                <a:lnTo>
                  <a:pt x="934151" y="8663"/>
                </a:lnTo>
                <a:lnTo>
                  <a:pt x="932330" y="8147"/>
                </a:lnTo>
                <a:lnTo>
                  <a:pt x="928190" y="5457"/>
                </a:lnTo>
                <a:lnTo>
                  <a:pt x="925975" y="3629"/>
                </a:lnTo>
                <a:lnTo>
                  <a:pt x="923704" y="2410"/>
                </a:lnTo>
                <a:lnTo>
                  <a:pt x="919065" y="1055"/>
                </a:lnTo>
                <a:lnTo>
                  <a:pt x="890303" y="35"/>
                </a:lnTo>
                <a:lnTo>
                  <a:pt x="880936" y="0"/>
                </a:lnTo>
                <a:lnTo>
                  <a:pt x="871482" y="2101"/>
                </a:lnTo>
                <a:lnTo>
                  <a:pt x="861194" y="4887"/>
                </a:lnTo>
                <a:lnTo>
                  <a:pt x="835187" y="8792"/>
                </a:lnTo>
                <a:lnTo>
                  <a:pt x="807119" y="16972"/>
                </a:lnTo>
                <a:lnTo>
                  <a:pt x="778645" y="21322"/>
                </a:lnTo>
                <a:lnTo>
                  <a:pt x="756437" y="26053"/>
                </a:lnTo>
                <a:lnTo>
                  <a:pt x="730895" y="27808"/>
                </a:lnTo>
                <a:lnTo>
                  <a:pt x="707099" y="29122"/>
                </a:lnTo>
                <a:lnTo>
                  <a:pt x="681087" y="33391"/>
                </a:lnTo>
                <a:lnTo>
                  <a:pt x="657152" y="35803"/>
                </a:lnTo>
                <a:lnTo>
                  <a:pt x="630304" y="40398"/>
                </a:lnTo>
                <a:lnTo>
                  <a:pt x="602241" y="42113"/>
                </a:lnTo>
                <a:lnTo>
                  <a:pt x="573818" y="42621"/>
                </a:lnTo>
                <a:lnTo>
                  <a:pt x="286161" y="42834"/>
                </a:lnTo>
                <a:lnTo>
                  <a:pt x="260648" y="46627"/>
                </a:lnTo>
                <a:lnTo>
                  <a:pt x="236773" y="48985"/>
                </a:lnTo>
                <a:lnTo>
                  <a:pt x="206579" y="54691"/>
                </a:lnTo>
                <a:lnTo>
                  <a:pt x="180889" y="57195"/>
                </a:lnTo>
                <a:lnTo>
                  <a:pt x="157843" y="61818"/>
                </a:lnTo>
                <a:lnTo>
                  <a:pt x="136727" y="64334"/>
                </a:lnTo>
                <a:lnTo>
                  <a:pt x="114967" y="71893"/>
                </a:lnTo>
                <a:lnTo>
                  <a:pt x="105072" y="75593"/>
                </a:lnTo>
                <a:lnTo>
                  <a:pt x="85784" y="80085"/>
                </a:lnTo>
                <a:lnTo>
                  <a:pt x="73572" y="84034"/>
                </a:lnTo>
                <a:lnTo>
                  <a:pt x="62334" y="85368"/>
                </a:lnTo>
                <a:lnTo>
                  <a:pt x="59812" y="86272"/>
                </a:lnTo>
                <a:lnTo>
                  <a:pt x="50007" y="928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SMARTPenAnnotation534"/>
          <p:cNvSpPr/>
          <p:nvPr/>
        </p:nvSpPr>
        <p:spPr>
          <a:xfrm>
            <a:off x="2821781" y="4100512"/>
            <a:ext cx="1057180" cy="428566"/>
          </a:xfrm>
          <a:custGeom>
            <a:avLst/>
            <a:gdLst/>
            <a:ahLst/>
            <a:cxnLst/>
            <a:rect l="0" t="0" r="0" b="0"/>
            <a:pathLst>
              <a:path w="1057180" h="428566">
                <a:moveTo>
                  <a:pt x="42862" y="92869"/>
                </a:moveTo>
                <a:lnTo>
                  <a:pt x="36013" y="92869"/>
                </a:lnTo>
                <a:lnTo>
                  <a:pt x="29593" y="99020"/>
                </a:lnTo>
                <a:lnTo>
                  <a:pt x="29254" y="100144"/>
                </a:lnTo>
                <a:lnTo>
                  <a:pt x="28634" y="112140"/>
                </a:lnTo>
                <a:lnTo>
                  <a:pt x="28601" y="116780"/>
                </a:lnTo>
                <a:lnTo>
                  <a:pt x="23670" y="131929"/>
                </a:lnTo>
                <a:lnTo>
                  <a:pt x="22426" y="140921"/>
                </a:lnTo>
                <a:lnTo>
                  <a:pt x="21873" y="152325"/>
                </a:lnTo>
                <a:lnTo>
                  <a:pt x="20834" y="164538"/>
                </a:lnTo>
                <a:lnTo>
                  <a:pt x="17726" y="175257"/>
                </a:lnTo>
                <a:lnTo>
                  <a:pt x="15816" y="185313"/>
                </a:lnTo>
                <a:lnTo>
                  <a:pt x="14967" y="195073"/>
                </a:lnTo>
                <a:lnTo>
                  <a:pt x="14589" y="204703"/>
                </a:lnTo>
                <a:lnTo>
                  <a:pt x="12305" y="214275"/>
                </a:lnTo>
                <a:lnTo>
                  <a:pt x="8644" y="224615"/>
                </a:lnTo>
                <a:lnTo>
                  <a:pt x="4371" y="237148"/>
                </a:lnTo>
                <a:lnTo>
                  <a:pt x="2914" y="243823"/>
                </a:lnTo>
                <a:lnTo>
                  <a:pt x="1942" y="250655"/>
                </a:lnTo>
                <a:lnTo>
                  <a:pt x="863" y="263803"/>
                </a:lnTo>
                <a:lnTo>
                  <a:pt x="383" y="274937"/>
                </a:lnTo>
                <a:lnTo>
                  <a:pt x="114" y="290131"/>
                </a:lnTo>
                <a:lnTo>
                  <a:pt x="0" y="366374"/>
                </a:lnTo>
                <a:lnTo>
                  <a:pt x="2116" y="373441"/>
                </a:lnTo>
                <a:lnTo>
                  <a:pt x="4909" y="381080"/>
                </a:lnTo>
                <a:lnTo>
                  <a:pt x="6151" y="387121"/>
                </a:lnTo>
                <a:lnTo>
                  <a:pt x="8819" y="392452"/>
                </a:lnTo>
                <a:lnTo>
                  <a:pt x="10642" y="394984"/>
                </a:lnTo>
                <a:lnTo>
                  <a:pt x="12651" y="396673"/>
                </a:lnTo>
                <a:lnTo>
                  <a:pt x="14784" y="397799"/>
                </a:lnTo>
                <a:lnTo>
                  <a:pt x="16999" y="398549"/>
                </a:lnTo>
                <a:lnTo>
                  <a:pt x="18477" y="399843"/>
                </a:lnTo>
                <a:lnTo>
                  <a:pt x="19462" y="401500"/>
                </a:lnTo>
                <a:lnTo>
                  <a:pt x="20118" y="403398"/>
                </a:lnTo>
                <a:lnTo>
                  <a:pt x="22964" y="407623"/>
                </a:lnTo>
                <a:lnTo>
                  <a:pt x="31259" y="416804"/>
                </a:lnTo>
                <a:lnTo>
                  <a:pt x="33539" y="418363"/>
                </a:lnTo>
                <a:lnTo>
                  <a:pt x="38190" y="420095"/>
                </a:lnTo>
                <a:lnTo>
                  <a:pt x="45270" y="421070"/>
                </a:lnTo>
                <a:lnTo>
                  <a:pt x="47643" y="422001"/>
                </a:lnTo>
                <a:lnTo>
                  <a:pt x="52395" y="425152"/>
                </a:lnTo>
                <a:lnTo>
                  <a:pt x="59270" y="427082"/>
                </a:lnTo>
                <a:lnTo>
                  <a:pt x="88851" y="428565"/>
                </a:lnTo>
                <a:lnTo>
                  <a:pt x="121656" y="427826"/>
                </a:lnTo>
                <a:lnTo>
                  <a:pt x="147352" y="422473"/>
                </a:lnTo>
                <a:lnTo>
                  <a:pt x="167425" y="420884"/>
                </a:lnTo>
                <a:lnTo>
                  <a:pt x="193497" y="415866"/>
                </a:lnTo>
                <a:lnTo>
                  <a:pt x="214495" y="412674"/>
                </a:lnTo>
                <a:lnTo>
                  <a:pt x="242923" y="404484"/>
                </a:lnTo>
                <a:lnTo>
                  <a:pt x="271469" y="400133"/>
                </a:lnTo>
                <a:lnTo>
                  <a:pt x="302155" y="394569"/>
                </a:lnTo>
                <a:lnTo>
                  <a:pt x="329240" y="391282"/>
                </a:lnTo>
                <a:lnTo>
                  <a:pt x="355257" y="385282"/>
                </a:lnTo>
                <a:lnTo>
                  <a:pt x="371410" y="381580"/>
                </a:lnTo>
                <a:lnTo>
                  <a:pt x="398355" y="378702"/>
                </a:lnTo>
                <a:lnTo>
                  <a:pt x="426447" y="373176"/>
                </a:lnTo>
                <a:lnTo>
                  <a:pt x="455673" y="367304"/>
                </a:lnTo>
                <a:lnTo>
                  <a:pt x="488321" y="364418"/>
                </a:lnTo>
                <a:lnTo>
                  <a:pt x="518456" y="359683"/>
                </a:lnTo>
                <a:lnTo>
                  <a:pt x="547493" y="357133"/>
                </a:lnTo>
                <a:lnTo>
                  <a:pt x="576205" y="352497"/>
                </a:lnTo>
                <a:lnTo>
                  <a:pt x="605614" y="350770"/>
                </a:lnTo>
                <a:lnTo>
                  <a:pt x="638317" y="350259"/>
                </a:lnTo>
                <a:lnTo>
                  <a:pt x="791837" y="350044"/>
                </a:lnTo>
                <a:lnTo>
                  <a:pt x="828527" y="355698"/>
                </a:lnTo>
                <a:lnTo>
                  <a:pt x="859465" y="356991"/>
                </a:lnTo>
                <a:lnTo>
                  <a:pt x="925215" y="357185"/>
                </a:lnTo>
                <a:lnTo>
                  <a:pt x="935346" y="355070"/>
                </a:lnTo>
                <a:lnTo>
                  <a:pt x="945141" y="352277"/>
                </a:lnTo>
                <a:lnTo>
                  <a:pt x="958786" y="349912"/>
                </a:lnTo>
                <a:lnTo>
                  <a:pt x="970910" y="344520"/>
                </a:lnTo>
                <a:lnTo>
                  <a:pt x="973504" y="343981"/>
                </a:lnTo>
                <a:lnTo>
                  <a:pt x="978504" y="341264"/>
                </a:lnTo>
                <a:lnTo>
                  <a:pt x="992964" y="328469"/>
                </a:lnTo>
                <a:lnTo>
                  <a:pt x="1002503" y="319059"/>
                </a:lnTo>
                <a:lnTo>
                  <a:pt x="1009649" y="308143"/>
                </a:lnTo>
                <a:lnTo>
                  <a:pt x="1012295" y="299407"/>
                </a:lnTo>
                <a:lnTo>
                  <a:pt x="1014265" y="290232"/>
                </a:lnTo>
                <a:lnTo>
                  <a:pt x="1017786" y="280863"/>
                </a:lnTo>
                <a:lnTo>
                  <a:pt x="1019881" y="269291"/>
                </a:lnTo>
                <a:lnTo>
                  <a:pt x="1021605" y="257004"/>
                </a:lnTo>
                <a:lnTo>
                  <a:pt x="1025017" y="246251"/>
                </a:lnTo>
                <a:lnTo>
                  <a:pt x="1031401" y="227480"/>
                </a:lnTo>
                <a:lnTo>
                  <a:pt x="1032882" y="220709"/>
                </a:lnTo>
                <a:lnTo>
                  <a:pt x="1033869" y="213814"/>
                </a:lnTo>
                <a:lnTo>
                  <a:pt x="1034527" y="206837"/>
                </a:lnTo>
                <a:lnTo>
                  <a:pt x="1034966" y="199804"/>
                </a:lnTo>
                <a:lnTo>
                  <a:pt x="1035454" y="185639"/>
                </a:lnTo>
                <a:lnTo>
                  <a:pt x="1036377" y="178528"/>
                </a:lnTo>
                <a:lnTo>
                  <a:pt x="1037787" y="171407"/>
                </a:lnTo>
                <a:lnTo>
                  <a:pt x="1039520" y="164277"/>
                </a:lnTo>
                <a:lnTo>
                  <a:pt x="1040676" y="157143"/>
                </a:lnTo>
                <a:lnTo>
                  <a:pt x="1041446" y="150006"/>
                </a:lnTo>
                <a:lnTo>
                  <a:pt x="1041960" y="142867"/>
                </a:lnTo>
                <a:lnTo>
                  <a:pt x="1043096" y="135725"/>
                </a:lnTo>
                <a:lnTo>
                  <a:pt x="1044647" y="128584"/>
                </a:lnTo>
                <a:lnTo>
                  <a:pt x="1046475" y="121441"/>
                </a:lnTo>
                <a:lnTo>
                  <a:pt x="1048506" y="109272"/>
                </a:lnTo>
                <a:lnTo>
                  <a:pt x="1050202" y="98572"/>
                </a:lnTo>
                <a:lnTo>
                  <a:pt x="1053602" y="88524"/>
                </a:lnTo>
                <a:lnTo>
                  <a:pt x="1055643" y="78767"/>
                </a:lnTo>
                <a:lnTo>
                  <a:pt x="1056791" y="66466"/>
                </a:lnTo>
                <a:lnTo>
                  <a:pt x="1057179" y="58991"/>
                </a:lnTo>
                <a:lnTo>
                  <a:pt x="1056417" y="57583"/>
                </a:lnTo>
                <a:lnTo>
                  <a:pt x="1053454" y="53903"/>
                </a:lnTo>
                <a:lnTo>
                  <a:pt x="1052346" y="51810"/>
                </a:lnTo>
                <a:lnTo>
                  <a:pt x="1049994" y="45073"/>
                </a:lnTo>
                <a:lnTo>
                  <a:pt x="1044622" y="38049"/>
                </a:lnTo>
                <a:lnTo>
                  <a:pt x="1037156" y="29980"/>
                </a:lnTo>
                <a:lnTo>
                  <a:pt x="1035925" y="29511"/>
                </a:lnTo>
                <a:lnTo>
                  <a:pt x="1029606" y="28059"/>
                </a:lnTo>
                <a:lnTo>
                  <a:pt x="1015767" y="22976"/>
                </a:lnTo>
                <a:lnTo>
                  <a:pt x="1009458" y="21324"/>
                </a:lnTo>
                <a:lnTo>
                  <a:pt x="996982" y="16725"/>
                </a:lnTo>
                <a:lnTo>
                  <a:pt x="976426" y="14769"/>
                </a:lnTo>
                <a:lnTo>
                  <a:pt x="964192" y="13708"/>
                </a:lnTo>
                <a:lnTo>
                  <a:pt x="941286" y="8675"/>
                </a:lnTo>
                <a:lnTo>
                  <a:pt x="914066" y="7446"/>
                </a:lnTo>
                <a:lnTo>
                  <a:pt x="885759" y="6410"/>
                </a:lnTo>
                <a:lnTo>
                  <a:pt x="857237" y="1501"/>
                </a:lnTo>
                <a:lnTo>
                  <a:pt x="828672" y="296"/>
                </a:lnTo>
                <a:lnTo>
                  <a:pt x="647604" y="0"/>
                </a:lnTo>
                <a:lnTo>
                  <a:pt x="619096" y="3792"/>
                </a:lnTo>
                <a:lnTo>
                  <a:pt x="590541" y="6151"/>
                </a:lnTo>
                <a:lnTo>
                  <a:pt x="561972" y="6850"/>
                </a:lnTo>
                <a:lnTo>
                  <a:pt x="533399" y="10849"/>
                </a:lnTo>
                <a:lnTo>
                  <a:pt x="504824" y="13269"/>
                </a:lnTo>
                <a:lnTo>
                  <a:pt x="476250" y="13986"/>
                </a:lnTo>
                <a:lnTo>
                  <a:pt x="447675" y="17991"/>
                </a:lnTo>
                <a:lnTo>
                  <a:pt x="419100" y="20412"/>
                </a:lnTo>
                <a:lnTo>
                  <a:pt x="390525" y="21129"/>
                </a:lnTo>
                <a:lnTo>
                  <a:pt x="333375" y="21405"/>
                </a:lnTo>
                <a:lnTo>
                  <a:pt x="304800" y="25216"/>
                </a:lnTo>
                <a:lnTo>
                  <a:pt x="271609" y="28705"/>
                </a:lnTo>
                <a:lnTo>
                  <a:pt x="244607" y="33288"/>
                </a:lnTo>
                <a:lnTo>
                  <a:pt x="216497" y="34999"/>
                </a:lnTo>
                <a:lnTo>
                  <a:pt x="188854" y="36299"/>
                </a:lnTo>
                <a:lnTo>
                  <a:pt x="157778" y="41331"/>
                </a:lnTo>
                <a:lnTo>
                  <a:pt x="135914" y="44526"/>
                </a:lnTo>
                <a:lnTo>
                  <a:pt x="107192" y="52716"/>
                </a:lnTo>
                <a:lnTo>
                  <a:pt x="74240" y="60553"/>
                </a:lnTo>
                <a:lnTo>
                  <a:pt x="54852" y="68464"/>
                </a:lnTo>
                <a:lnTo>
                  <a:pt x="35719" y="714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SMARTPenAnnotation535"/>
          <p:cNvSpPr/>
          <p:nvPr/>
        </p:nvSpPr>
        <p:spPr>
          <a:xfrm>
            <a:off x="3800475" y="1464468"/>
            <a:ext cx="1707051" cy="700089"/>
          </a:xfrm>
          <a:custGeom>
            <a:avLst/>
            <a:gdLst/>
            <a:ahLst/>
            <a:cxnLst/>
            <a:rect l="0" t="0" r="0" b="0"/>
            <a:pathLst>
              <a:path w="1707051" h="700089">
                <a:moveTo>
                  <a:pt x="0" y="7144"/>
                </a:moveTo>
                <a:lnTo>
                  <a:pt x="12301" y="993"/>
                </a:lnTo>
                <a:lnTo>
                  <a:pt x="15521" y="442"/>
                </a:lnTo>
                <a:lnTo>
                  <a:pt x="66295" y="1"/>
                </a:lnTo>
                <a:lnTo>
                  <a:pt x="77498" y="0"/>
                </a:lnTo>
                <a:lnTo>
                  <a:pt x="81034" y="794"/>
                </a:lnTo>
                <a:lnTo>
                  <a:pt x="92412" y="5655"/>
                </a:lnTo>
                <a:lnTo>
                  <a:pt x="101994" y="6703"/>
                </a:lnTo>
                <a:lnTo>
                  <a:pt x="106096" y="6850"/>
                </a:lnTo>
                <a:lnTo>
                  <a:pt x="114887" y="9130"/>
                </a:lnTo>
                <a:lnTo>
                  <a:pt x="126644" y="12760"/>
                </a:lnTo>
                <a:lnTo>
                  <a:pt x="145147" y="14880"/>
                </a:lnTo>
                <a:lnTo>
                  <a:pt x="156670" y="19902"/>
                </a:lnTo>
                <a:lnTo>
                  <a:pt x="162500" y="21546"/>
                </a:lnTo>
                <a:lnTo>
                  <a:pt x="177061" y="26952"/>
                </a:lnTo>
                <a:lnTo>
                  <a:pt x="183469" y="28647"/>
                </a:lnTo>
                <a:lnTo>
                  <a:pt x="195207" y="34065"/>
                </a:lnTo>
                <a:lnTo>
                  <a:pt x="213021" y="45340"/>
                </a:lnTo>
                <a:lnTo>
                  <a:pt x="221941" y="47932"/>
                </a:lnTo>
                <a:lnTo>
                  <a:pt x="226541" y="48624"/>
                </a:lnTo>
                <a:lnTo>
                  <a:pt x="233770" y="51509"/>
                </a:lnTo>
                <a:lnTo>
                  <a:pt x="262240" y="66763"/>
                </a:lnTo>
                <a:lnTo>
                  <a:pt x="269480" y="69360"/>
                </a:lnTo>
                <a:lnTo>
                  <a:pt x="276137" y="71308"/>
                </a:lnTo>
                <a:lnTo>
                  <a:pt x="312033" y="88194"/>
                </a:lnTo>
                <a:lnTo>
                  <a:pt x="326101" y="96855"/>
                </a:lnTo>
                <a:lnTo>
                  <a:pt x="365830" y="109833"/>
                </a:lnTo>
                <a:lnTo>
                  <a:pt x="375051" y="114431"/>
                </a:lnTo>
                <a:lnTo>
                  <a:pt x="383383" y="119121"/>
                </a:lnTo>
                <a:lnTo>
                  <a:pt x="430851" y="140496"/>
                </a:lnTo>
                <a:lnTo>
                  <a:pt x="459567" y="153988"/>
                </a:lnTo>
                <a:lnTo>
                  <a:pt x="478628" y="158652"/>
                </a:lnTo>
                <a:lnTo>
                  <a:pt x="497680" y="166982"/>
                </a:lnTo>
                <a:lnTo>
                  <a:pt x="523610" y="184287"/>
                </a:lnTo>
                <a:lnTo>
                  <a:pt x="567335" y="204731"/>
                </a:lnTo>
                <a:lnTo>
                  <a:pt x="585876" y="212708"/>
                </a:lnTo>
                <a:lnTo>
                  <a:pt x="616542" y="232699"/>
                </a:lnTo>
                <a:lnTo>
                  <a:pt x="630971" y="241104"/>
                </a:lnTo>
                <a:lnTo>
                  <a:pt x="646095" y="252502"/>
                </a:lnTo>
                <a:lnTo>
                  <a:pt x="680373" y="269674"/>
                </a:lnTo>
                <a:lnTo>
                  <a:pt x="695922" y="281075"/>
                </a:lnTo>
                <a:lnTo>
                  <a:pt x="737470" y="302020"/>
                </a:lnTo>
                <a:lnTo>
                  <a:pt x="750039" y="308856"/>
                </a:lnTo>
                <a:lnTo>
                  <a:pt x="785745" y="320342"/>
                </a:lnTo>
                <a:lnTo>
                  <a:pt x="808876" y="334358"/>
                </a:lnTo>
                <a:lnTo>
                  <a:pt x="821463" y="340691"/>
                </a:lnTo>
                <a:lnTo>
                  <a:pt x="853066" y="362027"/>
                </a:lnTo>
                <a:lnTo>
                  <a:pt x="879266" y="376988"/>
                </a:lnTo>
                <a:lnTo>
                  <a:pt x="928578" y="398399"/>
                </a:lnTo>
                <a:lnTo>
                  <a:pt x="951743" y="412836"/>
                </a:lnTo>
                <a:lnTo>
                  <a:pt x="1000219" y="434711"/>
                </a:lnTo>
                <a:lnTo>
                  <a:pt x="1036845" y="452136"/>
                </a:lnTo>
                <a:lnTo>
                  <a:pt x="1063823" y="462697"/>
                </a:lnTo>
                <a:lnTo>
                  <a:pt x="1087378" y="477130"/>
                </a:lnTo>
                <a:lnTo>
                  <a:pt x="1138150" y="497623"/>
                </a:lnTo>
                <a:lnTo>
                  <a:pt x="1185996" y="516464"/>
                </a:lnTo>
                <a:lnTo>
                  <a:pt x="1232084" y="537868"/>
                </a:lnTo>
                <a:lnTo>
                  <a:pt x="1280500" y="555608"/>
                </a:lnTo>
                <a:lnTo>
                  <a:pt x="1320955" y="575599"/>
                </a:lnTo>
                <a:lnTo>
                  <a:pt x="1368107" y="595287"/>
                </a:lnTo>
                <a:lnTo>
                  <a:pt x="1403847" y="615749"/>
                </a:lnTo>
                <a:lnTo>
                  <a:pt x="1451814" y="635755"/>
                </a:lnTo>
                <a:lnTo>
                  <a:pt x="1481999" y="646901"/>
                </a:lnTo>
                <a:lnTo>
                  <a:pt x="1511352" y="651570"/>
                </a:lnTo>
                <a:lnTo>
                  <a:pt x="1563844" y="669190"/>
                </a:lnTo>
                <a:lnTo>
                  <a:pt x="1580255" y="675499"/>
                </a:lnTo>
                <a:lnTo>
                  <a:pt x="1614556" y="684083"/>
                </a:lnTo>
                <a:lnTo>
                  <a:pt x="1633345" y="690958"/>
                </a:lnTo>
                <a:lnTo>
                  <a:pt x="1644416" y="692356"/>
                </a:lnTo>
                <a:lnTo>
                  <a:pt x="1688297" y="692943"/>
                </a:lnTo>
                <a:lnTo>
                  <a:pt x="1690681" y="693737"/>
                </a:lnTo>
                <a:lnTo>
                  <a:pt x="1699794" y="699793"/>
                </a:lnTo>
                <a:lnTo>
                  <a:pt x="1707050" y="700080"/>
                </a:lnTo>
                <a:lnTo>
                  <a:pt x="1700212" y="7000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SMARTPenAnnotation536"/>
          <p:cNvSpPr/>
          <p:nvPr/>
        </p:nvSpPr>
        <p:spPr>
          <a:xfrm>
            <a:off x="5657850" y="2100273"/>
            <a:ext cx="228572" cy="361014"/>
          </a:xfrm>
          <a:custGeom>
            <a:avLst/>
            <a:gdLst/>
            <a:ahLst/>
            <a:cxnLst/>
            <a:rect l="0" t="0" r="0" b="0"/>
            <a:pathLst>
              <a:path w="228572" h="361014">
                <a:moveTo>
                  <a:pt x="0" y="28564"/>
                </a:moveTo>
                <a:lnTo>
                  <a:pt x="6150" y="34715"/>
                </a:lnTo>
                <a:lnTo>
                  <a:pt x="6702" y="37383"/>
                </a:lnTo>
                <a:lnTo>
                  <a:pt x="6849" y="39206"/>
                </a:lnTo>
                <a:lnTo>
                  <a:pt x="7741" y="41215"/>
                </a:lnTo>
                <a:lnTo>
                  <a:pt x="11995" y="47835"/>
                </a:lnTo>
                <a:lnTo>
                  <a:pt x="13268" y="52475"/>
                </a:lnTo>
                <a:lnTo>
                  <a:pt x="13985" y="63342"/>
                </a:lnTo>
                <a:lnTo>
                  <a:pt x="16269" y="72067"/>
                </a:lnTo>
                <a:lnTo>
                  <a:pt x="19137" y="80442"/>
                </a:lnTo>
                <a:lnTo>
                  <a:pt x="20751" y="90414"/>
                </a:lnTo>
                <a:lnTo>
                  <a:pt x="21128" y="98651"/>
                </a:lnTo>
                <a:lnTo>
                  <a:pt x="22023" y="102276"/>
                </a:lnTo>
                <a:lnTo>
                  <a:pt x="26280" y="111964"/>
                </a:lnTo>
                <a:lnTo>
                  <a:pt x="27555" y="120135"/>
                </a:lnTo>
                <a:lnTo>
                  <a:pt x="30238" y="126941"/>
                </a:lnTo>
                <a:lnTo>
                  <a:pt x="36211" y="135236"/>
                </a:lnTo>
                <a:lnTo>
                  <a:pt x="38428" y="137778"/>
                </a:lnTo>
                <a:lnTo>
                  <a:pt x="39906" y="140267"/>
                </a:lnTo>
                <a:lnTo>
                  <a:pt x="41548" y="145150"/>
                </a:lnTo>
                <a:lnTo>
                  <a:pt x="42780" y="146769"/>
                </a:lnTo>
                <a:lnTo>
                  <a:pt x="44395" y="147849"/>
                </a:lnTo>
                <a:lnTo>
                  <a:pt x="46265" y="148568"/>
                </a:lnTo>
                <a:lnTo>
                  <a:pt x="52690" y="153374"/>
                </a:lnTo>
                <a:lnTo>
                  <a:pt x="54970" y="154633"/>
                </a:lnTo>
                <a:lnTo>
                  <a:pt x="59620" y="156032"/>
                </a:lnTo>
                <a:lnTo>
                  <a:pt x="66701" y="156820"/>
                </a:lnTo>
                <a:lnTo>
                  <a:pt x="73826" y="157053"/>
                </a:lnTo>
                <a:lnTo>
                  <a:pt x="80701" y="154991"/>
                </a:lnTo>
                <a:lnTo>
                  <a:pt x="90465" y="150992"/>
                </a:lnTo>
                <a:lnTo>
                  <a:pt x="95948" y="146507"/>
                </a:lnTo>
                <a:lnTo>
                  <a:pt x="102601" y="136359"/>
                </a:lnTo>
                <a:lnTo>
                  <a:pt x="111959" y="123617"/>
                </a:lnTo>
                <a:lnTo>
                  <a:pt x="116699" y="115524"/>
                </a:lnTo>
                <a:lnTo>
                  <a:pt x="123830" y="105836"/>
                </a:lnTo>
                <a:lnTo>
                  <a:pt x="125416" y="102303"/>
                </a:lnTo>
                <a:lnTo>
                  <a:pt x="127178" y="94145"/>
                </a:lnTo>
                <a:lnTo>
                  <a:pt x="130077" y="85228"/>
                </a:lnTo>
                <a:lnTo>
                  <a:pt x="133218" y="75973"/>
                </a:lnTo>
                <a:lnTo>
                  <a:pt x="134614" y="66568"/>
                </a:lnTo>
                <a:lnTo>
                  <a:pt x="135235" y="57096"/>
                </a:lnTo>
                <a:lnTo>
                  <a:pt x="135400" y="52348"/>
                </a:lnTo>
                <a:lnTo>
                  <a:pt x="136304" y="48389"/>
                </a:lnTo>
                <a:lnTo>
                  <a:pt x="140575" y="38230"/>
                </a:lnTo>
                <a:lnTo>
                  <a:pt x="141852" y="29950"/>
                </a:lnTo>
                <a:lnTo>
                  <a:pt x="141399" y="26313"/>
                </a:lnTo>
                <a:lnTo>
                  <a:pt x="140304" y="23095"/>
                </a:lnTo>
                <a:lnTo>
                  <a:pt x="137763" y="17402"/>
                </a:lnTo>
                <a:lnTo>
                  <a:pt x="136333" y="9735"/>
                </a:lnTo>
                <a:lnTo>
                  <a:pt x="135731" y="0"/>
                </a:lnTo>
                <a:lnTo>
                  <a:pt x="139523" y="3785"/>
                </a:lnTo>
                <a:lnTo>
                  <a:pt x="140641" y="5694"/>
                </a:lnTo>
                <a:lnTo>
                  <a:pt x="143006" y="12175"/>
                </a:lnTo>
                <a:lnTo>
                  <a:pt x="148382" y="19122"/>
                </a:lnTo>
                <a:lnTo>
                  <a:pt x="155002" y="27001"/>
                </a:lnTo>
                <a:lnTo>
                  <a:pt x="159642" y="34749"/>
                </a:lnTo>
                <a:lnTo>
                  <a:pt x="162233" y="43483"/>
                </a:lnTo>
                <a:lnTo>
                  <a:pt x="164178" y="52657"/>
                </a:lnTo>
                <a:lnTo>
                  <a:pt x="167689" y="62026"/>
                </a:lnTo>
                <a:lnTo>
                  <a:pt x="171895" y="71482"/>
                </a:lnTo>
                <a:lnTo>
                  <a:pt x="178725" y="85730"/>
                </a:lnTo>
                <a:lnTo>
                  <a:pt x="188144" y="104767"/>
                </a:lnTo>
                <a:lnTo>
                  <a:pt x="190517" y="110323"/>
                </a:lnTo>
                <a:lnTo>
                  <a:pt x="192892" y="116407"/>
                </a:lnTo>
                <a:lnTo>
                  <a:pt x="195270" y="122845"/>
                </a:lnTo>
                <a:lnTo>
                  <a:pt x="197649" y="128724"/>
                </a:lnTo>
                <a:lnTo>
                  <a:pt x="202408" y="139490"/>
                </a:lnTo>
                <a:lnTo>
                  <a:pt x="204789" y="145377"/>
                </a:lnTo>
                <a:lnTo>
                  <a:pt x="207169" y="151683"/>
                </a:lnTo>
                <a:lnTo>
                  <a:pt x="209550" y="158268"/>
                </a:lnTo>
                <a:lnTo>
                  <a:pt x="211932" y="164246"/>
                </a:lnTo>
                <a:lnTo>
                  <a:pt x="216694" y="175121"/>
                </a:lnTo>
                <a:lnTo>
                  <a:pt x="219339" y="185246"/>
                </a:lnTo>
                <a:lnTo>
                  <a:pt x="221309" y="195832"/>
                </a:lnTo>
                <a:lnTo>
                  <a:pt x="222945" y="201988"/>
                </a:lnTo>
                <a:lnTo>
                  <a:pt x="224830" y="208474"/>
                </a:lnTo>
                <a:lnTo>
                  <a:pt x="226087" y="214385"/>
                </a:lnTo>
                <a:lnTo>
                  <a:pt x="227483" y="225187"/>
                </a:lnTo>
                <a:lnTo>
                  <a:pt x="228103" y="235279"/>
                </a:lnTo>
                <a:lnTo>
                  <a:pt x="228379" y="245850"/>
                </a:lnTo>
                <a:lnTo>
                  <a:pt x="228571" y="271402"/>
                </a:lnTo>
                <a:lnTo>
                  <a:pt x="226470" y="279632"/>
                </a:lnTo>
                <a:lnTo>
                  <a:pt x="222891" y="288581"/>
                </a:lnTo>
                <a:lnTo>
                  <a:pt x="218654" y="297850"/>
                </a:lnTo>
                <a:lnTo>
                  <a:pt x="211806" y="311994"/>
                </a:lnTo>
                <a:lnTo>
                  <a:pt x="208673" y="315942"/>
                </a:lnTo>
                <a:lnTo>
                  <a:pt x="204996" y="319368"/>
                </a:lnTo>
                <a:lnTo>
                  <a:pt x="200958" y="322446"/>
                </a:lnTo>
                <a:lnTo>
                  <a:pt x="196678" y="325291"/>
                </a:lnTo>
                <a:lnTo>
                  <a:pt x="192237" y="327982"/>
                </a:lnTo>
                <a:lnTo>
                  <a:pt x="187690" y="330570"/>
                </a:lnTo>
                <a:lnTo>
                  <a:pt x="178403" y="335562"/>
                </a:lnTo>
                <a:lnTo>
                  <a:pt x="150002" y="350017"/>
                </a:lnTo>
                <a:lnTo>
                  <a:pt x="145245" y="352403"/>
                </a:lnTo>
                <a:lnTo>
                  <a:pt x="140486" y="353995"/>
                </a:lnTo>
                <a:lnTo>
                  <a:pt x="135726" y="355055"/>
                </a:lnTo>
                <a:lnTo>
                  <a:pt x="130965" y="355762"/>
                </a:lnTo>
                <a:lnTo>
                  <a:pt x="126204" y="357027"/>
                </a:lnTo>
                <a:lnTo>
                  <a:pt x="121442" y="358665"/>
                </a:lnTo>
                <a:lnTo>
                  <a:pt x="116680" y="360550"/>
                </a:lnTo>
                <a:lnTo>
                  <a:pt x="111917" y="361013"/>
                </a:lnTo>
                <a:lnTo>
                  <a:pt x="107155" y="360528"/>
                </a:lnTo>
                <a:lnTo>
                  <a:pt x="102393" y="359411"/>
                </a:lnTo>
                <a:lnTo>
                  <a:pt x="98425" y="358666"/>
                </a:lnTo>
                <a:lnTo>
                  <a:pt x="91898" y="357839"/>
                </a:lnTo>
                <a:lnTo>
                  <a:pt x="88253" y="357618"/>
                </a:lnTo>
                <a:lnTo>
                  <a:pt x="79969" y="357373"/>
                </a:lnTo>
                <a:lnTo>
                  <a:pt x="75538" y="356514"/>
                </a:lnTo>
                <a:lnTo>
                  <a:pt x="70996" y="355147"/>
                </a:lnTo>
                <a:lnTo>
                  <a:pt x="59885" y="351043"/>
                </a:lnTo>
                <a:lnTo>
                  <a:pt x="58973" y="349913"/>
                </a:lnTo>
                <a:lnTo>
                  <a:pt x="58365" y="348365"/>
                </a:lnTo>
                <a:lnTo>
                  <a:pt x="57150" y="34288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SMARTPenAnnotation537"/>
          <p:cNvSpPr/>
          <p:nvPr/>
        </p:nvSpPr>
        <p:spPr>
          <a:xfrm>
            <a:off x="5965031" y="2171700"/>
            <a:ext cx="235745" cy="14288"/>
          </a:xfrm>
          <a:custGeom>
            <a:avLst/>
            <a:gdLst/>
            <a:ahLst/>
            <a:cxnLst/>
            <a:rect l="0" t="0" r="0" b="0"/>
            <a:pathLst>
              <a:path w="235745" h="14288">
                <a:moveTo>
                  <a:pt x="0" y="14287"/>
                </a:moveTo>
                <a:lnTo>
                  <a:pt x="158279" y="14287"/>
                </a:lnTo>
                <a:lnTo>
                  <a:pt x="163463" y="13493"/>
                </a:lnTo>
                <a:lnTo>
                  <a:pt x="167713" y="12170"/>
                </a:lnTo>
                <a:lnTo>
                  <a:pt x="171340" y="10495"/>
                </a:lnTo>
                <a:lnTo>
                  <a:pt x="176139" y="9377"/>
                </a:lnTo>
                <a:lnTo>
                  <a:pt x="181720" y="8633"/>
                </a:lnTo>
                <a:lnTo>
                  <a:pt x="192683" y="7805"/>
                </a:lnTo>
                <a:lnTo>
                  <a:pt x="200201" y="7437"/>
                </a:lnTo>
                <a:lnTo>
                  <a:pt x="206189" y="7274"/>
                </a:lnTo>
                <a:lnTo>
                  <a:pt x="216500" y="7169"/>
                </a:lnTo>
                <a:lnTo>
                  <a:pt x="218946" y="6367"/>
                </a:lnTo>
                <a:lnTo>
                  <a:pt x="221370" y="5038"/>
                </a:lnTo>
                <a:lnTo>
                  <a:pt x="227172" y="995"/>
                </a:lnTo>
                <a:lnTo>
                  <a:pt x="228442" y="663"/>
                </a:lnTo>
                <a:lnTo>
                  <a:pt x="230082" y="442"/>
                </a:lnTo>
                <a:lnTo>
                  <a:pt x="23574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SMARTPenAnnotation538"/>
          <p:cNvSpPr/>
          <p:nvPr/>
        </p:nvSpPr>
        <p:spPr>
          <a:xfrm>
            <a:off x="6050757" y="2085975"/>
            <a:ext cx="85725" cy="221457"/>
          </a:xfrm>
          <a:custGeom>
            <a:avLst/>
            <a:gdLst/>
            <a:ahLst/>
            <a:cxnLst/>
            <a:rect l="0" t="0" r="0" b="0"/>
            <a:pathLst>
              <a:path w="85725" h="221457">
                <a:moveTo>
                  <a:pt x="7143" y="0"/>
                </a:moveTo>
                <a:lnTo>
                  <a:pt x="992" y="0"/>
                </a:lnTo>
                <a:lnTo>
                  <a:pt x="661" y="793"/>
                </a:lnTo>
                <a:lnTo>
                  <a:pt x="24" y="6849"/>
                </a:lnTo>
                <a:lnTo>
                  <a:pt x="0" y="30778"/>
                </a:lnTo>
                <a:lnTo>
                  <a:pt x="793" y="34012"/>
                </a:lnTo>
                <a:lnTo>
                  <a:pt x="2116" y="37756"/>
                </a:lnTo>
                <a:lnTo>
                  <a:pt x="3791" y="41839"/>
                </a:lnTo>
                <a:lnTo>
                  <a:pt x="5702" y="46149"/>
                </a:lnTo>
                <a:lnTo>
                  <a:pt x="9942" y="55171"/>
                </a:lnTo>
                <a:lnTo>
                  <a:pt x="11390" y="59799"/>
                </a:lnTo>
                <a:lnTo>
                  <a:pt x="12355" y="64472"/>
                </a:lnTo>
                <a:lnTo>
                  <a:pt x="12999" y="69175"/>
                </a:lnTo>
                <a:lnTo>
                  <a:pt x="14222" y="73898"/>
                </a:lnTo>
                <a:lnTo>
                  <a:pt x="15831" y="78634"/>
                </a:lnTo>
                <a:lnTo>
                  <a:pt x="17697" y="83379"/>
                </a:lnTo>
                <a:lnTo>
                  <a:pt x="19735" y="88129"/>
                </a:lnTo>
                <a:lnTo>
                  <a:pt x="24116" y="97641"/>
                </a:lnTo>
                <a:lnTo>
                  <a:pt x="31046" y="111921"/>
                </a:lnTo>
                <a:lnTo>
                  <a:pt x="34190" y="116683"/>
                </a:lnTo>
                <a:lnTo>
                  <a:pt x="37874" y="121445"/>
                </a:lnTo>
                <a:lnTo>
                  <a:pt x="41918" y="126207"/>
                </a:lnTo>
                <a:lnTo>
                  <a:pt x="44613" y="130969"/>
                </a:lnTo>
                <a:lnTo>
                  <a:pt x="46411" y="135731"/>
                </a:lnTo>
                <a:lnTo>
                  <a:pt x="47609" y="140494"/>
                </a:lnTo>
                <a:lnTo>
                  <a:pt x="49202" y="145256"/>
                </a:lnTo>
                <a:lnTo>
                  <a:pt x="51057" y="150018"/>
                </a:lnTo>
                <a:lnTo>
                  <a:pt x="53088" y="154781"/>
                </a:lnTo>
                <a:lnTo>
                  <a:pt x="54442" y="159543"/>
                </a:lnTo>
                <a:lnTo>
                  <a:pt x="55343" y="164306"/>
                </a:lnTo>
                <a:lnTo>
                  <a:pt x="55945" y="169068"/>
                </a:lnTo>
                <a:lnTo>
                  <a:pt x="57141" y="173037"/>
                </a:lnTo>
                <a:lnTo>
                  <a:pt x="58731" y="176477"/>
                </a:lnTo>
                <a:lnTo>
                  <a:pt x="60585" y="179563"/>
                </a:lnTo>
                <a:lnTo>
                  <a:pt x="62614" y="183209"/>
                </a:lnTo>
                <a:lnTo>
                  <a:pt x="66986" y="191492"/>
                </a:lnTo>
                <a:lnTo>
                  <a:pt x="69458" y="198349"/>
                </a:lnTo>
                <a:lnTo>
                  <a:pt x="70118" y="201289"/>
                </a:lnTo>
                <a:lnTo>
                  <a:pt x="71351" y="204042"/>
                </a:lnTo>
                <a:lnTo>
                  <a:pt x="72967" y="206672"/>
                </a:lnTo>
                <a:lnTo>
                  <a:pt x="77471" y="212803"/>
                </a:lnTo>
                <a:lnTo>
                  <a:pt x="78087" y="215758"/>
                </a:lnTo>
                <a:lnTo>
                  <a:pt x="78252" y="217657"/>
                </a:lnTo>
                <a:lnTo>
                  <a:pt x="79155" y="218923"/>
                </a:lnTo>
                <a:lnTo>
                  <a:pt x="80551" y="219767"/>
                </a:lnTo>
                <a:lnTo>
                  <a:pt x="85724" y="22145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SMARTPenAnnotation539"/>
          <p:cNvSpPr/>
          <p:nvPr/>
        </p:nvSpPr>
        <p:spPr>
          <a:xfrm>
            <a:off x="6229350" y="2078867"/>
            <a:ext cx="213884" cy="249898"/>
          </a:xfrm>
          <a:custGeom>
            <a:avLst/>
            <a:gdLst/>
            <a:ahLst/>
            <a:cxnLst/>
            <a:rect l="0" t="0" r="0" b="0"/>
            <a:pathLst>
              <a:path w="213884" h="249898">
                <a:moveTo>
                  <a:pt x="0" y="35683"/>
                </a:moveTo>
                <a:lnTo>
                  <a:pt x="13000" y="22682"/>
                </a:lnTo>
                <a:lnTo>
                  <a:pt x="17948" y="19850"/>
                </a:lnTo>
                <a:lnTo>
                  <a:pt x="29659" y="13794"/>
                </a:lnTo>
                <a:lnTo>
                  <a:pt x="47839" y="4636"/>
                </a:lnTo>
                <a:lnTo>
                  <a:pt x="53323" y="3078"/>
                </a:lnTo>
                <a:lnTo>
                  <a:pt x="59361" y="2040"/>
                </a:lnTo>
                <a:lnTo>
                  <a:pt x="65768" y="1348"/>
                </a:lnTo>
                <a:lnTo>
                  <a:pt x="71626" y="887"/>
                </a:lnTo>
                <a:lnTo>
                  <a:pt x="77120" y="579"/>
                </a:lnTo>
                <a:lnTo>
                  <a:pt x="82369" y="374"/>
                </a:lnTo>
                <a:lnTo>
                  <a:pt x="101134" y="85"/>
                </a:lnTo>
                <a:lnTo>
                  <a:pt x="117983" y="0"/>
                </a:lnTo>
                <a:lnTo>
                  <a:pt x="123105" y="782"/>
                </a:lnTo>
                <a:lnTo>
                  <a:pt x="128108" y="2097"/>
                </a:lnTo>
                <a:lnTo>
                  <a:pt x="133030" y="3767"/>
                </a:lnTo>
                <a:lnTo>
                  <a:pt x="137105" y="5674"/>
                </a:lnTo>
                <a:lnTo>
                  <a:pt x="143750" y="9910"/>
                </a:lnTo>
                <a:lnTo>
                  <a:pt x="147427" y="11357"/>
                </a:lnTo>
                <a:lnTo>
                  <a:pt x="151466" y="12322"/>
                </a:lnTo>
                <a:lnTo>
                  <a:pt x="155746" y="12965"/>
                </a:lnTo>
                <a:lnTo>
                  <a:pt x="158599" y="14981"/>
                </a:lnTo>
                <a:lnTo>
                  <a:pt x="160501" y="17913"/>
                </a:lnTo>
                <a:lnTo>
                  <a:pt x="162615" y="24610"/>
                </a:lnTo>
                <a:lnTo>
                  <a:pt x="163555" y="30232"/>
                </a:lnTo>
                <a:lnTo>
                  <a:pt x="161856" y="37493"/>
                </a:lnTo>
                <a:lnTo>
                  <a:pt x="160291" y="41652"/>
                </a:lnTo>
                <a:lnTo>
                  <a:pt x="157660" y="45219"/>
                </a:lnTo>
                <a:lnTo>
                  <a:pt x="154319" y="48390"/>
                </a:lnTo>
                <a:lnTo>
                  <a:pt x="150504" y="51298"/>
                </a:lnTo>
                <a:lnTo>
                  <a:pt x="146374" y="54824"/>
                </a:lnTo>
                <a:lnTo>
                  <a:pt x="142032" y="58762"/>
                </a:lnTo>
                <a:lnTo>
                  <a:pt x="132975" y="67372"/>
                </a:lnTo>
                <a:lnTo>
                  <a:pt x="123658" y="76489"/>
                </a:lnTo>
                <a:lnTo>
                  <a:pt x="118951" y="80350"/>
                </a:lnTo>
                <a:lnTo>
                  <a:pt x="114226" y="83717"/>
                </a:lnTo>
                <a:lnTo>
                  <a:pt x="109487" y="86756"/>
                </a:lnTo>
                <a:lnTo>
                  <a:pt x="105536" y="89575"/>
                </a:lnTo>
                <a:lnTo>
                  <a:pt x="99028" y="94824"/>
                </a:lnTo>
                <a:lnTo>
                  <a:pt x="95387" y="97335"/>
                </a:lnTo>
                <a:lnTo>
                  <a:pt x="91372" y="99803"/>
                </a:lnTo>
                <a:lnTo>
                  <a:pt x="87109" y="102242"/>
                </a:lnTo>
                <a:lnTo>
                  <a:pt x="83472" y="104662"/>
                </a:lnTo>
                <a:lnTo>
                  <a:pt x="77315" y="109467"/>
                </a:lnTo>
                <a:lnTo>
                  <a:pt x="71482" y="114227"/>
                </a:lnTo>
                <a:lnTo>
                  <a:pt x="77943" y="114256"/>
                </a:lnTo>
                <a:lnTo>
                  <a:pt x="140507" y="114264"/>
                </a:lnTo>
                <a:lnTo>
                  <a:pt x="145265" y="115058"/>
                </a:lnTo>
                <a:lnTo>
                  <a:pt x="150025" y="116380"/>
                </a:lnTo>
                <a:lnTo>
                  <a:pt x="154785" y="118056"/>
                </a:lnTo>
                <a:lnTo>
                  <a:pt x="159546" y="119967"/>
                </a:lnTo>
                <a:lnTo>
                  <a:pt x="164307" y="122035"/>
                </a:lnTo>
                <a:lnTo>
                  <a:pt x="173832" y="126449"/>
                </a:lnTo>
                <a:lnTo>
                  <a:pt x="183357" y="131056"/>
                </a:lnTo>
                <a:lnTo>
                  <a:pt x="187325" y="133396"/>
                </a:lnTo>
                <a:lnTo>
                  <a:pt x="193851" y="138113"/>
                </a:lnTo>
                <a:lnTo>
                  <a:pt x="199397" y="144972"/>
                </a:lnTo>
                <a:lnTo>
                  <a:pt x="204509" y="152518"/>
                </a:lnTo>
                <a:lnTo>
                  <a:pt x="209426" y="158518"/>
                </a:lnTo>
                <a:lnTo>
                  <a:pt x="211054" y="162023"/>
                </a:lnTo>
                <a:lnTo>
                  <a:pt x="212141" y="165947"/>
                </a:lnTo>
                <a:lnTo>
                  <a:pt x="213347" y="173747"/>
                </a:lnTo>
                <a:lnTo>
                  <a:pt x="213883" y="179859"/>
                </a:lnTo>
                <a:lnTo>
                  <a:pt x="212004" y="187338"/>
                </a:lnTo>
                <a:lnTo>
                  <a:pt x="210392" y="191555"/>
                </a:lnTo>
                <a:lnTo>
                  <a:pt x="206485" y="198357"/>
                </a:lnTo>
                <a:lnTo>
                  <a:pt x="202102" y="204026"/>
                </a:lnTo>
                <a:lnTo>
                  <a:pt x="197508" y="209191"/>
                </a:lnTo>
                <a:lnTo>
                  <a:pt x="192821" y="214133"/>
                </a:lnTo>
                <a:lnTo>
                  <a:pt x="183344" y="223773"/>
                </a:lnTo>
                <a:lnTo>
                  <a:pt x="180173" y="226164"/>
                </a:lnTo>
                <a:lnTo>
                  <a:pt x="176472" y="228551"/>
                </a:lnTo>
                <a:lnTo>
                  <a:pt x="172416" y="230936"/>
                </a:lnTo>
                <a:lnTo>
                  <a:pt x="168125" y="233321"/>
                </a:lnTo>
                <a:lnTo>
                  <a:pt x="159124" y="238086"/>
                </a:lnTo>
                <a:lnTo>
                  <a:pt x="154501" y="239675"/>
                </a:lnTo>
                <a:lnTo>
                  <a:pt x="149832" y="240734"/>
                </a:lnTo>
                <a:lnTo>
                  <a:pt x="145132" y="241439"/>
                </a:lnTo>
                <a:lnTo>
                  <a:pt x="140411" y="242704"/>
                </a:lnTo>
                <a:lnTo>
                  <a:pt x="135676" y="244341"/>
                </a:lnTo>
                <a:lnTo>
                  <a:pt x="130931" y="246225"/>
                </a:lnTo>
                <a:lnTo>
                  <a:pt x="126181" y="247482"/>
                </a:lnTo>
                <a:lnTo>
                  <a:pt x="121427" y="248320"/>
                </a:lnTo>
                <a:lnTo>
                  <a:pt x="116670" y="248878"/>
                </a:lnTo>
                <a:lnTo>
                  <a:pt x="111911" y="249250"/>
                </a:lnTo>
                <a:lnTo>
                  <a:pt x="107151" y="249499"/>
                </a:lnTo>
                <a:lnTo>
                  <a:pt x="94984" y="249848"/>
                </a:lnTo>
                <a:lnTo>
                  <a:pt x="91897" y="249897"/>
                </a:lnTo>
                <a:lnTo>
                  <a:pt x="89046" y="249136"/>
                </a:lnTo>
                <a:lnTo>
                  <a:pt x="83761" y="246174"/>
                </a:lnTo>
                <a:lnTo>
                  <a:pt x="78766" y="244328"/>
                </a:lnTo>
                <a:lnTo>
                  <a:pt x="76324" y="243836"/>
                </a:lnTo>
                <a:lnTo>
                  <a:pt x="71492" y="241172"/>
                </a:lnTo>
                <a:lnTo>
                  <a:pt x="69093" y="239351"/>
                </a:lnTo>
                <a:lnTo>
                  <a:pt x="67493" y="237343"/>
                </a:lnTo>
                <a:lnTo>
                  <a:pt x="66426" y="235210"/>
                </a:lnTo>
                <a:lnTo>
                  <a:pt x="65716" y="232994"/>
                </a:lnTo>
                <a:lnTo>
                  <a:pt x="62808" y="228416"/>
                </a:lnTo>
                <a:lnTo>
                  <a:pt x="57150" y="22142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SMARTPenAnnotation540"/>
          <p:cNvSpPr/>
          <p:nvPr/>
        </p:nvSpPr>
        <p:spPr>
          <a:xfrm>
            <a:off x="6529387" y="2150268"/>
            <a:ext cx="185739" cy="171451"/>
          </a:xfrm>
          <a:custGeom>
            <a:avLst/>
            <a:gdLst/>
            <a:ahLst/>
            <a:cxnLst/>
            <a:rect l="0" t="0" r="0" b="0"/>
            <a:pathLst>
              <a:path w="185739" h="171451">
                <a:moveTo>
                  <a:pt x="0" y="0"/>
                </a:moveTo>
                <a:lnTo>
                  <a:pt x="0" y="6151"/>
                </a:lnTo>
                <a:lnTo>
                  <a:pt x="3793" y="10642"/>
                </a:lnTo>
                <a:lnTo>
                  <a:pt x="7771" y="14784"/>
                </a:lnTo>
                <a:lnTo>
                  <a:pt x="16793" y="23911"/>
                </a:lnTo>
                <a:lnTo>
                  <a:pt x="19927" y="26259"/>
                </a:lnTo>
                <a:lnTo>
                  <a:pt x="23603" y="28619"/>
                </a:lnTo>
                <a:lnTo>
                  <a:pt x="27642" y="30986"/>
                </a:lnTo>
                <a:lnTo>
                  <a:pt x="31128" y="33357"/>
                </a:lnTo>
                <a:lnTo>
                  <a:pt x="34246" y="35732"/>
                </a:lnTo>
                <a:lnTo>
                  <a:pt x="39827" y="40487"/>
                </a:lnTo>
                <a:lnTo>
                  <a:pt x="44953" y="45247"/>
                </a:lnTo>
                <a:lnTo>
                  <a:pt x="65656" y="65682"/>
                </a:lnTo>
                <a:lnTo>
                  <a:pt x="68377" y="69188"/>
                </a:lnTo>
                <a:lnTo>
                  <a:pt x="70985" y="73113"/>
                </a:lnTo>
                <a:lnTo>
                  <a:pt x="73517" y="77317"/>
                </a:lnTo>
                <a:lnTo>
                  <a:pt x="76793" y="81707"/>
                </a:lnTo>
                <a:lnTo>
                  <a:pt x="80564" y="86222"/>
                </a:lnTo>
                <a:lnTo>
                  <a:pt x="84665" y="90819"/>
                </a:lnTo>
                <a:lnTo>
                  <a:pt x="88988" y="94677"/>
                </a:lnTo>
                <a:lnTo>
                  <a:pt x="93456" y="98043"/>
                </a:lnTo>
                <a:lnTo>
                  <a:pt x="98023" y="101081"/>
                </a:lnTo>
                <a:lnTo>
                  <a:pt x="102655" y="104694"/>
                </a:lnTo>
                <a:lnTo>
                  <a:pt x="107331" y="108690"/>
                </a:lnTo>
                <a:lnTo>
                  <a:pt x="112035" y="112941"/>
                </a:lnTo>
                <a:lnTo>
                  <a:pt x="116759" y="116569"/>
                </a:lnTo>
                <a:lnTo>
                  <a:pt x="121496" y="119782"/>
                </a:lnTo>
                <a:lnTo>
                  <a:pt x="126241" y="122717"/>
                </a:lnTo>
                <a:lnTo>
                  <a:pt x="130992" y="125468"/>
                </a:lnTo>
                <a:lnTo>
                  <a:pt x="140504" y="130641"/>
                </a:lnTo>
                <a:lnTo>
                  <a:pt x="144469" y="133131"/>
                </a:lnTo>
                <a:lnTo>
                  <a:pt x="147906" y="135586"/>
                </a:lnTo>
                <a:lnTo>
                  <a:pt x="150992" y="138016"/>
                </a:lnTo>
                <a:lnTo>
                  <a:pt x="156537" y="142832"/>
                </a:lnTo>
                <a:lnTo>
                  <a:pt x="161647" y="147619"/>
                </a:lnTo>
                <a:lnTo>
                  <a:pt x="171395" y="157159"/>
                </a:lnTo>
                <a:lnTo>
                  <a:pt x="185738" y="17145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SMARTPenAnnotation541"/>
          <p:cNvSpPr/>
          <p:nvPr/>
        </p:nvSpPr>
        <p:spPr>
          <a:xfrm>
            <a:off x="6529387" y="2171700"/>
            <a:ext cx="150020" cy="135732"/>
          </a:xfrm>
          <a:custGeom>
            <a:avLst/>
            <a:gdLst/>
            <a:ahLst/>
            <a:cxnLst/>
            <a:rect l="0" t="0" r="0" b="0"/>
            <a:pathLst>
              <a:path w="150020" h="135732">
                <a:moveTo>
                  <a:pt x="150019" y="0"/>
                </a:moveTo>
                <a:lnTo>
                  <a:pt x="143170" y="0"/>
                </a:lnTo>
                <a:lnTo>
                  <a:pt x="139170" y="3792"/>
                </a:lnTo>
                <a:lnTo>
                  <a:pt x="132958" y="9943"/>
                </a:lnTo>
                <a:lnTo>
                  <a:pt x="129914" y="12184"/>
                </a:lnTo>
                <a:lnTo>
                  <a:pt x="126297" y="14473"/>
                </a:lnTo>
                <a:lnTo>
                  <a:pt x="122298" y="16792"/>
                </a:lnTo>
                <a:lnTo>
                  <a:pt x="118838" y="19132"/>
                </a:lnTo>
                <a:lnTo>
                  <a:pt x="115738" y="21486"/>
                </a:lnTo>
                <a:lnTo>
                  <a:pt x="112878" y="23849"/>
                </a:lnTo>
                <a:lnTo>
                  <a:pt x="110176" y="27011"/>
                </a:lnTo>
                <a:lnTo>
                  <a:pt x="107583" y="30708"/>
                </a:lnTo>
                <a:lnTo>
                  <a:pt x="105059" y="34759"/>
                </a:lnTo>
                <a:lnTo>
                  <a:pt x="100995" y="38254"/>
                </a:lnTo>
                <a:lnTo>
                  <a:pt x="95906" y="41377"/>
                </a:lnTo>
                <a:lnTo>
                  <a:pt x="90131" y="44254"/>
                </a:lnTo>
                <a:lnTo>
                  <a:pt x="85487" y="47759"/>
                </a:lnTo>
                <a:lnTo>
                  <a:pt x="81598" y="51682"/>
                </a:lnTo>
                <a:lnTo>
                  <a:pt x="78212" y="55886"/>
                </a:lnTo>
                <a:lnTo>
                  <a:pt x="74366" y="60276"/>
                </a:lnTo>
                <a:lnTo>
                  <a:pt x="70215" y="64790"/>
                </a:lnTo>
                <a:lnTo>
                  <a:pt x="61369" y="74039"/>
                </a:lnTo>
                <a:lnTo>
                  <a:pt x="41821" y="93868"/>
                </a:lnTo>
                <a:lnTo>
                  <a:pt x="38993" y="97503"/>
                </a:lnTo>
                <a:lnTo>
                  <a:pt x="36314" y="101515"/>
                </a:lnTo>
                <a:lnTo>
                  <a:pt x="33734" y="105776"/>
                </a:lnTo>
                <a:lnTo>
                  <a:pt x="30428" y="109411"/>
                </a:lnTo>
                <a:lnTo>
                  <a:pt x="26635" y="112628"/>
                </a:lnTo>
                <a:lnTo>
                  <a:pt x="22519" y="115566"/>
                </a:lnTo>
                <a:lnTo>
                  <a:pt x="18982" y="118319"/>
                </a:lnTo>
                <a:lnTo>
                  <a:pt x="15829" y="120948"/>
                </a:lnTo>
                <a:lnTo>
                  <a:pt x="8859" y="127078"/>
                </a:lnTo>
                <a:lnTo>
                  <a:pt x="5790" y="130033"/>
                </a:lnTo>
                <a:lnTo>
                  <a:pt x="0" y="1357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SMARTPenAnnotation542"/>
          <p:cNvSpPr/>
          <p:nvPr/>
        </p:nvSpPr>
        <p:spPr>
          <a:xfrm>
            <a:off x="6822281" y="2207418"/>
            <a:ext cx="150020" cy="7145"/>
          </a:xfrm>
          <a:custGeom>
            <a:avLst/>
            <a:gdLst/>
            <a:ahLst/>
            <a:cxnLst/>
            <a:rect l="0" t="0" r="0" b="0"/>
            <a:pathLst>
              <a:path w="150020" h="7145">
                <a:moveTo>
                  <a:pt x="0" y="7144"/>
                </a:moveTo>
                <a:lnTo>
                  <a:pt x="3793" y="7144"/>
                </a:lnTo>
                <a:lnTo>
                  <a:pt x="4910" y="6350"/>
                </a:lnTo>
                <a:lnTo>
                  <a:pt x="5654" y="5027"/>
                </a:lnTo>
                <a:lnTo>
                  <a:pt x="6151" y="3352"/>
                </a:lnTo>
                <a:lnTo>
                  <a:pt x="8069" y="2234"/>
                </a:lnTo>
                <a:lnTo>
                  <a:pt x="10936" y="1490"/>
                </a:lnTo>
                <a:lnTo>
                  <a:pt x="14435" y="993"/>
                </a:lnTo>
                <a:lnTo>
                  <a:pt x="18354" y="662"/>
                </a:lnTo>
                <a:lnTo>
                  <a:pt x="22555" y="442"/>
                </a:lnTo>
                <a:lnTo>
                  <a:pt x="31455" y="196"/>
                </a:lnTo>
                <a:lnTo>
                  <a:pt x="97633" y="1"/>
                </a:lnTo>
                <a:lnTo>
                  <a:pt x="150019"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SMARTPenAnnotation543"/>
          <p:cNvSpPr/>
          <p:nvPr/>
        </p:nvSpPr>
        <p:spPr>
          <a:xfrm>
            <a:off x="6830417" y="2286000"/>
            <a:ext cx="177602" cy="1"/>
          </a:xfrm>
          <a:custGeom>
            <a:avLst/>
            <a:gdLst/>
            <a:ahLst/>
            <a:cxnLst/>
            <a:rect l="0" t="0" r="0" b="0"/>
            <a:pathLst>
              <a:path w="177602" h="1">
                <a:moveTo>
                  <a:pt x="6151" y="0"/>
                </a:moveTo>
                <a:lnTo>
                  <a:pt x="0" y="0"/>
                </a:lnTo>
                <a:lnTo>
                  <a:pt x="177601"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SMARTPenAnnotation544"/>
          <p:cNvSpPr/>
          <p:nvPr/>
        </p:nvSpPr>
        <p:spPr>
          <a:xfrm>
            <a:off x="7079456" y="2164582"/>
            <a:ext cx="200026" cy="171422"/>
          </a:xfrm>
          <a:custGeom>
            <a:avLst/>
            <a:gdLst/>
            <a:ahLst/>
            <a:cxnLst/>
            <a:rect l="0" t="0" r="0" b="0"/>
            <a:pathLst>
              <a:path w="200026" h="171422">
                <a:moveTo>
                  <a:pt x="0" y="14261"/>
                </a:moveTo>
                <a:lnTo>
                  <a:pt x="3793" y="10469"/>
                </a:lnTo>
                <a:lnTo>
                  <a:pt x="5703" y="9352"/>
                </a:lnTo>
                <a:lnTo>
                  <a:pt x="9943" y="8110"/>
                </a:lnTo>
                <a:lnTo>
                  <a:pt x="12978" y="7780"/>
                </a:lnTo>
                <a:lnTo>
                  <a:pt x="16590" y="7559"/>
                </a:lnTo>
                <a:lnTo>
                  <a:pt x="20585" y="7412"/>
                </a:lnTo>
                <a:lnTo>
                  <a:pt x="24042" y="6520"/>
                </a:lnTo>
                <a:lnTo>
                  <a:pt x="29999" y="3412"/>
                </a:lnTo>
                <a:lnTo>
                  <a:pt x="33494" y="2266"/>
                </a:lnTo>
                <a:lnTo>
                  <a:pt x="37410" y="1502"/>
                </a:lnTo>
                <a:lnTo>
                  <a:pt x="41609" y="992"/>
                </a:lnTo>
                <a:lnTo>
                  <a:pt x="45995" y="653"/>
                </a:lnTo>
                <a:lnTo>
                  <a:pt x="50508" y="427"/>
                </a:lnTo>
                <a:lnTo>
                  <a:pt x="62325" y="108"/>
                </a:lnTo>
                <a:lnTo>
                  <a:pt x="77222" y="0"/>
                </a:lnTo>
                <a:lnTo>
                  <a:pt x="81644" y="785"/>
                </a:lnTo>
                <a:lnTo>
                  <a:pt x="86179" y="2102"/>
                </a:lnTo>
                <a:lnTo>
                  <a:pt x="90790" y="3774"/>
                </a:lnTo>
                <a:lnTo>
                  <a:pt x="94658" y="4888"/>
                </a:lnTo>
                <a:lnTo>
                  <a:pt x="98030" y="5632"/>
                </a:lnTo>
                <a:lnTo>
                  <a:pt x="101072" y="6127"/>
                </a:lnTo>
                <a:lnTo>
                  <a:pt x="106568" y="8794"/>
                </a:lnTo>
                <a:lnTo>
                  <a:pt x="111657" y="12625"/>
                </a:lnTo>
                <a:lnTo>
                  <a:pt x="116565" y="16974"/>
                </a:lnTo>
                <a:lnTo>
                  <a:pt x="118191" y="20038"/>
                </a:lnTo>
                <a:lnTo>
                  <a:pt x="119275" y="23669"/>
                </a:lnTo>
                <a:lnTo>
                  <a:pt x="119998" y="27677"/>
                </a:lnTo>
                <a:lnTo>
                  <a:pt x="120480" y="31142"/>
                </a:lnTo>
                <a:lnTo>
                  <a:pt x="120801" y="34247"/>
                </a:lnTo>
                <a:lnTo>
                  <a:pt x="121016" y="37110"/>
                </a:lnTo>
                <a:lnTo>
                  <a:pt x="120364" y="39812"/>
                </a:lnTo>
                <a:lnTo>
                  <a:pt x="117524" y="44932"/>
                </a:lnTo>
                <a:lnTo>
                  <a:pt x="115733" y="49853"/>
                </a:lnTo>
                <a:lnTo>
                  <a:pt x="115256" y="52277"/>
                </a:lnTo>
                <a:lnTo>
                  <a:pt x="114143" y="55480"/>
                </a:lnTo>
                <a:lnTo>
                  <a:pt x="112608" y="59203"/>
                </a:lnTo>
                <a:lnTo>
                  <a:pt x="110791" y="63272"/>
                </a:lnTo>
                <a:lnTo>
                  <a:pt x="108785" y="66779"/>
                </a:lnTo>
                <a:lnTo>
                  <a:pt x="106654" y="69911"/>
                </a:lnTo>
                <a:lnTo>
                  <a:pt x="104441" y="72792"/>
                </a:lnTo>
                <a:lnTo>
                  <a:pt x="101377" y="76300"/>
                </a:lnTo>
                <a:lnTo>
                  <a:pt x="97747" y="80227"/>
                </a:lnTo>
                <a:lnTo>
                  <a:pt x="84307" y="94143"/>
                </a:lnTo>
                <a:lnTo>
                  <a:pt x="81605" y="97678"/>
                </a:lnTo>
                <a:lnTo>
                  <a:pt x="79010" y="101623"/>
                </a:lnTo>
                <a:lnTo>
                  <a:pt x="76486" y="105840"/>
                </a:lnTo>
                <a:lnTo>
                  <a:pt x="74009" y="109445"/>
                </a:lnTo>
                <a:lnTo>
                  <a:pt x="71564" y="112642"/>
                </a:lnTo>
                <a:lnTo>
                  <a:pt x="69140" y="115567"/>
                </a:lnTo>
                <a:lnTo>
                  <a:pt x="65938" y="118311"/>
                </a:lnTo>
                <a:lnTo>
                  <a:pt x="62215" y="120934"/>
                </a:lnTo>
                <a:lnTo>
                  <a:pt x="58145" y="123476"/>
                </a:lnTo>
                <a:lnTo>
                  <a:pt x="54638" y="125965"/>
                </a:lnTo>
                <a:lnTo>
                  <a:pt x="48625" y="130847"/>
                </a:lnTo>
                <a:lnTo>
                  <a:pt x="43307" y="135663"/>
                </a:lnTo>
                <a:lnTo>
                  <a:pt x="40778" y="138058"/>
                </a:lnTo>
                <a:lnTo>
                  <a:pt x="39091" y="140449"/>
                </a:lnTo>
                <a:lnTo>
                  <a:pt x="37218" y="145221"/>
                </a:lnTo>
                <a:lnTo>
                  <a:pt x="36385" y="149989"/>
                </a:lnTo>
                <a:lnTo>
                  <a:pt x="35850" y="155724"/>
                </a:lnTo>
                <a:lnTo>
                  <a:pt x="35758" y="160510"/>
                </a:lnTo>
                <a:lnTo>
                  <a:pt x="36539" y="161767"/>
                </a:lnTo>
                <a:lnTo>
                  <a:pt x="37852" y="162605"/>
                </a:lnTo>
                <a:lnTo>
                  <a:pt x="39522" y="163163"/>
                </a:lnTo>
                <a:lnTo>
                  <a:pt x="40636" y="164329"/>
                </a:lnTo>
                <a:lnTo>
                  <a:pt x="41378" y="165900"/>
                </a:lnTo>
                <a:lnTo>
                  <a:pt x="41872" y="167741"/>
                </a:lnTo>
                <a:lnTo>
                  <a:pt x="42996" y="168969"/>
                </a:lnTo>
                <a:lnTo>
                  <a:pt x="44539" y="169787"/>
                </a:lnTo>
                <a:lnTo>
                  <a:pt x="48370" y="170696"/>
                </a:lnTo>
                <a:lnTo>
                  <a:pt x="52718" y="171101"/>
                </a:lnTo>
                <a:lnTo>
                  <a:pt x="57297" y="171280"/>
                </a:lnTo>
                <a:lnTo>
                  <a:pt x="62771" y="171360"/>
                </a:lnTo>
                <a:lnTo>
                  <a:pt x="93965" y="171421"/>
                </a:lnTo>
                <a:lnTo>
                  <a:pt x="98362" y="170628"/>
                </a:lnTo>
                <a:lnTo>
                  <a:pt x="103675" y="169306"/>
                </a:lnTo>
                <a:lnTo>
                  <a:pt x="109598" y="167631"/>
                </a:lnTo>
                <a:lnTo>
                  <a:pt x="115134" y="165720"/>
                </a:lnTo>
                <a:lnTo>
                  <a:pt x="120413" y="163653"/>
                </a:lnTo>
                <a:lnTo>
                  <a:pt x="125518" y="161481"/>
                </a:lnTo>
                <a:lnTo>
                  <a:pt x="131303" y="159239"/>
                </a:lnTo>
                <a:lnTo>
                  <a:pt x="144082" y="154631"/>
                </a:lnTo>
                <a:lnTo>
                  <a:pt x="164663" y="147575"/>
                </a:lnTo>
                <a:lnTo>
                  <a:pt x="170894" y="145999"/>
                </a:lnTo>
                <a:lnTo>
                  <a:pt x="176635" y="144949"/>
                </a:lnTo>
                <a:lnTo>
                  <a:pt x="182051" y="144249"/>
                </a:lnTo>
                <a:lnTo>
                  <a:pt x="186454" y="142988"/>
                </a:lnTo>
                <a:lnTo>
                  <a:pt x="190184" y="141354"/>
                </a:lnTo>
                <a:lnTo>
                  <a:pt x="200025" y="13570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8" name="SMARTPenAnnotation545"/>
          <p:cNvSpPr/>
          <p:nvPr/>
        </p:nvSpPr>
        <p:spPr>
          <a:xfrm>
            <a:off x="7350918" y="2143125"/>
            <a:ext cx="57151" cy="242888"/>
          </a:xfrm>
          <a:custGeom>
            <a:avLst/>
            <a:gdLst/>
            <a:ahLst/>
            <a:cxnLst/>
            <a:rect l="0" t="0" r="0" b="0"/>
            <a:pathLst>
              <a:path w="57151" h="242888">
                <a:moveTo>
                  <a:pt x="0" y="0"/>
                </a:moveTo>
                <a:lnTo>
                  <a:pt x="0" y="9943"/>
                </a:lnTo>
                <a:lnTo>
                  <a:pt x="794" y="12184"/>
                </a:lnTo>
                <a:lnTo>
                  <a:pt x="2116" y="14473"/>
                </a:lnTo>
                <a:lnTo>
                  <a:pt x="3793" y="16792"/>
                </a:lnTo>
                <a:lnTo>
                  <a:pt x="4910" y="19132"/>
                </a:lnTo>
                <a:lnTo>
                  <a:pt x="6152" y="23849"/>
                </a:lnTo>
                <a:lnTo>
                  <a:pt x="6703" y="30708"/>
                </a:lnTo>
                <a:lnTo>
                  <a:pt x="6850" y="34759"/>
                </a:lnTo>
                <a:lnTo>
                  <a:pt x="7742" y="39048"/>
                </a:lnTo>
                <a:lnTo>
                  <a:pt x="9131" y="43494"/>
                </a:lnTo>
                <a:lnTo>
                  <a:pt x="10849" y="48046"/>
                </a:lnTo>
                <a:lnTo>
                  <a:pt x="11995" y="52668"/>
                </a:lnTo>
                <a:lnTo>
                  <a:pt x="12760" y="57337"/>
                </a:lnTo>
                <a:lnTo>
                  <a:pt x="13269" y="62037"/>
                </a:lnTo>
                <a:lnTo>
                  <a:pt x="14402" y="66758"/>
                </a:lnTo>
                <a:lnTo>
                  <a:pt x="15951" y="71493"/>
                </a:lnTo>
                <a:lnTo>
                  <a:pt x="17778" y="76237"/>
                </a:lnTo>
                <a:lnTo>
                  <a:pt x="18996" y="80987"/>
                </a:lnTo>
                <a:lnTo>
                  <a:pt x="19808" y="85741"/>
                </a:lnTo>
                <a:lnTo>
                  <a:pt x="20349" y="90498"/>
                </a:lnTo>
                <a:lnTo>
                  <a:pt x="20711" y="96051"/>
                </a:lnTo>
                <a:lnTo>
                  <a:pt x="20951" y="102134"/>
                </a:lnTo>
                <a:lnTo>
                  <a:pt x="21111" y="108570"/>
                </a:lnTo>
                <a:lnTo>
                  <a:pt x="22011" y="114449"/>
                </a:lnTo>
                <a:lnTo>
                  <a:pt x="23406" y="119955"/>
                </a:lnTo>
                <a:lnTo>
                  <a:pt x="25129" y="125214"/>
                </a:lnTo>
                <a:lnTo>
                  <a:pt x="27071" y="130307"/>
                </a:lnTo>
                <a:lnTo>
                  <a:pt x="29160" y="135290"/>
                </a:lnTo>
                <a:lnTo>
                  <a:pt x="31346" y="140199"/>
                </a:lnTo>
                <a:lnTo>
                  <a:pt x="32804" y="145060"/>
                </a:lnTo>
                <a:lnTo>
                  <a:pt x="33776" y="149888"/>
                </a:lnTo>
                <a:lnTo>
                  <a:pt x="34423" y="154694"/>
                </a:lnTo>
                <a:lnTo>
                  <a:pt x="35649" y="159485"/>
                </a:lnTo>
                <a:lnTo>
                  <a:pt x="37260" y="164267"/>
                </a:lnTo>
                <a:lnTo>
                  <a:pt x="39128" y="169042"/>
                </a:lnTo>
                <a:lnTo>
                  <a:pt x="41167" y="173814"/>
                </a:lnTo>
                <a:lnTo>
                  <a:pt x="45549" y="183348"/>
                </a:lnTo>
                <a:lnTo>
                  <a:pt x="47035" y="187319"/>
                </a:lnTo>
                <a:lnTo>
                  <a:pt x="48686" y="193849"/>
                </a:lnTo>
                <a:lnTo>
                  <a:pt x="49920" y="197495"/>
                </a:lnTo>
                <a:lnTo>
                  <a:pt x="51536" y="201513"/>
                </a:lnTo>
                <a:lnTo>
                  <a:pt x="53408" y="205779"/>
                </a:lnTo>
                <a:lnTo>
                  <a:pt x="54655" y="209417"/>
                </a:lnTo>
                <a:lnTo>
                  <a:pt x="56041" y="215576"/>
                </a:lnTo>
                <a:lnTo>
                  <a:pt x="56657" y="220959"/>
                </a:lnTo>
                <a:lnTo>
                  <a:pt x="57005" y="228452"/>
                </a:lnTo>
                <a:lnTo>
                  <a:pt x="57131" y="235577"/>
                </a:lnTo>
                <a:lnTo>
                  <a:pt x="57150" y="2428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SMARTPenAnnotation546"/>
          <p:cNvSpPr/>
          <p:nvPr/>
        </p:nvSpPr>
        <p:spPr>
          <a:xfrm>
            <a:off x="5607846" y="2500312"/>
            <a:ext cx="192880" cy="157134"/>
          </a:xfrm>
          <a:custGeom>
            <a:avLst/>
            <a:gdLst/>
            <a:ahLst/>
            <a:cxnLst/>
            <a:rect l="0" t="0" r="0" b="0"/>
            <a:pathLst>
              <a:path w="192880" h="157134">
                <a:moveTo>
                  <a:pt x="21429" y="0"/>
                </a:moveTo>
                <a:lnTo>
                  <a:pt x="21429" y="47967"/>
                </a:lnTo>
                <a:lnTo>
                  <a:pt x="20635" y="52615"/>
                </a:lnTo>
                <a:lnTo>
                  <a:pt x="19312" y="57302"/>
                </a:lnTo>
                <a:lnTo>
                  <a:pt x="17636" y="62014"/>
                </a:lnTo>
                <a:lnTo>
                  <a:pt x="15725" y="66742"/>
                </a:lnTo>
                <a:lnTo>
                  <a:pt x="13658" y="71483"/>
                </a:lnTo>
                <a:lnTo>
                  <a:pt x="11486" y="76230"/>
                </a:lnTo>
                <a:lnTo>
                  <a:pt x="10037" y="80982"/>
                </a:lnTo>
                <a:lnTo>
                  <a:pt x="9072" y="85738"/>
                </a:lnTo>
                <a:lnTo>
                  <a:pt x="8428" y="90496"/>
                </a:lnTo>
                <a:lnTo>
                  <a:pt x="7205" y="95256"/>
                </a:lnTo>
                <a:lnTo>
                  <a:pt x="5597" y="100016"/>
                </a:lnTo>
                <a:lnTo>
                  <a:pt x="3730" y="104778"/>
                </a:lnTo>
                <a:lnTo>
                  <a:pt x="2486" y="108745"/>
                </a:lnTo>
                <a:lnTo>
                  <a:pt x="1656" y="112185"/>
                </a:lnTo>
                <a:lnTo>
                  <a:pt x="1103" y="115271"/>
                </a:lnTo>
                <a:lnTo>
                  <a:pt x="734" y="118916"/>
                </a:lnTo>
                <a:lnTo>
                  <a:pt x="489" y="122934"/>
                </a:lnTo>
                <a:lnTo>
                  <a:pt x="95" y="133203"/>
                </a:lnTo>
                <a:lnTo>
                  <a:pt x="26" y="138775"/>
                </a:lnTo>
                <a:lnTo>
                  <a:pt x="0" y="148666"/>
                </a:lnTo>
                <a:lnTo>
                  <a:pt x="2115" y="151534"/>
                </a:lnTo>
                <a:lnTo>
                  <a:pt x="3790" y="153410"/>
                </a:lnTo>
                <a:lnTo>
                  <a:pt x="5701" y="154661"/>
                </a:lnTo>
                <a:lnTo>
                  <a:pt x="9941" y="156051"/>
                </a:lnTo>
                <a:lnTo>
                  <a:pt x="12976" y="156421"/>
                </a:lnTo>
                <a:lnTo>
                  <a:pt x="16587" y="156669"/>
                </a:lnTo>
                <a:lnTo>
                  <a:pt x="24039" y="156943"/>
                </a:lnTo>
                <a:lnTo>
                  <a:pt x="32698" y="157098"/>
                </a:lnTo>
                <a:lnTo>
                  <a:pt x="37814" y="157133"/>
                </a:lnTo>
                <a:lnTo>
                  <a:pt x="41084" y="156350"/>
                </a:lnTo>
                <a:lnTo>
                  <a:pt x="44851" y="155033"/>
                </a:lnTo>
                <a:lnTo>
                  <a:pt x="48950" y="153362"/>
                </a:lnTo>
                <a:lnTo>
                  <a:pt x="53270" y="152247"/>
                </a:lnTo>
                <a:lnTo>
                  <a:pt x="57737" y="151505"/>
                </a:lnTo>
                <a:lnTo>
                  <a:pt x="62303" y="151009"/>
                </a:lnTo>
                <a:lnTo>
                  <a:pt x="66935" y="150679"/>
                </a:lnTo>
                <a:lnTo>
                  <a:pt x="71610" y="150459"/>
                </a:lnTo>
                <a:lnTo>
                  <a:pt x="76314" y="150312"/>
                </a:lnTo>
                <a:lnTo>
                  <a:pt x="81038" y="149421"/>
                </a:lnTo>
                <a:lnTo>
                  <a:pt x="85774" y="148033"/>
                </a:lnTo>
                <a:lnTo>
                  <a:pt x="90519" y="146314"/>
                </a:lnTo>
                <a:lnTo>
                  <a:pt x="95270" y="145167"/>
                </a:lnTo>
                <a:lnTo>
                  <a:pt x="100025" y="144403"/>
                </a:lnTo>
                <a:lnTo>
                  <a:pt x="104782" y="143894"/>
                </a:lnTo>
                <a:lnTo>
                  <a:pt x="109542" y="143554"/>
                </a:lnTo>
                <a:lnTo>
                  <a:pt x="114302" y="143328"/>
                </a:lnTo>
                <a:lnTo>
                  <a:pt x="119063" y="143177"/>
                </a:lnTo>
                <a:lnTo>
                  <a:pt x="123824" y="142282"/>
                </a:lnTo>
                <a:lnTo>
                  <a:pt x="128586" y="140893"/>
                </a:lnTo>
                <a:lnTo>
                  <a:pt x="133348" y="139172"/>
                </a:lnTo>
                <a:lnTo>
                  <a:pt x="137317" y="138025"/>
                </a:lnTo>
                <a:lnTo>
                  <a:pt x="140756" y="137261"/>
                </a:lnTo>
                <a:lnTo>
                  <a:pt x="146694" y="136411"/>
                </a:lnTo>
                <a:lnTo>
                  <a:pt x="151979" y="136033"/>
                </a:lnTo>
                <a:lnTo>
                  <a:pt x="159091" y="135866"/>
                </a:lnTo>
                <a:lnTo>
                  <a:pt x="172799" y="135758"/>
                </a:lnTo>
                <a:lnTo>
                  <a:pt x="175523" y="134955"/>
                </a:lnTo>
                <a:lnTo>
                  <a:pt x="180667" y="131947"/>
                </a:lnTo>
                <a:lnTo>
                  <a:pt x="184234" y="129583"/>
                </a:lnTo>
                <a:lnTo>
                  <a:pt x="187184" y="129030"/>
                </a:lnTo>
                <a:lnTo>
                  <a:pt x="192879" y="1285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SMARTPenAnnotation547"/>
          <p:cNvSpPr/>
          <p:nvPr/>
        </p:nvSpPr>
        <p:spPr>
          <a:xfrm>
            <a:off x="5772150" y="2528887"/>
            <a:ext cx="57151" cy="228601"/>
          </a:xfrm>
          <a:custGeom>
            <a:avLst/>
            <a:gdLst/>
            <a:ahLst/>
            <a:cxnLst/>
            <a:rect l="0" t="0" r="0" b="0"/>
            <a:pathLst>
              <a:path w="57151" h="228601">
                <a:moveTo>
                  <a:pt x="0" y="0"/>
                </a:moveTo>
                <a:lnTo>
                  <a:pt x="0" y="3792"/>
                </a:lnTo>
                <a:lnTo>
                  <a:pt x="794" y="5703"/>
                </a:lnTo>
                <a:lnTo>
                  <a:pt x="2116" y="7771"/>
                </a:lnTo>
                <a:lnTo>
                  <a:pt x="3792" y="9943"/>
                </a:lnTo>
                <a:lnTo>
                  <a:pt x="4909" y="12979"/>
                </a:lnTo>
                <a:lnTo>
                  <a:pt x="5654" y="16590"/>
                </a:lnTo>
                <a:lnTo>
                  <a:pt x="6150" y="20585"/>
                </a:lnTo>
                <a:lnTo>
                  <a:pt x="7275" y="24042"/>
                </a:lnTo>
                <a:lnTo>
                  <a:pt x="8819" y="27141"/>
                </a:lnTo>
                <a:lnTo>
                  <a:pt x="10641" y="30000"/>
                </a:lnTo>
                <a:lnTo>
                  <a:pt x="11857" y="33494"/>
                </a:lnTo>
                <a:lnTo>
                  <a:pt x="12667" y="37411"/>
                </a:lnTo>
                <a:lnTo>
                  <a:pt x="13207" y="41609"/>
                </a:lnTo>
                <a:lnTo>
                  <a:pt x="14361" y="45996"/>
                </a:lnTo>
                <a:lnTo>
                  <a:pt x="15924" y="50507"/>
                </a:lnTo>
                <a:lnTo>
                  <a:pt x="17760" y="55103"/>
                </a:lnTo>
                <a:lnTo>
                  <a:pt x="18983" y="59754"/>
                </a:lnTo>
                <a:lnTo>
                  <a:pt x="19799" y="64442"/>
                </a:lnTo>
                <a:lnTo>
                  <a:pt x="20343" y="69155"/>
                </a:lnTo>
                <a:lnTo>
                  <a:pt x="21499" y="74679"/>
                </a:lnTo>
                <a:lnTo>
                  <a:pt x="23064" y="80742"/>
                </a:lnTo>
                <a:lnTo>
                  <a:pt x="24901" y="87165"/>
                </a:lnTo>
                <a:lnTo>
                  <a:pt x="26125" y="93035"/>
                </a:lnTo>
                <a:lnTo>
                  <a:pt x="26942" y="98536"/>
                </a:lnTo>
                <a:lnTo>
                  <a:pt x="27486" y="103791"/>
                </a:lnTo>
                <a:lnTo>
                  <a:pt x="27849" y="109675"/>
                </a:lnTo>
                <a:lnTo>
                  <a:pt x="28252" y="122563"/>
                </a:lnTo>
                <a:lnTo>
                  <a:pt x="29154" y="128540"/>
                </a:lnTo>
                <a:lnTo>
                  <a:pt x="30548" y="134112"/>
                </a:lnTo>
                <a:lnTo>
                  <a:pt x="32272" y="139414"/>
                </a:lnTo>
                <a:lnTo>
                  <a:pt x="33420" y="144537"/>
                </a:lnTo>
                <a:lnTo>
                  <a:pt x="34187" y="149539"/>
                </a:lnTo>
                <a:lnTo>
                  <a:pt x="34697" y="154462"/>
                </a:lnTo>
                <a:lnTo>
                  <a:pt x="35038" y="159331"/>
                </a:lnTo>
                <a:lnTo>
                  <a:pt x="35264" y="164164"/>
                </a:lnTo>
                <a:lnTo>
                  <a:pt x="35416" y="168974"/>
                </a:lnTo>
                <a:lnTo>
                  <a:pt x="36310" y="172974"/>
                </a:lnTo>
                <a:lnTo>
                  <a:pt x="37700" y="176435"/>
                </a:lnTo>
                <a:lnTo>
                  <a:pt x="39421" y="179536"/>
                </a:lnTo>
                <a:lnTo>
                  <a:pt x="40568" y="183191"/>
                </a:lnTo>
                <a:lnTo>
                  <a:pt x="41333" y="187215"/>
                </a:lnTo>
                <a:lnTo>
                  <a:pt x="41843" y="191485"/>
                </a:lnTo>
                <a:lnTo>
                  <a:pt x="42976" y="195125"/>
                </a:lnTo>
                <a:lnTo>
                  <a:pt x="44525" y="198346"/>
                </a:lnTo>
                <a:lnTo>
                  <a:pt x="46352" y="201287"/>
                </a:lnTo>
                <a:lnTo>
                  <a:pt x="47570" y="204041"/>
                </a:lnTo>
                <a:lnTo>
                  <a:pt x="48923" y="209218"/>
                </a:lnTo>
                <a:lnTo>
                  <a:pt x="49525" y="214165"/>
                </a:lnTo>
                <a:lnTo>
                  <a:pt x="49911" y="220016"/>
                </a:lnTo>
                <a:lnTo>
                  <a:pt x="50736" y="221290"/>
                </a:lnTo>
                <a:lnTo>
                  <a:pt x="52080" y="222933"/>
                </a:lnTo>
                <a:lnTo>
                  <a:pt x="57150" y="2286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SMARTPenAnnotation548"/>
          <p:cNvSpPr/>
          <p:nvPr/>
        </p:nvSpPr>
        <p:spPr>
          <a:xfrm>
            <a:off x="5907881" y="2607468"/>
            <a:ext cx="209213" cy="357056"/>
          </a:xfrm>
          <a:custGeom>
            <a:avLst/>
            <a:gdLst/>
            <a:ahLst/>
            <a:cxnLst/>
            <a:rect l="0" t="0" r="0" b="0"/>
            <a:pathLst>
              <a:path w="209213" h="357056">
                <a:moveTo>
                  <a:pt x="0" y="0"/>
                </a:moveTo>
                <a:lnTo>
                  <a:pt x="0" y="3793"/>
                </a:lnTo>
                <a:lnTo>
                  <a:pt x="794" y="5704"/>
                </a:lnTo>
                <a:lnTo>
                  <a:pt x="7275" y="15017"/>
                </a:lnTo>
                <a:lnTo>
                  <a:pt x="11857" y="24646"/>
                </a:lnTo>
                <a:lnTo>
                  <a:pt x="14361" y="33673"/>
                </a:lnTo>
                <a:lnTo>
                  <a:pt x="17760" y="41689"/>
                </a:lnTo>
                <a:lnTo>
                  <a:pt x="24135" y="51334"/>
                </a:lnTo>
                <a:lnTo>
                  <a:pt x="25616" y="54860"/>
                </a:lnTo>
                <a:lnTo>
                  <a:pt x="27259" y="63012"/>
                </a:lnTo>
                <a:lnTo>
                  <a:pt x="30107" y="71926"/>
                </a:lnTo>
                <a:lnTo>
                  <a:pt x="34018" y="80386"/>
                </a:lnTo>
                <a:lnTo>
                  <a:pt x="38402" y="86792"/>
                </a:lnTo>
                <a:lnTo>
                  <a:pt x="41477" y="90405"/>
                </a:lnTo>
                <a:lnTo>
                  <a:pt x="45113" y="94401"/>
                </a:lnTo>
                <a:lnTo>
                  <a:pt x="55700" y="105494"/>
                </a:lnTo>
                <a:lnTo>
                  <a:pt x="66389" y="116353"/>
                </a:lnTo>
                <a:lnTo>
                  <a:pt x="69659" y="118844"/>
                </a:lnTo>
                <a:lnTo>
                  <a:pt x="73427" y="121298"/>
                </a:lnTo>
                <a:lnTo>
                  <a:pt x="77526" y="123728"/>
                </a:lnTo>
                <a:lnTo>
                  <a:pt x="81053" y="125348"/>
                </a:lnTo>
                <a:lnTo>
                  <a:pt x="87088" y="127148"/>
                </a:lnTo>
                <a:lnTo>
                  <a:pt x="92416" y="127948"/>
                </a:lnTo>
                <a:lnTo>
                  <a:pt x="97430" y="128303"/>
                </a:lnTo>
                <a:lnTo>
                  <a:pt x="102304" y="128462"/>
                </a:lnTo>
                <a:lnTo>
                  <a:pt x="104715" y="127710"/>
                </a:lnTo>
                <a:lnTo>
                  <a:pt x="109511" y="124758"/>
                </a:lnTo>
                <a:lnTo>
                  <a:pt x="114288" y="122917"/>
                </a:lnTo>
                <a:lnTo>
                  <a:pt x="116673" y="122426"/>
                </a:lnTo>
                <a:lnTo>
                  <a:pt x="119057" y="120511"/>
                </a:lnTo>
                <a:lnTo>
                  <a:pt x="123822" y="114150"/>
                </a:lnTo>
                <a:lnTo>
                  <a:pt x="126470" y="108148"/>
                </a:lnTo>
                <a:lnTo>
                  <a:pt x="127646" y="102041"/>
                </a:lnTo>
                <a:lnTo>
                  <a:pt x="128169" y="94035"/>
                </a:lnTo>
                <a:lnTo>
                  <a:pt x="129102" y="90471"/>
                </a:lnTo>
                <a:lnTo>
                  <a:pt x="133414" y="80870"/>
                </a:lnTo>
                <a:lnTo>
                  <a:pt x="134702" y="72719"/>
                </a:lnTo>
                <a:lnTo>
                  <a:pt x="137390" y="63805"/>
                </a:lnTo>
                <a:lnTo>
                  <a:pt x="140437" y="54552"/>
                </a:lnTo>
                <a:lnTo>
                  <a:pt x="141791" y="45147"/>
                </a:lnTo>
                <a:lnTo>
                  <a:pt x="142554" y="34720"/>
                </a:lnTo>
                <a:lnTo>
                  <a:pt x="142732" y="27073"/>
                </a:lnTo>
                <a:lnTo>
                  <a:pt x="142867" y="5093"/>
                </a:lnTo>
                <a:lnTo>
                  <a:pt x="142076" y="3395"/>
                </a:lnTo>
                <a:lnTo>
                  <a:pt x="140754" y="2264"/>
                </a:lnTo>
                <a:lnTo>
                  <a:pt x="135757" y="12"/>
                </a:lnTo>
                <a:lnTo>
                  <a:pt x="135739" y="3796"/>
                </a:lnTo>
                <a:lnTo>
                  <a:pt x="136530" y="5706"/>
                </a:lnTo>
                <a:lnTo>
                  <a:pt x="140642" y="12186"/>
                </a:lnTo>
                <a:lnTo>
                  <a:pt x="143007" y="19927"/>
                </a:lnTo>
                <a:lnTo>
                  <a:pt x="146373" y="27642"/>
                </a:lnTo>
                <a:lnTo>
                  <a:pt x="150515" y="36363"/>
                </a:lnTo>
                <a:lnTo>
                  <a:pt x="166716" y="69094"/>
                </a:lnTo>
                <a:lnTo>
                  <a:pt x="169088" y="74638"/>
                </a:lnTo>
                <a:lnTo>
                  <a:pt x="171463" y="80715"/>
                </a:lnTo>
                <a:lnTo>
                  <a:pt x="173840" y="87148"/>
                </a:lnTo>
                <a:lnTo>
                  <a:pt x="176218" y="93023"/>
                </a:lnTo>
                <a:lnTo>
                  <a:pt x="180977" y="103786"/>
                </a:lnTo>
                <a:lnTo>
                  <a:pt x="183358" y="109672"/>
                </a:lnTo>
                <a:lnTo>
                  <a:pt x="188119" y="122562"/>
                </a:lnTo>
                <a:lnTo>
                  <a:pt x="195263" y="143207"/>
                </a:lnTo>
                <a:lnTo>
                  <a:pt x="196850" y="150240"/>
                </a:lnTo>
                <a:lnTo>
                  <a:pt x="197908" y="157310"/>
                </a:lnTo>
                <a:lnTo>
                  <a:pt x="198614" y="164405"/>
                </a:lnTo>
                <a:lnTo>
                  <a:pt x="199084" y="171516"/>
                </a:lnTo>
                <a:lnTo>
                  <a:pt x="199398" y="178638"/>
                </a:lnTo>
                <a:lnTo>
                  <a:pt x="199746" y="192901"/>
                </a:lnTo>
                <a:lnTo>
                  <a:pt x="199988" y="228603"/>
                </a:lnTo>
                <a:lnTo>
                  <a:pt x="201588" y="235746"/>
                </a:lnTo>
                <a:lnTo>
                  <a:pt x="204242" y="242889"/>
                </a:lnTo>
                <a:lnTo>
                  <a:pt x="207599" y="250032"/>
                </a:lnTo>
                <a:lnTo>
                  <a:pt x="209043" y="257176"/>
                </a:lnTo>
                <a:lnTo>
                  <a:pt x="209212" y="264319"/>
                </a:lnTo>
                <a:lnTo>
                  <a:pt x="208530" y="271463"/>
                </a:lnTo>
                <a:lnTo>
                  <a:pt x="207283" y="278607"/>
                </a:lnTo>
                <a:lnTo>
                  <a:pt x="205657" y="285750"/>
                </a:lnTo>
                <a:lnTo>
                  <a:pt x="203780" y="292894"/>
                </a:lnTo>
                <a:lnTo>
                  <a:pt x="200941" y="299244"/>
                </a:lnTo>
                <a:lnTo>
                  <a:pt x="197461" y="305065"/>
                </a:lnTo>
                <a:lnTo>
                  <a:pt x="193553" y="310533"/>
                </a:lnTo>
                <a:lnTo>
                  <a:pt x="189360" y="314972"/>
                </a:lnTo>
                <a:lnTo>
                  <a:pt x="184978" y="318725"/>
                </a:lnTo>
                <a:lnTo>
                  <a:pt x="180469" y="322021"/>
                </a:lnTo>
                <a:lnTo>
                  <a:pt x="175874" y="325806"/>
                </a:lnTo>
                <a:lnTo>
                  <a:pt x="171225" y="329917"/>
                </a:lnTo>
                <a:lnTo>
                  <a:pt x="162619" y="337923"/>
                </a:lnTo>
                <a:lnTo>
                  <a:pt x="156148" y="344128"/>
                </a:lnTo>
                <a:lnTo>
                  <a:pt x="152517" y="346894"/>
                </a:lnTo>
                <a:lnTo>
                  <a:pt x="148509" y="349531"/>
                </a:lnTo>
                <a:lnTo>
                  <a:pt x="144250" y="352083"/>
                </a:lnTo>
                <a:lnTo>
                  <a:pt x="140617" y="353785"/>
                </a:lnTo>
                <a:lnTo>
                  <a:pt x="134463" y="355675"/>
                </a:lnTo>
                <a:lnTo>
                  <a:pt x="130917" y="356179"/>
                </a:lnTo>
                <a:lnTo>
                  <a:pt x="126965" y="356516"/>
                </a:lnTo>
                <a:lnTo>
                  <a:pt x="119135" y="356889"/>
                </a:lnTo>
                <a:lnTo>
                  <a:pt x="113009" y="357055"/>
                </a:lnTo>
                <a:lnTo>
                  <a:pt x="110264" y="356305"/>
                </a:lnTo>
                <a:lnTo>
                  <a:pt x="105098" y="353356"/>
                </a:lnTo>
                <a:lnTo>
                  <a:pt x="100156" y="349399"/>
                </a:lnTo>
                <a:lnTo>
                  <a:pt x="95314" y="344995"/>
                </a:lnTo>
                <a:lnTo>
                  <a:pt x="90516" y="340392"/>
                </a:lnTo>
                <a:lnTo>
                  <a:pt x="88919" y="338053"/>
                </a:lnTo>
                <a:lnTo>
                  <a:pt x="87144" y="333337"/>
                </a:lnTo>
                <a:lnTo>
                  <a:pt x="85877" y="331763"/>
                </a:lnTo>
                <a:lnTo>
                  <a:pt x="84239" y="330713"/>
                </a:lnTo>
                <a:lnTo>
                  <a:pt x="78581" y="3286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SMARTPenAnnotation549"/>
          <p:cNvSpPr/>
          <p:nvPr/>
        </p:nvSpPr>
        <p:spPr>
          <a:xfrm>
            <a:off x="6315075" y="2557462"/>
            <a:ext cx="42863" cy="192882"/>
          </a:xfrm>
          <a:custGeom>
            <a:avLst/>
            <a:gdLst/>
            <a:ahLst/>
            <a:cxnLst/>
            <a:rect l="0" t="0" r="0" b="0"/>
            <a:pathLst>
              <a:path w="42863" h="192882">
                <a:moveTo>
                  <a:pt x="0" y="0"/>
                </a:moveTo>
                <a:lnTo>
                  <a:pt x="0" y="13000"/>
                </a:lnTo>
                <a:lnTo>
                  <a:pt x="794" y="14223"/>
                </a:lnTo>
                <a:lnTo>
                  <a:pt x="2116" y="15832"/>
                </a:lnTo>
                <a:lnTo>
                  <a:pt x="3792" y="17699"/>
                </a:lnTo>
                <a:lnTo>
                  <a:pt x="4909" y="20530"/>
                </a:lnTo>
                <a:lnTo>
                  <a:pt x="5654" y="24006"/>
                </a:lnTo>
                <a:lnTo>
                  <a:pt x="6150" y="27910"/>
                </a:lnTo>
                <a:lnTo>
                  <a:pt x="6481" y="32100"/>
                </a:lnTo>
                <a:lnTo>
                  <a:pt x="6702" y="36481"/>
                </a:lnTo>
                <a:lnTo>
                  <a:pt x="6849" y="40990"/>
                </a:lnTo>
                <a:lnTo>
                  <a:pt x="7741" y="45583"/>
                </a:lnTo>
                <a:lnTo>
                  <a:pt x="9129" y="50232"/>
                </a:lnTo>
                <a:lnTo>
                  <a:pt x="10848" y="54919"/>
                </a:lnTo>
                <a:lnTo>
                  <a:pt x="11995" y="59632"/>
                </a:lnTo>
                <a:lnTo>
                  <a:pt x="12759" y="64361"/>
                </a:lnTo>
                <a:lnTo>
                  <a:pt x="13268" y="69101"/>
                </a:lnTo>
                <a:lnTo>
                  <a:pt x="14402" y="73848"/>
                </a:lnTo>
                <a:lnTo>
                  <a:pt x="15951" y="78601"/>
                </a:lnTo>
                <a:lnTo>
                  <a:pt x="17777" y="83357"/>
                </a:lnTo>
                <a:lnTo>
                  <a:pt x="18995" y="88909"/>
                </a:lnTo>
                <a:lnTo>
                  <a:pt x="19807" y="94991"/>
                </a:lnTo>
                <a:lnTo>
                  <a:pt x="20349" y="101428"/>
                </a:lnTo>
                <a:lnTo>
                  <a:pt x="20709" y="107306"/>
                </a:lnTo>
                <a:lnTo>
                  <a:pt x="21110" y="118071"/>
                </a:lnTo>
                <a:lnTo>
                  <a:pt x="22011" y="123164"/>
                </a:lnTo>
                <a:lnTo>
                  <a:pt x="23405" y="128147"/>
                </a:lnTo>
                <a:lnTo>
                  <a:pt x="25128" y="133056"/>
                </a:lnTo>
                <a:lnTo>
                  <a:pt x="26277" y="137123"/>
                </a:lnTo>
                <a:lnTo>
                  <a:pt x="27043" y="140628"/>
                </a:lnTo>
                <a:lnTo>
                  <a:pt x="27553" y="143758"/>
                </a:lnTo>
                <a:lnTo>
                  <a:pt x="27894" y="147432"/>
                </a:lnTo>
                <a:lnTo>
                  <a:pt x="28121" y="151470"/>
                </a:lnTo>
                <a:lnTo>
                  <a:pt x="28373" y="159395"/>
                </a:lnTo>
                <a:lnTo>
                  <a:pt x="28485" y="165563"/>
                </a:lnTo>
                <a:lnTo>
                  <a:pt x="29308" y="168319"/>
                </a:lnTo>
                <a:lnTo>
                  <a:pt x="30651" y="170950"/>
                </a:lnTo>
                <a:lnTo>
                  <a:pt x="32341" y="173498"/>
                </a:lnTo>
                <a:lnTo>
                  <a:pt x="34260" y="175990"/>
                </a:lnTo>
                <a:lnTo>
                  <a:pt x="36334" y="178446"/>
                </a:lnTo>
                <a:lnTo>
                  <a:pt x="42480" y="185311"/>
                </a:lnTo>
                <a:lnTo>
                  <a:pt x="42812" y="191336"/>
                </a:lnTo>
                <a:lnTo>
                  <a:pt x="42862" y="192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SMARTPenAnnotation550"/>
          <p:cNvSpPr/>
          <p:nvPr/>
        </p:nvSpPr>
        <p:spPr>
          <a:xfrm>
            <a:off x="6243637" y="2657475"/>
            <a:ext cx="157164" cy="7144"/>
          </a:xfrm>
          <a:custGeom>
            <a:avLst/>
            <a:gdLst/>
            <a:ahLst/>
            <a:cxnLst/>
            <a:rect l="0" t="0" r="0" b="0"/>
            <a:pathLst>
              <a:path w="157164" h="7144">
                <a:moveTo>
                  <a:pt x="0" y="7143"/>
                </a:moveTo>
                <a:lnTo>
                  <a:pt x="6151" y="992"/>
                </a:lnTo>
                <a:lnTo>
                  <a:pt x="8069" y="662"/>
                </a:lnTo>
                <a:lnTo>
                  <a:pt x="10936" y="441"/>
                </a:lnTo>
                <a:lnTo>
                  <a:pt x="14434" y="294"/>
                </a:lnTo>
                <a:lnTo>
                  <a:pt x="22555" y="130"/>
                </a:lnTo>
                <a:lnTo>
                  <a:pt x="157163"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4" name="SMARTPenAnnotation551"/>
          <p:cNvSpPr/>
          <p:nvPr/>
        </p:nvSpPr>
        <p:spPr>
          <a:xfrm>
            <a:off x="6536531" y="2500312"/>
            <a:ext cx="114301" cy="114293"/>
          </a:xfrm>
          <a:custGeom>
            <a:avLst/>
            <a:gdLst/>
            <a:ahLst/>
            <a:cxnLst/>
            <a:rect l="0" t="0" r="0" b="0"/>
            <a:pathLst>
              <a:path w="114301" h="114293">
                <a:moveTo>
                  <a:pt x="0" y="0"/>
                </a:moveTo>
                <a:lnTo>
                  <a:pt x="0" y="106825"/>
                </a:lnTo>
                <a:lnTo>
                  <a:pt x="2117" y="109126"/>
                </a:lnTo>
                <a:lnTo>
                  <a:pt x="3793" y="110850"/>
                </a:lnTo>
                <a:lnTo>
                  <a:pt x="5703" y="112000"/>
                </a:lnTo>
                <a:lnTo>
                  <a:pt x="7771" y="112767"/>
                </a:lnTo>
                <a:lnTo>
                  <a:pt x="9943" y="113278"/>
                </a:lnTo>
                <a:lnTo>
                  <a:pt x="12185" y="113618"/>
                </a:lnTo>
                <a:lnTo>
                  <a:pt x="14473" y="113846"/>
                </a:lnTo>
                <a:lnTo>
                  <a:pt x="16793" y="113997"/>
                </a:lnTo>
                <a:lnTo>
                  <a:pt x="19132" y="114098"/>
                </a:lnTo>
                <a:lnTo>
                  <a:pt x="23849" y="114210"/>
                </a:lnTo>
                <a:lnTo>
                  <a:pt x="44254" y="114292"/>
                </a:lnTo>
                <a:lnTo>
                  <a:pt x="46965" y="113501"/>
                </a:lnTo>
                <a:lnTo>
                  <a:pt x="49566" y="112180"/>
                </a:lnTo>
                <a:lnTo>
                  <a:pt x="52094" y="110505"/>
                </a:lnTo>
                <a:lnTo>
                  <a:pt x="55367" y="109389"/>
                </a:lnTo>
                <a:lnTo>
                  <a:pt x="59136" y="108645"/>
                </a:lnTo>
                <a:lnTo>
                  <a:pt x="63236" y="108149"/>
                </a:lnTo>
                <a:lnTo>
                  <a:pt x="66764" y="107818"/>
                </a:lnTo>
                <a:lnTo>
                  <a:pt x="69909" y="107597"/>
                </a:lnTo>
                <a:lnTo>
                  <a:pt x="72800" y="107450"/>
                </a:lnTo>
                <a:lnTo>
                  <a:pt x="78128" y="107287"/>
                </a:lnTo>
                <a:lnTo>
                  <a:pt x="87708" y="107195"/>
                </a:lnTo>
                <a:lnTo>
                  <a:pt x="91809" y="107182"/>
                </a:lnTo>
                <a:lnTo>
                  <a:pt x="95337" y="106380"/>
                </a:lnTo>
                <a:lnTo>
                  <a:pt x="98483" y="105051"/>
                </a:lnTo>
                <a:lnTo>
                  <a:pt x="101374" y="103372"/>
                </a:lnTo>
                <a:lnTo>
                  <a:pt x="104095" y="102252"/>
                </a:lnTo>
                <a:lnTo>
                  <a:pt x="106703" y="101505"/>
                </a:lnTo>
                <a:lnTo>
                  <a:pt x="114300" y="1000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SMARTPenAnnotation552"/>
          <p:cNvSpPr/>
          <p:nvPr/>
        </p:nvSpPr>
        <p:spPr>
          <a:xfrm>
            <a:off x="6629400" y="2514600"/>
            <a:ext cx="13986" cy="228601"/>
          </a:xfrm>
          <a:custGeom>
            <a:avLst/>
            <a:gdLst/>
            <a:ahLst/>
            <a:cxnLst/>
            <a:rect l="0" t="0" r="0" b="0"/>
            <a:pathLst>
              <a:path w="13986" h="228601">
                <a:moveTo>
                  <a:pt x="0" y="0"/>
                </a:moveTo>
                <a:lnTo>
                  <a:pt x="0" y="37117"/>
                </a:lnTo>
                <a:lnTo>
                  <a:pt x="793" y="41414"/>
                </a:lnTo>
                <a:lnTo>
                  <a:pt x="2116" y="46659"/>
                </a:lnTo>
                <a:lnTo>
                  <a:pt x="3792" y="52537"/>
                </a:lnTo>
                <a:lnTo>
                  <a:pt x="4909" y="58043"/>
                </a:lnTo>
                <a:lnTo>
                  <a:pt x="5653" y="63301"/>
                </a:lnTo>
                <a:lnTo>
                  <a:pt x="6150" y="68395"/>
                </a:lnTo>
                <a:lnTo>
                  <a:pt x="6481" y="73378"/>
                </a:lnTo>
                <a:lnTo>
                  <a:pt x="6702" y="78287"/>
                </a:lnTo>
                <a:lnTo>
                  <a:pt x="6849" y="83147"/>
                </a:lnTo>
                <a:lnTo>
                  <a:pt x="7741" y="88769"/>
                </a:lnTo>
                <a:lnTo>
                  <a:pt x="9129" y="94898"/>
                </a:lnTo>
                <a:lnTo>
                  <a:pt x="10848" y="101365"/>
                </a:lnTo>
                <a:lnTo>
                  <a:pt x="11995" y="107264"/>
                </a:lnTo>
                <a:lnTo>
                  <a:pt x="12758" y="112784"/>
                </a:lnTo>
                <a:lnTo>
                  <a:pt x="13268" y="118052"/>
                </a:lnTo>
                <a:lnTo>
                  <a:pt x="13608" y="123945"/>
                </a:lnTo>
                <a:lnTo>
                  <a:pt x="13985" y="136843"/>
                </a:lnTo>
                <a:lnTo>
                  <a:pt x="13292" y="142822"/>
                </a:lnTo>
                <a:lnTo>
                  <a:pt x="12036" y="148396"/>
                </a:lnTo>
                <a:lnTo>
                  <a:pt x="10405" y="153699"/>
                </a:lnTo>
                <a:lnTo>
                  <a:pt x="9318" y="158822"/>
                </a:lnTo>
                <a:lnTo>
                  <a:pt x="8593" y="163825"/>
                </a:lnTo>
                <a:lnTo>
                  <a:pt x="8109" y="168748"/>
                </a:lnTo>
                <a:lnTo>
                  <a:pt x="7787" y="173617"/>
                </a:lnTo>
                <a:lnTo>
                  <a:pt x="7573" y="178451"/>
                </a:lnTo>
                <a:lnTo>
                  <a:pt x="7334" y="188055"/>
                </a:lnTo>
                <a:lnTo>
                  <a:pt x="7143" y="2286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SMARTPenAnnotation553"/>
          <p:cNvSpPr/>
          <p:nvPr/>
        </p:nvSpPr>
        <p:spPr>
          <a:xfrm>
            <a:off x="6700837" y="2564606"/>
            <a:ext cx="157164" cy="164307"/>
          </a:xfrm>
          <a:custGeom>
            <a:avLst/>
            <a:gdLst/>
            <a:ahLst/>
            <a:cxnLst/>
            <a:rect l="0" t="0" r="0" b="0"/>
            <a:pathLst>
              <a:path w="157164" h="164307">
                <a:moveTo>
                  <a:pt x="0" y="0"/>
                </a:moveTo>
                <a:lnTo>
                  <a:pt x="0" y="6849"/>
                </a:lnTo>
                <a:lnTo>
                  <a:pt x="3793" y="10849"/>
                </a:lnTo>
                <a:lnTo>
                  <a:pt x="4910" y="12789"/>
                </a:lnTo>
                <a:lnTo>
                  <a:pt x="6151" y="17061"/>
                </a:lnTo>
                <a:lnTo>
                  <a:pt x="8820" y="21605"/>
                </a:lnTo>
                <a:lnTo>
                  <a:pt x="12651" y="26271"/>
                </a:lnTo>
                <a:lnTo>
                  <a:pt x="17000" y="30990"/>
                </a:lnTo>
                <a:lnTo>
                  <a:pt x="23911" y="38110"/>
                </a:lnTo>
                <a:lnTo>
                  <a:pt x="44259" y="58539"/>
                </a:lnTo>
                <a:lnTo>
                  <a:pt x="46969" y="62045"/>
                </a:lnTo>
                <a:lnTo>
                  <a:pt x="49569" y="65969"/>
                </a:lnTo>
                <a:lnTo>
                  <a:pt x="52096" y="70173"/>
                </a:lnTo>
                <a:lnTo>
                  <a:pt x="55369" y="74563"/>
                </a:lnTo>
                <a:lnTo>
                  <a:pt x="59137" y="79078"/>
                </a:lnTo>
                <a:lnTo>
                  <a:pt x="66765" y="87533"/>
                </a:lnTo>
                <a:lnTo>
                  <a:pt x="72800" y="93937"/>
                </a:lnTo>
                <a:lnTo>
                  <a:pt x="102074" y="123496"/>
                </a:lnTo>
                <a:lnTo>
                  <a:pt x="105355" y="125987"/>
                </a:lnTo>
                <a:lnTo>
                  <a:pt x="109131" y="128441"/>
                </a:lnTo>
                <a:lnTo>
                  <a:pt x="113235" y="130871"/>
                </a:lnTo>
                <a:lnTo>
                  <a:pt x="116765" y="133285"/>
                </a:lnTo>
                <a:lnTo>
                  <a:pt x="119912" y="135688"/>
                </a:lnTo>
                <a:lnTo>
                  <a:pt x="122804" y="138084"/>
                </a:lnTo>
                <a:lnTo>
                  <a:pt x="125526" y="140474"/>
                </a:lnTo>
                <a:lnTo>
                  <a:pt x="128133" y="142862"/>
                </a:lnTo>
                <a:lnTo>
                  <a:pt x="133148" y="147631"/>
                </a:lnTo>
                <a:lnTo>
                  <a:pt x="148600" y="162895"/>
                </a:lnTo>
                <a:lnTo>
                  <a:pt x="149867" y="163365"/>
                </a:lnTo>
                <a:lnTo>
                  <a:pt x="151505" y="163679"/>
                </a:lnTo>
                <a:lnTo>
                  <a:pt x="157163" y="1643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SMARTPenAnnotation554"/>
          <p:cNvSpPr/>
          <p:nvPr/>
        </p:nvSpPr>
        <p:spPr>
          <a:xfrm>
            <a:off x="6715125" y="2557462"/>
            <a:ext cx="114301" cy="150020"/>
          </a:xfrm>
          <a:custGeom>
            <a:avLst/>
            <a:gdLst/>
            <a:ahLst/>
            <a:cxnLst/>
            <a:rect l="0" t="0" r="0" b="0"/>
            <a:pathLst>
              <a:path w="114301" h="150020">
                <a:moveTo>
                  <a:pt x="114300" y="0"/>
                </a:moveTo>
                <a:lnTo>
                  <a:pt x="110507" y="0"/>
                </a:lnTo>
                <a:lnTo>
                  <a:pt x="109390" y="794"/>
                </a:lnTo>
                <a:lnTo>
                  <a:pt x="108646" y="2117"/>
                </a:lnTo>
                <a:lnTo>
                  <a:pt x="107450" y="6151"/>
                </a:lnTo>
                <a:lnTo>
                  <a:pt x="105765" y="7276"/>
                </a:lnTo>
                <a:lnTo>
                  <a:pt x="103053" y="8819"/>
                </a:lnTo>
                <a:lnTo>
                  <a:pt x="99659" y="10642"/>
                </a:lnTo>
                <a:lnTo>
                  <a:pt x="96601" y="12651"/>
                </a:lnTo>
                <a:lnTo>
                  <a:pt x="93770" y="14784"/>
                </a:lnTo>
                <a:lnTo>
                  <a:pt x="91088" y="17000"/>
                </a:lnTo>
                <a:lnTo>
                  <a:pt x="88507" y="19271"/>
                </a:lnTo>
                <a:lnTo>
                  <a:pt x="85992" y="21578"/>
                </a:lnTo>
                <a:lnTo>
                  <a:pt x="83522" y="23911"/>
                </a:lnTo>
                <a:lnTo>
                  <a:pt x="81874" y="26259"/>
                </a:lnTo>
                <a:lnTo>
                  <a:pt x="80777" y="28619"/>
                </a:lnTo>
                <a:lnTo>
                  <a:pt x="80045" y="30985"/>
                </a:lnTo>
                <a:lnTo>
                  <a:pt x="78763" y="34151"/>
                </a:lnTo>
                <a:lnTo>
                  <a:pt x="77115" y="37848"/>
                </a:lnTo>
                <a:lnTo>
                  <a:pt x="75223" y="41901"/>
                </a:lnTo>
                <a:lnTo>
                  <a:pt x="72373" y="45396"/>
                </a:lnTo>
                <a:lnTo>
                  <a:pt x="68886" y="48520"/>
                </a:lnTo>
                <a:lnTo>
                  <a:pt x="64974" y="51397"/>
                </a:lnTo>
                <a:lnTo>
                  <a:pt x="60778" y="54902"/>
                </a:lnTo>
                <a:lnTo>
                  <a:pt x="56394" y="58826"/>
                </a:lnTo>
                <a:lnTo>
                  <a:pt x="51883" y="63030"/>
                </a:lnTo>
                <a:lnTo>
                  <a:pt x="48083" y="67420"/>
                </a:lnTo>
                <a:lnTo>
                  <a:pt x="44755" y="71934"/>
                </a:lnTo>
                <a:lnTo>
                  <a:pt x="41743" y="76531"/>
                </a:lnTo>
                <a:lnTo>
                  <a:pt x="38941" y="81183"/>
                </a:lnTo>
                <a:lnTo>
                  <a:pt x="36279" y="85872"/>
                </a:lnTo>
                <a:lnTo>
                  <a:pt x="31205" y="95315"/>
                </a:lnTo>
                <a:lnTo>
                  <a:pt x="26305" y="104804"/>
                </a:lnTo>
                <a:lnTo>
                  <a:pt x="23886" y="108763"/>
                </a:lnTo>
                <a:lnTo>
                  <a:pt x="21480" y="112196"/>
                </a:lnTo>
                <a:lnTo>
                  <a:pt x="19083" y="115279"/>
                </a:lnTo>
                <a:lnTo>
                  <a:pt x="16690" y="118128"/>
                </a:lnTo>
                <a:lnTo>
                  <a:pt x="14302" y="120821"/>
                </a:lnTo>
                <a:lnTo>
                  <a:pt x="11916" y="123410"/>
                </a:lnTo>
                <a:lnTo>
                  <a:pt x="10325" y="125929"/>
                </a:lnTo>
                <a:lnTo>
                  <a:pt x="9265" y="128403"/>
                </a:lnTo>
                <a:lnTo>
                  <a:pt x="8557" y="130846"/>
                </a:lnTo>
                <a:lnTo>
                  <a:pt x="7292" y="133268"/>
                </a:lnTo>
                <a:lnTo>
                  <a:pt x="5655" y="135677"/>
                </a:lnTo>
                <a:lnTo>
                  <a:pt x="1116" y="141453"/>
                </a:lnTo>
                <a:lnTo>
                  <a:pt x="496" y="144360"/>
                </a:lnTo>
                <a:lnTo>
                  <a:pt x="0" y="15001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8" name="SMARTPenAnnotation555"/>
          <p:cNvSpPr/>
          <p:nvPr/>
        </p:nvSpPr>
        <p:spPr>
          <a:xfrm>
            <a:off x="6908006" y="2586334"/>
            <a:ext cx="135732" cy="21135"/>
          </a:xfrm>
          <a:custGeom>
            <a:avLst/>
            <a:gdLst/>
            <a:ahLst/>
            <a:cxnLst/>
            <a:rect l="0" t="0" r="0" b="0"/>
            <a:pathLst>
              <a:path w="135732" h="21135">
                <a:moveTo>
                  <a:pt x="0" y="21134"/>
                </a:moveTo>
                <a:lnTo>
                  <a:pt x="3793" y="21134"/>
                </a:lnTo>
                <a:lnTo>
                  <a:pt x="5703" y="20341"/>
                </a:lnTo>
                <a:lnTo>
                  <a:pt x="7771" y="19018"/>
                </a:lnTo>
                <a:lnTo>
                  <a:pt x="9943" y="17342"/>
                </a:lnTo>
                <a:lnTo>
                  <a:pt x="12185" y="16225"/>
                </a:lnTo>
                <a:lnTo>
                  <a:pt x="14473" y="15480"/>
                </a:lnTo>
                <a:lnTo>
                  <a:pt x="16793" y="14983"/>
                </a:lnTo>
                <a:lnTo>
                  <a:pt x="19132" y="14653"/>
                </a:lnTo>
                <a:lnTo>
                  <a:pt x="21486" y="14432"/>
                </a:lnTo>
                <a:lnTo>
                  <a:pt x="23849" y="14285"/>
                </a:lnTo>
                <a:lnTo>
                  <a:pt x="27011" y="13393"/>
                </a:lnTo>
                <a:lnTo>
                  <a:pt x="30708" y="12005"/>
                </a:lnTo>
                <a:lnTo>
                  <a:pt x="34759" y="10285"/>
                </a:lnTo>
                <a:lnTo>
                  <a:pt x="39048" y="9139"/>
                </a:lnTo>
                <a:lnTo>
                  <a:pt x="43495" y="8375"/>
                </a:lnTo>
                <a:lnTo>
                  <a:pt x="48046" y="7865"/>
                </a:lnTo>
                <a:lnTo>
                  <a:pt x="52668" y="7526"/>
                </a:lnTo>
                <a:lnTo>
                  <a:pt x="57337" y="7300"/>
                </a:lnTo>
                <a:lnTo>
                  <a:pt x="67552" y="7048"/>
                </a:lnTo>
                <a:lnTo>
                  <a:pt x="80029" y="6936"/>
                </a:lnTo>
                <a:lnTo>
                  <a:pt x="85102" y="6113"/>
                </a:lnTo>
                <a:lnTo>
                  <a:pt x="89279" y="4770"/>
                </a:lnTo>
                <a:lnTo>
                  <a:pt x="92857" y="3081"/>
                </a:lnTo>
                <a:lnTo>
                  <a:pt x="96829" y="1955"/>
                </a:lnTo>
                <a:lnTo>
                  <a:pt x="101065" y="1204"/>
                </a:lnTo>
                <a:lnTo>
                  <a:pt x="105477" y="704"/>
                </a:lnTo>
                <a:lnTo>
                  <a:pt x="109212" y="370"/>
                </a:lnTo>
                <a:lnTo>
                  <a:pt x="112495" y="148"/>
                </a:lnTo>
                <a:lnTo>
                  <a:pt x="115478" y="0"/>
                </a:lnTo>
                <a:lnTo>
                  <a:pt x="119054" y="694"/>
                </a:lnTo>
                <a:lnTo>
                  <a:pt x="123026" y="1952"/>
                </a:lnTo>
                <a:lnTo>
                  <a:pt x="135731" y="684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SMARTPenAnnotation556"/>
          <p:cNvSpPr/>
          <p:nvPr/>
        </p:nvSpPr>
        <p:spPr>
          <a:xfrm>
            <a:off x="6936581" y="2650333"/>
            <a:ext cx="121445" cy="7143"/>
          </a:xfrm>
          <a:custGeom>
            <a:avLst/>
            <a:gdLst/>
            <a:ahLst/>
            <a:cxnLst/>
            <a:rect l="0" t="0" r="0" b="0"/>
            <a:pathLst>
              <a:path w="121445" h="7143">
                <a:moveTo>
                  <a:pt x="0" y="7142"/>
                </a:moveTo>
                <a:lnTo>
                  <a:pt x="3793" y="7142"/>
                </a:lnTo>
                <a:lnTo>
                  <a:pt x="6497" y="6348"/>
                </a:lnTo>
                <a:lnTo>
                  <a:pt x="9888" y="5025"/>
                </a:lnTo>
                <a:lnTo>
                  <a:pt x="13735" y="3349"/>
                </a:lnTo>
                <a:lnTo>
                  <a:pt x="17094" y="2232"/>
                </a:lnTo>
                <a:lnTo>
                  <a:pt x="20127" y="1487"/>
                </a:lnTo>
                <a:lnTo>
                  <a:pt x="22943" y="991"/>
                </a:lnTo>
                <a:lnTo>
                  <a:pt x="26407" y="660"/>
                </a:lnTo>
                <a:lnTo>
                  <a:pt x="30306" y="439"/>
                </a:lnTo>
                <a:lnTo>
                  <a:pt x="38869" y="194"/>
                </a:lnTo>
                <a:lnTo>
                  <a:pt x="80982" y="3"/>
                </a:lnTo>
                <a:lnTo>
                  <a:pt x="90496" y="0"/>
                </a:lnTo>
                <a:lnTo>
                  <a:pt x="95256" y="793"/>
                </a:lnTo>
                <a:lnTo>
                  <a:pt x="100016" y="2115"/>
                </a:lnTo>
                <a:lnTo>
                  <a:pt x="104778" y="3791"/>
                </a:lnTo>
                <a:lnTo>
                  <a:pt x="108745" y="4908"/>
                </a:lnTo>
                <a:lnTo>
                  <a:pt x="112184" y="5652"/>
                </a:lnTo>
                <a:lnTo>
                  <a:pt x="121444" y="714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0" name="SMARTPenAnnotation557"/>
          <p:cNvSpPr/>
          <p:nvPr/>
        </p:nvSpPr>
        <p:spPr>
          <a:xfrm>
            <a:off x="7150893" y="2607471"/>
            <a:ext cx="85726" cy="7142"/>
          </a:xfrm>
          <a:custGeom>
            <a:avLst/>
            <a:gdLst/>
            <a:ahLst/>
            <a:cxnLst/>
            <a:rect l="0" t="0" r="0" b="0"/>
            <a:pathLst>
              <a:path w="85726" h="7142">
                <a:moveTo>
                  <a:pt x="0" y="7141"/>
                </a:moveTo>
                <a:lnTo>
                  <a:pt x="0" y="990"/>
                </a:lnTo>
                <a:lnTo>
                  <a:pt x="794" y="659"/>
                </a:lnTo>
                <a:lnTo>
                  <a:pt x="2117" y="439"/>
                </a:lnTo>
                <a:lnTo>
                  <a:pt x="3793" y="291"/>
                </a:lnTo>
                <a:lnTo>
                  <a:pt x="5704" y="193"/>
                </a:lnTo>
                <a:lnTo>
                  <a:pt x="9943" y="84"/>
                </a:lnTo>
                <a:lnTo>
                  <a:pt x="34759" y="0"/>
                </a:lnTo>
                <a:lnTo>
                  <a:pt x="38255" y="793"/>
                </a:lnTo>
                <a:lnTo>
                  <a:pt x="41378" y="2115"/>
                </a:lnTo>
                <a:lnTo>
                  <a:pt x="44255" y="3790"/>
                </a:lnTo>
                <a:lnTo>
                  <a:pt x="47759" y="4907"/>
                </a:lnTo>
                <a:lnTo>
                  <a:pt x="51683" y="5652"/>
                </a:lnTo>
                <a:lnTo>
                  <a:pt x="55887" y="6148"/>
                </a:lnTo>
                <a:lnTo>
                  <a:pt x="59483" y="6479"/>
                </a:lnTo>
                <a:lnTo>
                  <a:pt x="62674" y="6700"/>
                </a:lnTo>
                <a:lnTo>
                  <a:pt x="65595" y="6847"/>
                </a:lnTo>
                <a:lnTo>
                  <a:pt x="70958" y="7010"/>
                </a:lnTo>
                <a:lnTo>
                  <a:pt x="85725" y="714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1" name="SMARTPenAnnotation558"/>
          <p:cNvSpPr/>
          <p:nvPr/>
        </p:nvSpPr>
        <p:spPr>
          <a:xfrm>
            <a:off x="7243762" y="2614612"/>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SMARTPenAnnotation559"/>
          <p:cNvSpPr/>
          <p:nvPr/>
        </p:nvSpPr>
        <p:spPr>
          <a:xfrm>
            <a:off x="7401011" y="2500312"/>
            <a:ext cx="171320" cy="214195"/>
          </a:xfrm>
          <a:custGeom>
            <a:avLst/>
            <a:gdLst/>
            <a:ahLst/>
            <a:cxnLst/>
            <a:rect l="0" t="0" r="0" b="0"/>
            <a:pathLst>
              <a:path w="171320" h="214195">
                <a:moveTo>
                  <a:pt x="107070" y="7144"/>
                </a:moveTo>
                <a:lnTo>
                  <a:pt x="121056" y="7144"/>
                </a:lnTo>
                <a:lnTo>
                  <a:pt x="52471" y="7144"/>
                </a:lnTo>
                <a:lnTo>
                  <a:pt x="48445" y="6350"/>
                </a:lnTo>
                <a:lnTo>
                  <a:pt x="44968" y="5027"/>
                </a:lnTo>
                <a:lnTo>
                  <a:pt x="41856" y="3352"/>
                </a:lnTo>
                <a:lnTo>
                  <a:pt x="38194" y="2234"/>
                </a:lnTo>
                <a:lnTo>
                  <a:pt x="34166" y="1489"/>
                </a:lnTo>
                <a:lnTo>
                  <a:pt x="29892" y="993"/>
                </a:lnTo>
                <a:lnTo>
                  <a:pt x="26249" y="662"/>
                </a:lnTo>
                <a:lnTo>
                  <a:pt x="23027" y="441"/>
                </a:lnTo>
                <a:lnTo>
                  <a:pt x="15944" y="87"/>
                </a:lnTo>
                <a:lnTo>
                  <a:pt x="10925" y="26"/>
                </a:lnTo>
                <a:lnTo>
                  <a:pt x="7087" y="0"/>
                </a:lnTo>
                <a:lnTo>
                  <a:pt x="3275" y="3792"/>
                </a:lnTo>
                <a:lnTo>
                  <a:pt x="2154" y="5703"/>
                </a:lnTo>
                <a:lnTo>
                  <a:pt x="357" y="12357"/>
                </a:lnTo>
                <a:lnTo>
                  <a:pt x="208" y="13000"/>
                </a:lnTo>
                <a:lnTo>
                  <a:pt x="45" y="17949"/>
                </a:lnTo>
                <a:lnTo>
                  <a:pt x="0" y="21491"/>
                </a:lnTo>
                <a:lnTo>
                  <a:pt x="765" y="24646"/>
                </a:lnTo>
                <a:lnTo>
                  <a:pt x="3732" y="30268"/>
                </a:lnTo>
                <a:lnTo>
                  <a:pt x="5579" y="35413"/>
                </a:lnTo>
                <a:lnTo>
                  <a:pt x="6401" y="41139"/>
                </a:lnTo>
                <a:lnTo>
                  <a:pt x="6619" y="44889"/>
                </a:lnTo>
                <a:lnTo>
                  <a:pt x="6863" y="52494"/>
                </a:lnTo>
                <a:lnTo>
                  <a:pt x="7000" y="62032"/>
                </a:lnTo>
                <a:lnTo>
                  <a:pt x="7057" y="110824"/>
                </a:lnTo>
                <a:lnTo>
                  <a:pt x="7851" y="111983"/>
                </a:lnTo>
                <a:lnTo>
                  <a:pt x="9173" y="112755"/>
                </a:lnTo>
                <a:lnTo>
                  <a:pt x="12761" y="113613"/>
                </a:lnTo>
                <a:lnTo>
                  <a:pt x="17000" y="113995"/>
                </a:lnTo>
                <a:lnTo>
                  <a:pt x="19243" y="113303"/>
                </a:lnTo>
                <a:lnTo>
                  <a:pt x="23850" y="110417"/>
                </a:lnTo>
                <a:lnTo>
                  <a:pt x="28544" y="108606"/>
                </a:lnTo>
                <a:lnTo>
                  <a:pt x="30907" y="108122"/>
                </a:lnTo>
                <a:lnTo>
                  <a:pt x="34070" y="107007"/>
                </a:lnTo>
                <a:lnTo>
                  <a:pt x="37765" y="105469"/>
                </a:lnTo>
                <a:lnTo>
                  <a:pt x="41816" y="103650"/>
                </a:lnTo>
                <a:lnTo>
                  <a:pt x="50552" y="99513"/>
                </a:lnTo>
                <a:lnTo>
                  <a:pt x="55103" y="97298"/>
                </a:lnTo>
                <a:lnTo>
                  <a:pt x="59726" y="95821"/>
                </a:lnTo>
                <a:lnTo>
                  <a:pt x="64395" y="94837"/>
                </a:lnTo>
                <a:lnTo>
                  <a:pt x="69095" y="94181"/>
                </a:lnTo>
                <a:lnTo>
                  <a:pt x="73815" y="92950"/>
                </a:lnTo>
                <a:lnTo>
                  <a:pt x="78551" y="91335"/>
                </a:lnTo>
                <a:lnTo>
                  <a:pt x="83294" y="89465"/>
                </a:lnTo>
                <a:lnTo>
                  <a:pt x="88045" y="88219"/>
                </a:lnTo>
                <a:lnTo>
                  <a:pt x="92799" y="87387"/>
                </a:lnTo>
                <a:lnTo>
                  <a:pt x="97556" y="86833"/>
                </a:lnTo>
                <a:lnTo>
                  <a:pt x="102314" y="86464"/>
                </a:lnTo>
                <a:lnTo>
                  <a:pt x="107075" y="86217"/>
                </a:lnTo>
                <a:lnTo>
                  <a:pt x="111835" y="86053"/>
                </a:lnTo>
                <a:lnTo>
                  <a:pt x="116597" y="86738"/>
                </a:lnTo>
                <a:lnTo>
                  <a:pt x="121359" y="87988"/>
                </a:lnTo>
                <a:lnTo>
                  <a:pt x="126121" y="89615"/>
                </a:lnTo>
                <a:lnTo>
                  <a:pt x="130089" y="90699"/>
                </a:lnTo>
                <a:lnTo>
                  <a:pt x="133529" y="91423"/>
                </a:lnTo>
                <a:lnTo>
                  <a:pt x="136615" y="91905"/>
                </a:lnTo>
                <a:lnTo>
                  <a:pt x="139467" y="93020"/>
                </a:lnTo>
                <a:lnTo>
                  <a:pt x="144751" y="96376"/>
                </a:lnTo>
                <a:lnTo>
                  <a:pt x="148066" y="98382"/>
                </a:lnTo>
                <a:lnTo>
                  <a:pt x="151863" y="100513"/>
                </a:lnTo>
                <a:lnTo>
                  <a:pt x="155982" y="102727"/>
                </a:lnTo>
                <a:lnTo>
                  <a:pt x="159522" y="104997"/>
                </a:lnTo>
                <a:lnTo>
                  <a:pt x="162676" y="107304"/>
                </a:lnTo>
                <a:lnTo>
                  <a:pt x="165572" y="109636"/>
                </a:lnTo>
                <a:lnTo>
                  <a:pt x="167502" y="111985"/>
                </a:lnTo>
                <a:lnTo>
                  <a:pt x="168789" y="114344"/>
                </a:lnTo>
                <a:lnTo>
                  <a:pt x="169647" y="116711"/>
                </a:lnTo>
                <a:lnTo>
                  <a:pt x="170219" y="119876"/>
                </a:lnTo>
                <a:lnTo>
                  <a:pt x="170601" y="123573"/>
                </a:lnTo>
                <a:lnTo>
                  <a:pt x="170855" y="127626"/>
                </a:lnTo>
                <a:lnTo>
                  <a:pt x="171138" y="134246"/>
                </a:lnTo>
                <a:lnTo>
                  <a:pt x="171264" y="140627"/>
                </a:lnTo>
                <a:lnTo>
                  <a:pt x="171319" y="148755"/>
                </a:lnTo>
                <a:lnTo>
                  <a:pt x="170540" y="153145"/>
                </a:lnTo>
                <a:lnTo>
                  <a:pt x="169227" y="157659"/>
                </a:lnTo>
                <a:lnTo>
                  <a:pt x="167558" y="162256"/>
                </a:lnTo>
                <a:lnTo>
                  <a:pt x="164858" y="166114"/>
                </a:lnTo>
                <a:lnTo>
                  <a:pt x="161470" y="169481"/>
                </a:lnTo>
                <a:lnTo>
                  <a:pt x="157625" y="172518"/>
                </a:lnTo>
                <a:lnTo>
                  <a:pt x="153473" y="175337"/>
                </a:lnTo>
                <a:lnTo>
                  <a:pt x="149118" y="178010"/>
                </a:lnTo>
                <a:lnTo>
                  <a:pt x="144627" y="180586"/>
                </a:lnTo>
                <a:lnTo>
                  <a:pt x="140838" y="183891"/>
                </a:lnTo>
                <a:lnTo>
                  <a:pt x="137521" y="187681"/>
                </a:lnTo>
                <a:lnTo>
                  <a:pt x="134514" y="191796"/>
                </a:lnTo>
                <a:lnTo>
                  <a:pt x="130922" y="194539"/>
                </a:lnTo>
                <a:lnTo>
                  <a:pt x="126940" y="196368"/>
                </a:lnTo>
                <a:lnTo>
                  <a:pt x="122697" y="197587"/>
                </a:lnTo>
                <a:lnTo>
                  <a:pt x="118282" y="199193"/>
                </a:lnTo>
                <a:lnTo>
                  <a:pt x="113752" y="201058"/>
                </a:lnTo>
                <a:lnTo>
                  <a:pt x="109142" y="203095"/>
                </a:lnTo>
                <a:lnTo>
                  <a:pt x="99789" y="207475"/>
                </a:lnTo>
                <a:lnTo>
                  <a:pt x="95072" y="209754"/>
                </a:lnTo>
                <a:lnTo>
                  <a:pt x="90340" y="211274"/>
                </a:lnTo>
                <a:lnTo>
                  <a:pt x="85598" y="212286"/>
                </a:lnTo>
                <a:lnTo>
                  <a:pt x="80850" y="212962"/>
                </a:lnTo>
                <a:lnTo>
                  <a:pt x="76889" y="213412"/>
                </a:lnTo>
                <a:lnTo>
                  <a:pt x="73456" y="213712"/>
                </a:lnTo>
                <a:lnTo>
                  <a:pt x="70373" y="213913"/>
                </a:lnTo>
                <a:lnTo>
                  <a:pt x="64830" y="214135"/>
                </a:lnTo>
                <a:lnTo>
                  <a:pt x="62241" y="214194"/>
                </a:lnTo>
                <a:lnTo>
                  <a:pt x="59722" y="213440"/>
                </a:lnTo>
                <a:lnTo>
                  <a:pt x="54805" y="210485"/>
                </a:lnTo>
                <a:lnTo>
                  <a:pt x="49975" y="208643"/>
                </a:lnTo>
                <a:lnTo>
                  <a:pt x="47575" y="208151"/>
                </a:lnTo>
                <a:lnTo>
                  <a:pt x="45976" y="207030"/>
                </a:lnTo>
                <a:lnTo>
                  <a:pt x="44909" y="205489"/>
                </a:lnTo>
                <a:lnTo>
                  <a:pt x="44198" y="203667"/>
                </a:lnTo>
                <a:lnTo>
                  <a:pt x="42930" y="202453"/>
                </a:lnTo>
                <a:lnTo>
                  <a:pt x="41292" y="201644"/>
                </a:lnTo>
                <a:lnTo>
                  <a:pt x="39406" y="201104"/>
                </a:lnTo>
                <a:lnTo>
                  <a:pt x="38147" y="199951"/>
                </a:lnTo>
                <a:lnTo>
                  <a:pt x="37309" y="198388"/>
                </a:lnTo>
                <a:lnTo>
                  <a:pt x="36378" y="194535"/>
                </a:lnTo>
                <a:lnTo>
                  <a:pt x="36129" y="192396"/>
                </a:lnTo>
                <a:lnTo>
                  <a:pt x="35632" y="18573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3" name="SMARTPenAnnotation560"/>
          <p:cNvSpPr/>
          <p:nvPr/>
        </p:nvSpPr>
        <p:spPr>
          <a:xfrm>
            <a:off x="7651043" y="2478909"/>
            <a:ext cx="314239" cy="178563"/>
          </a:xfrm>
          <a:custGeom>
            <a:avLst/>
            <a:gdLst/>
            <a:ahLst/>
            <a:cxnLst/>
            <a:rect l="0" t="0" r="0" b="0"/>
            <a:pathLst>
              <a:path w="314239" h="178563">
                <a:moveTo>
                  <a:pt x="7057" y="28547"/>
                </a:moveTo>
                <a:lnTo>
                  <a:pt x="7057" y="22396"/>
                </a:lnTo>
                <a:lnTo>
                  <a:pt x="6263" y="22065"/>
                </a:lnTo>
                <a:lnTo>
                  <a:pt x="906" y="21490"/>
                </a:lnTo>
                <a:lnTo>
                  <a:pt x="575" y="20667"/>
                </a:lnTo>
                <a:lnTo>
                  <a:pt x="0" y="15260"/>
                </a:lnTo>
                <a:lnTo>
                  <a:pt x="765" y="14926"/>
                </a:lnTo>
                <a:lnTo>
                  <a:pt x="3731" y="14556"/>
                </a:lnTo>
                <a:lnTo>
                  <a:pt x="4840" y="13663"/>
                </a:lnTo>
                <a:lnTo>
                  <a:pt x="5578" y="12274"/>
                </a:lnTo>
                <a:lnTo>
                  <a:pt x="6071" y="10555"/>
                </a:lnTo>
                <a:lnTo>
                  <a:pt x="7194" y="9408"/>
                </a:lnTo>
                <a:lnTo>
                  <a:pt x="8735" y="8644"/>
                </a:lnTo>
                <a:lnTo>
                  <a:pt x="13358" y="7001"/>
                </a:lnTo>
                <a:lnTo>
                  <a:pt x="20705" y="3625"/>
                </a:lnTo>
                <a:lnTo>
                  <a:pt x="29262" y="1595"/>
                </a:lnTo>
                <a:lnTo>
                  <a:pt x="37563" y="693"/>
                </a:lnTo>
                <a:lnTo>
                  <a:pt x="43898" y="292"/>
                </a:lnTo>
                <a:lnTo>
                  <a:pt x="51476" y="114"/>
                </a:lnTo>
                <a:lnTo>
                  <a:pt x="73069" y="0"/>
                </a:lnTo>
                <a:lnTo>
                  <a:pt x="78846" y="784"/>
                </a:lnTo>
                <a:lnTo>
                  <a:pt x="84285" y="2101"/>
                </a:lnTo>
                <a:lnTo>
                  <a:pt x="93767" y="5681"/>
                </a:lnTo>
                <a:lnTo>
                  <a:pt x="100628" y="9917"/>
                </a:lnTo>
                <a:lnTo>
                  <a:pt x="108439" y="14446"/>
                </a:lnTo>
                <a:lnTo>
                  <a:pt x="116410" y="19105"/>
                </a:lnTo>
                <a:lnTo>
                  <a:pt x="122598" y="23821"/>
                </a:lnTo>
                <a:lnTo>
                  <a:pt x="124565" y="26190"/>
                </a:lnTo>
                <a:lnTo>
                  <a:pt x="125877" y="28563"/>
                </a:lnTo>
                <a:lnTo>
                  <a:pt x="128128" y="34110"/>
                </a:lnTo>
                <a:lnTo>
                  <a:pt x="131774" y="41867"/>
                </a:lnTo>
                <a:lnTo>
                  <a:pt x="132271" y="46158"/>
                </a:lnTo>
                <a:lnTo>
                  <a:pt x="131808" y="50607"/>
                </a:lnTo>
                <a:lnTo>
                  <a:pt x="130706" y="55160"/>
                </a:lnTo>
                <a:lnTo>
                  <a:pt x="129971" y="59782"/>
                </a:lnTo>
                <a:lnTo>
                  <a:pt x="129480" y="64452"/>
                </a:lnTo>
                <a:lnTo>
                  <a:pt x="129154" y="69152"/>
                </a:lnTo>
                <a:lnTo>
                  <a:pt x="128142" y="74667"/>
                </a:lnTo>
                <a:lnTo>
                  <a:pt x="126674" y="80725"/>
                </a:lnTo>
                <a:lnTo>
                  <a:pt x="124901" y="87145"/>
                </a:lnTo>
                <a:lnTo>
                  <a:pt x="122132" y="93012"/>
                </a:lnTo>
                <a:lnTo>
                  <a:pt x="118699" y="98511"/>
                </a:lnTo>
                <a:lnTo>
                  <a:pt x="114822" y="103765"/>
                </a:lnTo>
                <a:lnTo>
                  <a:pt x="111444" y="108854"/>
                </a:lnTo>
                <a:lnTo>
                  <a:pt x="108398" y="113835"/>
                </a:lnTo>
                <a:lnTo>
                  <a:pt x="105575" y="118743"/>
                </a:lnTo>
                <a:lnTo>
                  <a:pt x="102897" y="122809"/>
                </a:lnTo>
                <a:lnTo>
                  <a:pt x="100319" y="126313"/>
                </a:lnTo>
                <a:lnTo>
                  <a:pt x="97806" y="129443"/>
                </a:lnTo>
                <a:lnTo>
                  <a:pt x="94544" y="133117"/>
                </a:lnTo>
                <a:lnTo>
                  <a:pt x="86686" y="141433"/>
                </a:lnTo>
                <a:lnTo>
                  <a:pt x="69271" y="159182"/>
                </a:lnTo>
                <a:lnTo>
                  <a:pt x="61915" y="166561"/>
                </a:lnTo>
                <a:lnTo>
                  <a:pt x="60297" y="168975"/>
                </a:lnTo>
                <a:lnTo>
                  <a:pt x="58501" y="173774"/>
                </a:lnTo>
                <a:lnTo>
                  <a:pt x="57100" y="178441"/>
                </a:lnTo>
                <a:lnTo>
                  <a:pt x="64839" y="178549"/>
                </a:lnTo>
                <a:lnTo>
                  <a:pt x="77649" y="178562"/>
                </a:lnTo>
                <a:lnTo>
                  <a:pt x="82693" y="177770"/>
                </a:lnTo>
                <a:lnTo>
                  <a:pt x="88437" y="176448"/>
                </a:lnTo>
                <a:lnTo>
                  <a:pt x="94648" y="174772"/>
                </a:lnTo>
                <a:lnTo>
                  <a:pt x="107898" y="170794"/>
                </a:lnTo>
                <a:lnTo>
                  <a:pt x="114765" y="168622"/>
                </a:lnTo>
                <a:lnTo>
                  <a:pt x="122519" y="167174"/>
                </a:lnTo>
                <a:lnTo>
                  <a:pt x="130863" y="166209"/>
                </a:lnTo>
                <a:lnTo>
                  <a:pt x="139600" y="165565"/>
                </a:lnTo>
                <a:lnTo>
                  <a:pt x="148601" y="164342"/>
                </a:lnTo>
                <a:lnTo>
                  <a:pt x="157775" y="162733"/>
                </a:lnTo>
                <a:lnTo>
                  <a:pt x="167067" y="160867"/>
                </a:lnTo>
                <a:lnTo>
                  <a:pt x="185858" y="156677"/>
                </a:lnTo>
                <a:lnTo>
                  <a:pt x="195314" y="154448"/>
                </a:lnTo>
                <a:lnTo>
                  <a:pt x="204792" y="152962"/>
                </a:lnTo>
                <a:lnTo>
                  <a:pt x="214287" y="151972"/>
                </a:lnTo>
                <a:lnTo>
                  <a:pt x="223791" y="151311"/>
                </a:lnTo>
                <a:lnTo>
                  <a:pt x="232509" y="150871"/>
                </a:lnTo>
                <a:lnTo>
                  <a:pt x="248546" y="150382"/>
                </a:lnTo>
                <a:lnTo>
                  <a:pt x="273333" y="150068"/>
                </a:lnTo>
                <a:lnTo>
                  <a:pt x="314238" y="14999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4" name="SMARTPenAnnotation561"/>
          <p:cNvSpPr/>
          <p:nvPr/>
        </p:nvSpPr>
        <p:spPr>
          <a:xfrm>
            <a:off x="1893093" y="1028700"/>
            <a:ext cx="214314" cy="28568"/>
          </a:xfrm>
          <a:custGeom>
            <a:avLst/>
            <a:gdLst/>
            <a:ahLst/>
            <a:cxnLst/>
            <a:rect l="0" t="0" r="0" b="0"/>
            <a:pathLst>
              <a:path w="214314" h="28568">
                <a:moveTo>
                  <a:pt x="0" y="0"/>
                </a:moveTo>
                <a:lnTo>
                  <a:pt x="3793" y="3792"/>
                </a:lnTo>
                <a:lnTo>
                  <a:pt x="5704" y="4909"/>
                </a:lnTo>
                <a:lnTo>
                  <a:pt x="7771" y="5654"/>
                </a:lnTo>
                <a:lnTo>
                  <a:pt x="12185" y="6481"/>
                </a:lnTo>
                <a:lnTo>
                  <a:pt x="16793" y="6849"/>
                </a:lnTo>
                <a:lnTo>
                  <a:pt x="19927" y="7741"/>
                </a:lnTo>
                <a:lnTo>
                  <a:pt x="23603" y="9129"/>
                </a:lnTo>
                <a:lnTo>
                  <a:pt x="27642" y="10848"/>
                </a:lnTo>
                <a:lnTo>
                  <a:pt x="31922" y="11995"/>
                </a:lnTo>
                <a:lnTo>
                  <a:pt x="36363" y="12759"/>
                </a:lnTo>
                <a:lnTo>
                  <a:pt x="40911" y="13268"/>
                </a:lnTo>
                <a:lnTo>
                  <a:pt x="46324" y="13608"/>
                </a:lnTo>
                <a:lnTo>
                  <a:pt x="58689" y="13985"/>
                </a:lnTo>
                <a:lnTo>
                  <a:pt x="64526" y="14880"/>
                </a:lnTo>
                <a:lnTo>
                  <a:pt x="70005" y="16269"/>
                </a:lnTo>
                <a:lnTo>
                  <a:pt x="75245" y="17990"/>
                </a:lnTo>
                <a:lnTo>
                  <a:pt x="81913" y="19137"/>
                </a:lnTo>
                <a:lnTo>
                  <a:pt x="89534" y="19901"/>
                </a:lnTo>
                <a:lnTo>
                  <a:pt x="97789" y="20411"/>
                </a:lnTo>
                <a:lnTo>
                  <a:pt x="113312" y="20978"/>
                </a:lnTo>
                <a:lnTo>
                  <a:pt x="120785" y="21129"/>
                </a:lnTo>
                <a:lnTo>
                  <a:pt x="127355" y="22023"/>
                </a:lnTo>
                <a:lnTo>
                  <a:pt x="133322" y="23413"/>
                </a:lnTo>
                <a:lnTo>
                  <a:pt x="138888" y="25134"/>
                </a:lnTo>
                <a:lnTo>
                  <a:pt x="144979" y="26281"/>
                </a:lnTo>
                <a:lnTo>
                  <a:pt x="151422" y="27045"/>
                </a:lnTo>
                <a:lnTo>
                  <a:pt x="163342" y="27895"/>
                </a:lnTo>
                <a:lnTo>
                  <a:pt x="171287" y="28272"/>
                </a:lnTo>
                <a:lnTo>
                  <a:pt x="177463" y="28440"/>
                </a:lnTo>
                <a:lnTo>
                  <a:pt x="192782" y="28563"/>
                </a:lnTo>
                <a:lnTo>
                  <a:pt x="195196" y="28567"/>
                </a:lnTo>
                <a:lnTo>
                  <a:pt x="197600" y="27776"/>
                </a:lnTo>
                <a:lnTo>
                  <a:pt x="199996" y="26454"/>
                </a:lnTo>
                <a:lnTo>
                  <a:pt x="202387" y="24780"/>
                </a:lnTo>
                <a:lnTo>
                  <a:pt x="204775" y="22870"/>
                </a:lnTo>
                <a:lnTo>
                  <a:pt x="207160" y="20803"/>
                </a:lnTo>
                <a:lnTo>
                  <a:pt x="214313" y="142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5" name="SMARTPenAnnotation562"/>
          <p:cNvSpPr/>
          <p:nvPr/>
        </p:nvSpPr>
        <p:spPr>
          <a:xfrm>
            <a:off x="1993918" y="950118"/>
            <a:ext cx="106345" cy="171451"/>
          </a:xfrm>
          <a:custGeom>
            <a:avLst/>
            <a:gdLst/>
            <a:ahLst/>
            <a:cxnLst/>
            <a:rect l="0" t="0" r="0" b="0"/>
            <a:pathLst>
              <a:path w="106345" h="171451">
                <a:moveTo>
                  <a:pt x="13475" y="0"/>
                </a:moveTo>
                <a:lnTo>
                  <a:pt x="2878" y="0"/>
                </a:lnTo>
                <a:lnTo>
                  <a:pt x="4267" y="0"/>
                </a:lnTo>
                <a:lnTo>
                  <a:pt x="1928" y="0"/>
                </a:lnTo>
                <a:lnTo>
                  <a:pt x="1014" y="794"/>
                </a:lnTo>
                <a:lnTo>
                  <a:pt x="406" y="2117"/>
                </a:lnTo>
                <a:lnTo>
                  <a:pt x="0" y="3793"/>
                </a:lnTo>
                <a:lnTo>
                  <a:pt x="523" y="5703"/>
                </a:lnTo>
                <a:lnTo>
                  <a:pt x="3221" y="9943"/>
                </a:lnTo>
                <a:lnTo>
                  <a:pt x="5051" y="12185"/>
                </a:lnTo>
                <a:lnTo>
                  <a:pt x="7066" y="14474"/>
                </a:lnTo>
                <a:lnTo>
                  <a:pt x="9202" y="16793"/>
                </a:lnTo>
                <a:lnTo>
                  <a:pt x="10627" y="19133"/>
                </a:lnTo>
                <a:lnTo>
                  <a:pt x="12209" y="23849"/>
                </a:lnTo>
                <a:lnTo>
                  <a:pt x="13425" y="27012"/>
                </a:lnTo>
                <a:lnTo>
                  <a:pt x="15029" y="30708"/>
                </a:lnTo>
                <a:lnTo>
                  <a:pt x="16892" y="34760"/>
                </a:lnTo>
                <a:lnTo>
                  <a:pt x="18928" y="38255"/>
                </a:lnTo>
                <a:lnTo>
                  <a:pt x="21079" y="41378"/>
                </a:lnTo>
                <a:lnTo>
                  <a:pt x="23307" y="44254"/>
                </a:lnTo>
                <a:lnTo>
                  <a:pt x="25586" y="47759"/>
                </a:lnTo>
                <a:lnTo>
                  <a:pt x="27899" y="51683"/>
                </a:lnTo>
                <a:lnTo>
                  <a:pt x="30235" y="55887"/>
                </a:lnTo>
                <a:lnTo>
                  <a:pt x="34947" y="64791"/>
                </a:lnTo>
                <a:lnTo>
                  <a:pt x="37315" y="69388"/>
                </a:lnTo>
                <a:lnTo>
                  <a:pt x="38893" y="74040"/>
                </a:lnTo>
                <a:lnTo>
                  <a:pt x="39946" y="78729"/>
                </a:lnTo>
                <a:lnTo>
                  <a:pt x="40647" y="83442"/>
                </a:lnTo>
                <a:lnTo>
                  <a:pt x="41909" y="88172"/>
                </a:lnTo>
                <a:lnTo>
                  <a:pt x="43543" y="92913"/>
                </a:lnTo>
                <a:lnTo>
                  <a:pt x="45427" y="97661"/>
                </a:lnTo>
                <a:lnTo>
                  <a:pt x="48270" y="102413"/>
                </a:lnTo>
                <a:lnTo>
                  <a:pt x="51753" y="107169"/>
                </a:lnTo>
                <a:lnTo>
                  <a:pt x="55663" y="111928"/>
                </a:lnTo>
                <a:lnTo>
                  <a:pt x="59063" y="115893"/>
                </a:lnTo>
                <a:lnTo>
                  <a:pt x="62123" y="119331"/>
                </a:lnTo>
                <a:lnTo>
                  <a:pt x="64957" y="122417"/>
                </a:lnTo>
                <a:lnTo>
                  <a:pt x="67640" y="126061"/>
                </a:lnTo>
                <a:lnTo>
                  <a:pt x="70223" y="130078"/>
                </a:lnTo>
                <a:lnTo>
                  <a:pt x="72738" y="134344"/>
                </a:lnTo>
                <a:lnTo>
                  <a:pt x="74415" y="137981"/>
                </a:lnTo>
                <a:lnTo>
                  <a:pt x="75533" y="141200"/>
                </a:lnTo>
                <a:lnTo>
                  <a:pt x="76278" y="144140"/>
                </a:lnTo>
                <a:lnTo>
                  <a:pt x="77569" y="146893"/>
                </a:lnTo>
                <a:lnTo>
                  <a:pt x="79223" y="149523"/>
                </a:lnTo>
                <a:lnTo>
                  <a:pt x="81120" y="152069"/>
                </a:lnTo>
                <a:lnTo>
                  <a:pt x="83178" y="154561"/>
                </a:lnTo>
                <a:lnTo>
                  <a:pt x="85344" y="157016"/>
                </a:lnTo>
                <a:lnTo>
                  <a:pt x="87581" y="159446"/>
                </a:lnTo>
                <a:lnTo>
                  <a:pt x="89867" y="161066"/>
                </a:lnTo>
                <a:lnTo>
                  <a:pt x="92184" y="162146"/>
                </a:lnTo>
                <a:lnTo>
                  <a:pt x="94523" y="162866"/>
                </a:lnTo>
                <a:lnTo>
                  <a:pt x="96082" y="164140"/>
                </a:lnTo>
                <a:lnTo>
                  <a:pt x="97122" y="165783"/>
                </a:lnTo>
                <a:lnTo>
                  <a:pt x="97814" y="167672"/>
                </a:lnTo>
                <a:lnTo>
                  <a:pt x="99070" y="168932"/>
                </a:lnTo>
                <a:lnTo>
                  <a:pt x="100701" y="169771"/>
                </a:lnTo>
                <a:lnTo>
                  <a:pt x="106344" y="17145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6" name="SMARTPenAnnotation563"/>
          <p:cNvSpPr/>
          <p:nvPr/>
        </p:nvSpPr>
        <p:spPr>
          <a:xfrm>
            <a:off x="2164556" y="943297"/>
            <a:ext cx="184196" cy="168022"/>
          </a:xfrm>
          <a:custGeom>
            <a:avLst/>
            <a:gdLst/>
            <a:ahLst/>
            <a:cxnLst/>
            <a:rect l="0" t="0" r="0" b="0"/>
            <a:pathLst>
              <a:path w="184196" h="168022">
                <a:moveTo>
                  <a:pt x="0" y="21109"/>
                </a:moveTo>
                <a:lnTo>
                  <a:pt x="3792" y="21109"/>
                </a:lnTo>
                <a:lnTo>
                  <a:pt x="5703" y="20315"/>
                </a:lnTo>
                <a:lnTo>
                  <a:pt x="9943" y="17316"/>
                </a:lnTo>
                <a:lnTo>
                  <a:pt x="12185" y="16199"/>
                </a:lnTo>
                <a:lnTo>
                  <a:pt x="16792" y="14958"/>
                </a:lnTo>
                <a:lnTo>
                  <a:pt x="19926" y="13833"/>
                </a:lnTo>
                <a:lnTo>
                  <a:pt x="23603" y="12290"/>
                </a:lnTo>
                <a:lnTo>
                  <a:pt x="27641" y="10467"/>
                </a:lnTo>
                <a:lnTo>
                  <a:pt x="31921" y="9252"/>
                </a:lnTo>
                <a:lnTo>
                  <a:pt x="36362" y="8441"/>
                </a:lnTo>
                <a:lnTo>
                  <a:pt x="40910" y="7901"/>
                </a:lnTo>
                <a:lnTo>
                  <a:pt x="45530" y="6748"/>
                </a:lnTo>
                <a:lnTo>
                  <a:pt x="50197" y="5185"/>
                </a:lnTo>
                <a:lnTo>
                  <a:pt x="54896" y="3349"/>
                </a:lnTo>
                <a:lnTo>
                  <a:pt x="60409" y="2125"/>
                </a:lnTo>
                <a:lnTo>
                  <a:pt x="66467" y="1309"/>
                </a:lnTo>
                <a:lnTo>
                  <a:pt x="72886" y="765"/>
                </a:lnTo>
                <a:lnTo>
                  <a:pt x="78753" y="403"/>
                </a:lnTo>
                <a:lnTo>
                  <a:pt x="89506" y="0"/>
                </a:lnTo>
                <a:lnTo>
                  <a:pt x="94595" y="686"/>
                </a:lnTo>
                <a:lnTo>
                  <a:pt x="99576" y="1937"/>
                </a:lnTo>
                <a:lnTo>
                  <a:pt x="104484" y="3565"/>
                </a:lnTo>
                <a:lnTo>
                  <a:pt x="109343" y="4651"/>
                </a:lnTo>
                <a:lnTo>
                  <a:pt x="114170" y="5374"/>
                </a:lnTo>
                <a:lnTo>
                  <a:pt x="118976" y="5857"/>
                </a:lnTo>
                <a:lnTo>
                  <a:pt x="122180" y="6972"/>
                </a:lnTo>
                <a:lnTo>
                  <a:pt x="124316" y="8509"/>
                </a:lnTo>
                <a:lnTo>
                  <a:pt x="125740" y="10328"/>
                </a:lnTo>
                <a:lnTo>
                  <a:pt x="126689" y="12334"/>
                </a:lnTo>
                <a:lnTo>
                  <a:pt x="127744" y="16680"/>
                </a:lnTo>
                <a:lnTo>
                  <a:pt x="128337" y="19796"/>
                </a:lnTo>
                <a:lnTo>
                  <a:pt x="126359" y="24759"/>
                </a:lnTo>
                <a:lnTo>
                  <a:pt x="124721" y="28305"/>
                </a:lnTo>
                <a:lnTo>
                  <a:pt x="123628" y="31462"/>
                </a:lnTo>
                <a:lnTo>
                  <a:pt x="122900" y="34361"/>
                </a:lnTo>
                <a:lnTo>
                  <a:pt x="122415" y="37087"/>
                </a:lnTo>
                <a:lnTo>
                  <a:pt x="119759" y="42233"/>
                </a:lnTo>
                <a:lnTo>
                  <a:pt x="117939" y="44717"/>
                </a:lnTo>
                <a:lnTo>
                  <a:pt x="115138" y="47166"/>
                </a:lnTo>
                <a:lnTo>
                  <a:pt x="111684" y="49593"/>
                </a:lnTo>
                <a:lnTo>
                  <a:pt x="107793" y="52004"/>
                </a:lnTo>
                <a:lnTo>
                  <a:pt x="104406" y="54406"/>
                </a:lnTo>
                <a:lnTo>
                  <a:pt x="101354" y="56801"/>
                </a:lnTo>
                <a:lnTo>
                  <a:pt x="98526" y="59191"/>
                </a:lnTo>
                <a:lnTo>
                  <a:pt x="93266" y="61847"/>
                </a:lnTo>
                <a:lnTo>
                  <a:pt x="90752" y="62555"/>
                </a:lnTo>
                <a:lnTo>
                  <a:pt x="89076" y="63821"/>
                </a:lnTo>
                <a:lnTo>
                  <a:pt x="87959" y="65458"/>
                </a:lnTo>
                <a:lnTo>
                  <a:pt x="85856" y="70784"/>
                </a:lnTo>
                <a:lnTo>
                  <a:pt x="89556" y="71017"/>
                </a:lnTo>
                <a:lnTo>
                  <a:pt x="92248" y="71843"/>
                </a:lnTo>
                <a:lnTo>
                  <a:pt x="95630" y="73188"/>
                </a:lnTo>
                <a:lnTo>
                  <a:pt x="99472" y="74878"/>
                </a:lnTo>
                <a:lnTo>
                  <a:pt x="103621" y="76005"/>
                </a:lnTo>
                <a:lnTo>
                  <a:pt x="107974" y="76756"/>
                </a:lnTo>
                <a:lnTo>
                  <a:pt x="112464" y="77257"/>
                </a:lnTo>
                <a:lnTo>
                  <a:pt x="117838" y="78385"/>
                </a:lnTo>
                <a:lnTo>
                  <a:pt x="123803" y="79930"/>
                </a:lnTo>
                <a:lnTo>
                  <a:pt x="130160" y="81754"/>
                </a:lnTo>
                <a:lnTo>
                  <a:pt x="135986" y="82970"/>
                </a:lnTo>
                <a:lnTo>
                  <a:pt x="141457" y="83781"/>
                </a:lnTo>
                <a:lnTo>
                  <a:pt x="146692" y="84322"/>
                </a:lnTo>
                <a:lnTo>
                  <a:pt x="151770" y="85476"/>
                </a:lnTo>
                <a:lnTo>
                  <a:pt x="156742" y="87039"/>
                </a:lnTo>
                <a:lnTo>
                  <a:pt x="161645" y="88875"/>
                </a:lnTo>
                <a:lnTo>
                  <a:pt x="165707" y="90892"/>
                </a:lnTo>
                <a:lnTo>
                  <a:pt x="169209" y="93031"/>
                </a:lnTo>
                <a:lnTo>
                  <a:pt x="172337" y="95251"/>
                </a:lnTo>
                <a:lnTo>
                  <a:pt x="175216" y="98318"/>
                </a:lnTo>
                <a:lnTo>
                  <a:pt x="177929" y="101950"/>
                </a:lnTo>
                <a:lnTo>
                  <a:pt x="180532" y="105959"/>
                </a:lnTo>
                <a:lnTo>
                  <a:pt x="182267" y="109426"/>
                </a:lnTo>
                <a:lnTo>
                  <a:pt x="183424" y="112531"/>
                </a:lnTo>
                <a:lnTo>
                  <a:pt x="184195" y="115394"/>
                </a:lnTo>
                <a:lnTo>
                  <a:pt x="183915" y="118097"/>
                </a:lnTo>
                <a:lnTo>
                  <a:pt x="182935" y="120692"/>
                </a:lnTo>
                <a:lnTo>
                  <a:pt x="181488" y="123217"/>
                </a:lnTo>
                <a:lnTo>
                  <a:pt x="179880" y="128138"/>
                </a:lnTo>
                <a:lnTo>
                  <a:pt x="179451" y="130562"/>
                </a:lnTo>
                <a:lnTo>
                  <a:pt x="177578" y="133765"/>
                </a:lnTo>
                <a:lnTo>
                  <a:pt x="174741" y="137488"/>
                </a:lnTo>
                <a:lnTo>
                  <a:pt x="171263" y="141557"/>
                </a:lnTo>
                <a:lnTo>
                  <a:pt x="168150" y="144270"/>
                </a:lnTo>
                <a:lnTo>
                  <a:pt x="159977" y="148882"/>
                </a:lnTo>
                <a:lnTo>
                  <a:pt x="154974" y="152774"/>
                </a:lnTo>
                <a:lnTo>
                  <a:pt x="151734" y="154923"/>
                </a:lnTo>
                <a:lnTo>
                  <a:pt x="147988" y="157150"/>
                </a:lnTo>
                <a:lnTo>
                  <a:pt x="143902" y="159428"/>
                </a:lnTo>
                <a:lnTo>
                  <a:pt x="140385" y="160946"/>
                </a:lnTo>
                <a:lnTo>
                  <a:pt x="137246" y="161959"/>
                </a:lnTo>
                <a:lnTo>
                  <a:pt x="131642" y="163084"/>
                </a:lnTo>
                <a:lnTo>
                  <a:pt x="126505" y="163584"/>
                </a:lnTo>
                <a:lnTo>
                  <a:pt x="124024" y="164511"/>
                </a:lnTo>
                <a:lnTo>
                  <a:pt x="119151" y="167658"/>
                </a:lnTo>
                <a:lnTo>
                  <a:pt x="116740" y="168021"/>
                </a:lnTo>
                <a:lnTo>
                  <a:pt x="114339" y="167469"/>
                </a:lnTo>
                <a:lnTo>
                  <a:pt x="109555" y="165533"/>
                </a:lnTo>
                <a:lnTo>
                  <a:pt x="104783" y="164672"/>
                </a:lnTo>
                <a:lnTo>
                  <a:pt x="100161" y="164120"/>
                </a:lnTo>
                <a:lnTo>
                  <a:pt x="94588" y="164024"/>
                </a:lnTo>
                <a:lnTo>
                  <a:pt x="90193" y="164002"/>
                </a:lnTo>
                <a:lnTo>
                  <a:pt x="88704" y="163202"/>
                </a:lnTo>
                <a:lnTo>
                  <a:pt x="87711" y="161875"/>
                </a:lnTo>
                <a:lnTo>
                  <a:pt x="85725" y="15684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SMARTPenAnnotation564"/>
          <p:cNvSpPr/>
          <p:nvPr/>
        </p:nvSpPr>
        <p:spPr>
          <a:xfrm>
            <a:off x="2428875" y="974578"/>
            <a:ext cx="128588" cy="118416"/>
          </a:xfrm>
          <a:custGeom>
            <a:avLst/>
            <a:gdLst/>
            <a:ahLst/>
            <a:cxnLst/>
            <a:rect l="0" t="0" r="0" b="0"/>
            <a:pathLst>
              <a:path w="128588" h="118416">
                <a:moveTo>
                  <a:pt x="0" y="4115"/>
                </a:moveTo>
                <a:lnTo>
                  <a:pt x="0" y="0"/>
                </a:lnTo>
                <a:lnTo>
                  <a:pt x="0" y="3416"/>
                </a:lnTo>
                <a:lnTo>
                  <a:pt x="793" y="3649"/>
                </a:lnTo>
                <a:lnTo>
                  <a:pt x="3792" y="3908"/>
                </a:lnTo>
                <a:lnTo>
                  <a:pt x="4909" y="4771"/>
                </a:lnTo>
                <a:lnTo>
                  <a:pt x="5654" y="6140"/>
                </a:lnTo>
                <a:lnTo>
                  <a:pt x="6849" y="10248"/>
                </a:lnTo>
                <a:lnTo>
                  <a:pt x="8535" y="11379"/>
                </a:lnTo>
                <a:lnTo>
                  <a:pt x="11246" y="12926"/>
                </a:lnTo>
                <a:lnTo>
                  <a:pt x="14641" y="14752"/>
                </a:lnTo>
                <a:lnTo>
                  <a:pt x="17698" y="17556"/>
                </a:lnTo>
                <a:lnTo>
                  <a:pt x="20530" y="21013"/>
                </a:lnTo>
                <a:lnTo>
                  <a:pt x="23211" y="24906"/>
                </a:lnTo>
                <a:lnTo>
                  <a:pt x="25793" y="28294"/>
                </a:lnTo>
                <a:lnTo>
                  <a:pt x="28307" y="31347"/>
                </a:lnTo>
                <a:lnTo>
                  <a:pt x="30778" y="34176"/>
                </a:lnTo>
                <a:lnTo>
                  <a:pt x="33218" y="36856"/>
                </a:lnTo>
                <a:lnTo>
                  <a:pt x="38047" y="41950"/>
                </a:lnTo>
                <a:lnTo>
                  <a:pt x="79881" y="83996"/>
                </a:lnTo>
                <a:lnTo>
                  <a:pt x="83417" y="86738"/>
                </a:lnTo>
                <a:lnTo>
                  <a:pt x="87361" y="89359"/>
                </a:lnTo>
                <a:lnTo>
                  <a:pt x="91578" y="91901"/>
                </a:lnTo>
                <a:lnTo>
                  <a:pt x="94389" y="94389"/>
                </a:lnTo>
                <a:lnTo>
                  <a:pt x="96264" y="96842"/>
                </a:lnTo>
                <a:lnTo>
                  <a:pt x="97513" y="99270"/>
                </a:lnTo>
                <a:lnTo>
                  <a:pt x="99140" y="101683"/>
                </a:lnTo>
                <a:lnTo>
                  <a:pt x="101018" y="104086"/>
                </a:lnTo>
                <a:lnTo>
                  <a:pt x="103064" y="106481"/>
                </a:lnTo>
                <a:lnTo>
                  <a:pt x="105222" y="108871"/>
                </a:lnTo>
                <a:lnTo>
                  <a:pt x="109736" y="113644"/>
                </a:lnTo>
                <a:lnTo>
                  <a:pt x="112051" y="115235"/>
                </a:lnTo>
                <a:lnTo>
                  <a:pt x="114388" y="116295"/>
                </a:lnTo>
                <a:lnTo>
                  <a:pt x="116740" y="117002"/>
                </a:lnTo>
                <a:lnTo>
                  <a:pt x="119101" y="117473"/>
                </a:lnTo>
                <a:lnTo>
                  <a:pt x="121469" y="117787"/>
                </a:lnTo>
                <a:lnTo>
                  <a:pt x="128587" y="11841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8" name="SMARTPenAnnotation565"/>
          <p:cNvSpPr/>
          <p:nvPr/>
        </p:nvSpPr>
        <p:spPr>
          <a:xfrm>
            <a:off x="2443162" y="978693"/>
            <a:ext cx="128589" cy="142876"/>
          </a:xfrm>
          <a:custGeom>
            <a:avLst/>
            <a:gdLst/>
            <a:ahLst/>
            <a:cxnLst/>
            <a:rect l="0" t="0" r="0" b="0"/>
            <a:pathLst>
              <a:path w="128589" h="142876">
                <a:moveTo>
                  <a:pt x="128588" y="0"/>
                </a:moveTo>
                <a:lnTo>
                  <a:pt x="73479" y="55109"/>
                </a:lnTo>
                <a:lnTo>
                  <a:pt x="68830" y="60552"/>
                </a:lnTo>
                <a:lnTo>
                  <a:pt x="64143" y="66562"/>
                </a:lnTo>
                <a:lnTo>
                  <a:pt x="59431" y="72950"/>
                </a:lnTo>
                <a:lnTo>
                  <a:pt x="54702" y="78002"/>
                </a:lnTo>
                <a:lnTo>
                  <a:pt x="49961" y="82164"/>
                </a:lnTo>
                <a:lnTo>
                  <a:pt x="45214" y="85732"/>
                </a:lnTo>
                <a:lnTo>
                  <a:pt x="41255" y="89699"/>
                </a:lnTo>
                <a:lnTo>
                  <a:pt x="37822" y="93930"/>
                </a:lnTo>
                <a:lnTo>
                  <a:pt x="34740" y="98339"/>
                </a:lnTo>
                <a:lnTo>
                  <a:pt x="31097" y="102866"/>
                </a:lnTo>
                <a:lnTo>
                  <a:pt x="27082" y="107471"/>
                </a:lnTo>
                <a:lnTo>
                  <a:pt x="19180" y="116028"/>
                </a:lnTo>
                <a:lnTo>
                  <a:pt x="13022" y="122476"/>
                </a:lnTo>
                <a:lnTo>
                  <a:pt x="10269" y="126101"/>
                </a:lnTo>
                <a:lnTo>
                  <a:pt x="7640" y="130105"/>
                </a:lnTo>
                <a:lnTo>
                  <a:pt x="0" y="1428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9" name="SMARTPenAnnotation566"/>
          <p:cNvSpPr/>
          <p:nvPr/>
        </p:nvSpPr>
        <p:spPr>
          <a:xfrm>
            <a:off x="785812" y="1007268"/>
            <a:ext cx="228601" cy="13209"/>
          </a:xfrm>
          <a:custGeom>
            <a:avLst/>
            <a:gdLst/>
            <a:ahLst/>
            <a:cxnLst/>
            <a:rect l="0" t="0" r="0" b="0"/>
            <a:pathLst>
              <a:path w="228601" h="13209">
                <a:moveTo>
                  <a:pt x="0" y="0"/>
                </a:moveTo>
                <a:lnTo>
                  <a:pt x="41609" y="0"/>
                </a:lnTo>
                <a:lnTo>
                  <a:pt x="46789" y="794"/>
                </a:lnTo>
                <a:lnTo>
                  <a:pt x="52624" y="2117"/>
                </a:lnTo>
                <a:lnTo>
                  <a:pt x="58895" y="3793"/>
                </a:lnTo>
                <a:lnTo>
                  <a:pt x="64663" y="4910"/>
                </a:lnTo>
                <a:lnTo>
                  <a:pt x="70096" y="5654"/>
                </a:lnTo>
                <a:lnTo>
                  <a:pt x="75306" y="6151"/>
                </a:lnTo>
                <a:lnTo>
                  <a:pt x="81160" y="7276"/>
                </a:lnTo>
                <a:lnTo>
                  <a:pt x="87444" y="8819"/>
                </a:lnTo>
                <a:lnTo>
                  <a:pt x="94015" y="10642"/>
                </a:lnTo>
                <a:lnTo>
                  <a:pt x="101570" y="11857"/>
                </a:lnTo>
                <a:lnTo>
                  <a:pt x="109782" y="12668"/>
                </a:lnTo>
                <a:lnTo>
                  <a:pt x="118432" y="13208"/>
                </a:lnTo>
                <a:lnTo>
                  <a:pt x="126580" y="12774"/>
                </a:lnTo>
                <a:lnTo>
                  <a:pt x="134393" y="11691"/>
                </a:lnTo>
                <a:lnTo>
                  <a:pt x="141983" y="10175"/>
                </a:lnTo>
                <a:lnTo>
                  <a:pt x="149424" y="9165"/>
                </a:lnTo>
                <a:lnTo>
                  <a:pt x="156766" y="8491"/>
                </a:lnTo>
                <a:lnTo>
                  <a:pt x="164042" y="8042"/>
                </a:lnTo>
                <a:lnTo>
                  <a:pt x="176360" y="7543"/>
                </a:lnTo>
                <a:lnTo>
                  <a:pt x="192219" y="7262"/>
                </a:lnTo>
                <a:lnTo>
                  <a:pt x="228600" y="71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0" name="SMARTPenAnnotation567"/>
          <p:cNvSpPr/>
          <p:nvPr/>
        </p:nvSpPr>
        <p:spPr>
          <a:xfrm>
            <a:off x="892968" y="942975"/>
            <a:ext cx="64295" cy="157065"/>
          </a:xfrm>
          <a:custGeom>
            <a:avLst/>
            <a:gdLst/>
            <a:ahLst/>
            <a:cxnLst/>
            <a:rect l="0" t="0" r="0" b="0"/>
            <a:pathLst>
              <a:path w="64295" h="157065">
                <a:moveTo>
                  <a:pt x="0" y="0"/>
                </a:moveTo>
                <a:lnTo>
                  <a:pt x="17000" y="16999"/>
                </a:lnTo>
                <a:lnTo>
                  <a:pt x="19271" y="20064"/>
                </a:lnTo>
                <a:lnTo>
                  <a:pt x="21579" y="23694"/>
                </a:lnTo>
                <a:lnTo>
                  <a:pt x="23911" y="27702"/>
                </a:lnTo>
                <a:lnTo>
                  <a:pt x="26259" y="31962"/>
                </a:lnTo>
                <a:lnTo>
                  <a:pt x="30986" y="40928"/>
                </a:lnTo>
                <a:lnTo>
                  <a:pt x="32563" y="45541"/>
                </a:lnTo>
                <a:lnTo>
                  <a:pt x="33615" y="50204"/>
                </a:lnTo>
                <a:lnTo>
                  <a:pt x="34317" y="54901"/>
                </a:lnTo>
                <a:lnTo>
                  <a:pt x="34784" y="58825"/>
                </a:lnTo>
                <a:lnTo>
                  <a:pt x="35096" y="62235"/>
                </a:lnTo>
                <a:lnTo>
                  <a:pt x="35304" y="65303"/>
                </a:lnTo>
                <a:lnTo>
                  <a:pt x="36236" y="68935"/>
                </a:lnTo>
                <a:lnTo>
                  <a:pt x="37651" y="72944"/>
                </a:lnTo>
                <a:lnTo>
                  <a:pt x="39388" y="77204"/>
                </a:lnTo>
                <a:lnTo>
                  <a:pt x="40546" y="81632"/>
                </a:lnTo>
                <a:lnTo>
                  <a:pt x="41318" y="86171"/>
                </a:lnTo>
                <a:lnTo>
                  <a:pt x="41833" y="90785"/>
                </a:lnTo>
                <a:lnTo>
                  <a:pt x="42176" y="95448"/>
                </a:lnTo>
                <a:lnTo>
                  <a:pt x="42405" y="100144"/>
                </a:lnTo>
                <a:lnTo>
                  <a:pt x="42659" y="109596"/>
                </a:lnTo>
                <a:lnTo>
                  <a:pt x="42836" y="129565"/>
                </a:lnTo>
                <a:lnTo>
                  <a:pt x="43639" y="132414"/>
                </a:lnTo>
                <a:lnTo>
                  <a:pt x="44968" y="135107"/>
                </a:lnTo>
                <a:lnTo>
                  <a:pt x="46647" y="137696"/>
                </a:lnTo>
                <a:lnTo>
                  <a:pt x="48561" y="140216"/>
                </a:lnTo>
                <a:lnTo>
                  <a:pt x="50630" y="142690"/>
                </a:lnTo>
                <a:lnTo>
                  <a:pt x="52804" y="145133"/>
                </a:lnTo>
                <a:lnTo>
                  <a:pt x="53459" y="146761"/>
                </a:lnTo>
                <a:lnTo>
                  <a:pt x="53102" y="147847"/>
                </a:lnTo>
                <a:lnTo>
                  <a:pt x="52070" y="148571"/>
                </a:lnTo>
                <a:lnTo>
                  <a:pt x="52176" y="149847"/>
                </a:lnTo>
                <a:lnTo>
                  <a:pt x="53040" y="151492"/>
                </a:lnTo>
                <a:lnTo>
                  <a:pt x="56910" y="156830"/>
                </a:lnTo>
                <a:lnTo>
                  <a:pt x="57784" y="156941"/>
                </a:lnTo>
                <a:lnTo>
                  <a:pt x="59160" y="157015"/>
                </a:lnTo>
                <a:lnTo>
                  <a:pt x="60871" y="157064"/>
                </a:lnTo>
                <a:lnTo>
                  <a:pt x="62012" y="156303"/>
                </a:lnTo>
                <a:lnTo>
                  <a:pt x="62773" y="155002"/>
                </a:lnTo>
                <a:lnTo>
                  <a:pt x="64294" y="15001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1" name="SMARTPenAnnotation568"/>
          <p:cNvSpPr/>
          <p:nvPr/>
        </p:nvSpPr>
        <p:spPr>
          <a:xfrm>
            <a:off x="1028700" y="885914"/>
            <a:ext cx="153539" cy="199812"/>
          </a:xfrm>
          <a:custGeom>
            <a:avLst/>
            <a:gdLst/>
            <a:ahLst/>
            <a:cxnLst/>
            <a:rect l="0" t="0" r="0" b="0"/>
            <a:pathLst>
              <a:path w="153539" h="199812">
                <a:moveTo>
                  <a:pt x="0" y="21342"/>
                </a:moveTo>
                <a:lnTo>
                  <a:pt x="0" y="10493"/>
                </a:lnTo>
                <a:lnTo>
                  <a:pt x="793" y="9347"/>
                </a:lnTo>
                <a:lnTo>
                  <a:pt x="2116" y="8582"/>
                </a:lnTo>
                <a:lnTo>
                  <a:pt x="3792" y="8073"/>
                </a:lnTo>
                <a:lnTo>
                  <a:pt x="6496" y="7733"/>
                </a:lnTo>
                <a:lnTo>
                  <a:pt x="9887" y="7507"/>
                </a:lnTo>
                <a:lnTo>
                  <a:pt x="13735" y="7356"/>
                </a:lnTo>
                <a:lnTo>
                  <a:pt x="17888" y="6462"/>
                </a:lnTo>
                <a:lnTo>
                  <a:pt x="22244" y="5072"/>
                </a:lnTo>
                <a:lnTo>
                  <a:pt x="26735" y="3351"/>
                </a:lnTo>
                <a:lnTo>
                  <a:pt x="32111" y="2204"/>
                </a:lnTo>
                <a:lnTo>
                  <a:pt x="38076" y="1440"/>
                </a:lnTo>
                <a:lnTo>
                  <a:pt x="44434" y="930"/>
                </a:lnTo>
                <a:lnTo>
                  <a:pt x="51054" y="590"/>
                </a:lnTo>
                <a:lnTo>
                  <a:pt x="64759" y="213"/>
                </a:lnTo>
                <a:lnTo>
                  <a:pt x="85862" y="0"/>
                </a:lnTo>
                <a:lnTo>
                  <a:pt x="92166" y="764"/>
                </a:lnTo>
                <a:lnTo>
                  <a:pt x="97957" y="2067"/>
                </a:lnTo>
                <a:lnTo>
                  <a:pt x="103404" y="3729"/>
                </a:lnTo>
                <a:lnTo>
                  <a:pt x="108623" y="4838"/>
                </a:lnTo>
                <a:lnTo>
                  <a:pt x="113691" y="5577"/>
                </a:lnTo>
                <a:lnTo>
                  <a:pt x="118656" y="6069"/>
                </a:lnTo>
                <a:lnTo>
                  <a:pt x="122760" y="7191"/>
                </a:lnTo>
                <a:lnTo>
                  <a:pt x="126290" y="8733"/>
                </a:lnTo>
                <a:lnTo>
                  <a:pt x="129437" y="10555"/>
                </a:lnTo>
                <a:lnTo>
                  <a:pt x="132329" y="12563"/>
                </a:lnTo>
                <a:lnTo>
                  <a:pt x="135050" y="14695"/>
                </a:lnTo>
                <a:lnTo>
                  <a:pt x="137658" y="16911"/>
                </a:lnTo>
                <a:lnTo>
                  <a:pt x="138603" y="19975"/>
                </a:lnTo>
                <a:lnTo>
                  <a:pt x="138439" y="23606"/>
                </a:lnTo>
                <a:lnTo>
                  <a:pt x="137537" y="27614"/>
                </a:lnTo>
                <a:lnTo>
                  <a:pt x="136141" y="31079"/>
                </a:lnTo>
                <a:lnTo>
                  <a:pt x="132473" y="37047"/>
                </a:lnTo>
                <a:lnTo>
                  <a:pt x="129591" y="39749"/>
                </a:lnTo>
                <a:lnTo>
                  <a:pt x="126081" y="42345"/>
                </a:lnTo>
                <a:lnTo>
                  <a:pt x="122154" y="44869"/>
                </a:lnTo>
                <a:lnTo>
                  <a:pt x="118742" y="48139"/>
                </a:lnTo>
                <a:lnTo>
                  <a:pt x="115674" y="51907"/>
                </a:lnTo>
                <a:lnTo>
                  <a:pt x="112834" y="56006"/>
                </a:lnTo>
                <a:lnTo>
                  <a:pt x="109354" y="59532"/>
                </a:lnTo>
                <a:lnTo>
                  <a:pt x="105446" y="62677"/>
                </a:lnTo>
                <a:lnTo>
                  <a:pt x="101254" y="65567"/>
                </a:lnTo>
                <a:lnTo>
                  <a:pt x="97665" y="68288"/>
                </a:lnTo>
                <a:lnTo>
                  <a:pt x="94478" y="70896"/>
                </a:lnTo>
                <a:lnTo>
                  <a:pt x="91560" y="73428"/>
                </a:lnTo>
                <a:lnTo>
                  <a:pt x="88821" y="75909"/>
                </a:lnTo>
                <a:lnTo>
                  <a:pt x="80086" y="84198"/>
                </a:lnTo>
                <a:lnTo>
                  <a:pt x="79584" y="85471"/>
                </a:lnTo>
                <a:lnTo>
                  <a:pt x="78713" y="91660"/>
                </a:lnTo>
                <a:lnTo>
                  <a:pt x="78620" y="92448"/>
                </a:lnTo>
                <a:lnTo>
                  <a:pt x="82385" y="92681"/>
                </a:lnTo>
                <a:lnTo>
                  <a:pt x="84292" y="93508"/>
                </a:lnTo>
                <a:lnTo>
                  <a:pt x="88527" y="96543"/>
                </a:lnTo>
                <a:lnTo>
                  <a:pt x="91562" y="97669"/>
                </a:lnTo>
                <a:lnTo>
                  <a:pt x="95172" y="98421"/>
                </a:lnTo>
                <a:lnTo>
                  <a:pt x="99167" y="98921"/>
                </a:lnTo>
                <a:lnTo>
                  <a:pt x="102624" y="99255"/>
                </a:lnTo>
                <a:lnTo>
                  <a:pt x="105722" y="99478"/>
                </a:lnTo>
                <a:lnTo>
                  <a:pt x="108581" y="99626"/>
                </a:lnTo>
                <a:lnTo>
                  <a:pt x="112868" y="100519"/>
                </a:lnTo>
                <a:lnTo>
                  <a:pt x="118108" y="101908"/>
                </a:lnTo>
                <a:lnTo>
                  <a:pt x="123982" y="103627"/>
                </a:lnTo>
                <a:lnTo>
                  <a:pt x="129486" y="105568"/>
                </a:lnTo>
                <a:lnTo>
                  <a:pt x="134743" y="107655"/>
                </a:lnTo>
                <a:lnTo>
                  <a:pt x="139834" y="109840"/>
                </a:lnTo>
                <a:lnTo>
                  <a:pt x="143229" y="112091"/>
                </a:lnTo>
                <a:lnTo>
                  <a:pt x="145492" y="114385"/>
                </a:lnTo>
                <a:lnTo>
                  <a:pt x="148800" y="119844"/>
                </a:lnTo>
                <a:lnTo>
                  <a:pt x="152917" y="127562"/>
                </a:lnTo>
                <a:lnTo>
                  <a:pt x="153538" y="131843"/>
                </a:lnTo>
                <a:lnTo>
                  <a:pt x="153158" y="136284"/>
                </a:lnTo>
                <a:lnTo>
                  <a:pt x="152112" y="140833"/>
                </a:lnTo>
                <a:lnTo>
                  <a:pt x="151414" y="144659"/>
                </a:lnTo>
                <a:lnTo>
                  <a:pt x="150949" y="148003"/>
                </a:lnTo>
                <a:lnTo>
                  <a:pt x="150639" y="151026"/>
                </a:lnTo>
                <a:lnTo>
                  <a:pt x="148844" y="154629"/>
                </a:lnTo>
                <a:lnTo>
                  <a:pt x="146061" y="158619"/>
                </a:lnTo>
                <a:lnTo>
                  <a:pt x="142617" y="162866"/>
                </a:lnTo>
                <a:lnTo>
                  <a:pt x="138734" y="166491"/>
                </a:lnTo>
                <a:lnTo>
                  <a:pt x="134558" y="169702"/>
                </a:lnTo>
                <a:lnTo>
                  <a:pt x="130187" y="172636"/>
                </a:lnTo>
                <a:lnTo>
                  <a:pt x="125685" y="175386"/>
                </a:lnTo>
                <a:lnTo>
                  <a:pt x="121096" y="178013"/>
                </a:lnTo>
                <a:lnTo>
                  <a:pt x="116449" y="180558"/>
                </a:lnTo>
                <a:lnTo>
                  <a:pt x="112558" y="183048"/>
                </a:lnTo>
                <a:lnTo>
                  <a:pt x="109169" y="185502"/>
                </a:lnTo>
                <a:lnTo>
                  <a:pt x="106117" y="187932"/>
                </a:lnTo>
                <a:lnTo>
                  <a:pt x="102495" y="190346"/>
                </a:lnTo>
                <a:lnTo>
                  <a:pt x="98492" y="192749"/>
                </a:lnTo>
                <a:lnTo>
                  <a:pt x="85946" y="199811"/>
                </a:lnTo>
                <a:lnTo>
                  <a:pt x="85790" y="196106"/>
                </a:lnTo>
                <a:lnTo>
                  <a:pt x="84975" y="195001"/>
                </a:lnTo>
                <a:lnTo>
                  <a:pt x="83637" y="194265"/>
                </a:lnTo>
                <a:lnTo>
                  <a:pt x="78581" y="19279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2" name="SMARTPenAnnotation569"/>
          <p:cNvSpPr/>
          <p:nvPr/>
        </p:nvSpPr>
        <p:spPr>
          <a:xfrm>
            <a:off x="1207293" y="971637"/>
            <a:ext cx="142876" cy="142789"/>
          </a:xfrm>
          <a:custGeom>
            <a:avLst/>
            <a:gdLst/>
            <a:ahLst/>
            <a:cxnLst/>
            <a:rect l="0" t="0" r="0" b="0"/>
            <a:pathLst>
              <a:path w="142876" h="142789">
                <a:moveTo>
                  <a:pt x="0" y="7056"/>
                </a:moveTo>
                <a:lnTo>
                  <a:pt x="0" y="3264"/>
                </a:lnTo>
                <a:lnTo>
                  <a:pt x="794" y="2147"/>
                </a:lnTo>
                <a:lnTo>
                  <a:pt x="2117" y="1402"/>
                </a:lnTo>
                <a:lnTo>
                  <a:pt x="6850" y="0"/>
                </a:lnTo>
                <a:lnTo>
                  <a:pt x="7057" y="3731"/>
                </a:lnTo>
                <a:lnTo>
                  <a:pt x="7118" y="6071"/>
                </a:lnTo>
                <a:lnTo>
                  <a:pt x="9249" y="8735"/>
                </a:lnTo>
                <a:lnTo>
                  <a:pt x="12842" y="12565"/>
                </a:lnTo>
                <a:lnTo>
                  <a:pt x="17085" y="16913"/>
                </a:lnTo>
                <a:lnTo>
                  <a:pt x="18534" y="19184"/>
                </a:lnTo>
                <a:lnTo>
                  <a:pt x="19500" y="21491"/>
                </a:lnTo>
                <a:lnTo>
                  <a:pt x="20144" y="23823"/>
                </a:lnTo>
                <a:lnTo>
                  <a:pt x="21367" y="26172"/>
                </a:lnTo>
                <a:lnTo>
                  <a:pt x="22976" y="28531"/>
                </a:lnTo>
                <a:lnTo>
                  <a:pt x="24842" y="30898"/>
                </a:lnTo>
                <a:lnTo>
                  <a:pt x="26087" y="33269"/>
                </a:lnTo>
                <a:lnTo>
                  <a:pt x="26916" y="35644"/>
                </a:lnTo>
                <a:lnTo>
                  <a:pt x="27469" y="38021"/>
                </a:lnTo>
                <a:lnTo>
                  <a:pt x="28632" y="41193"/>
                </a:lnTo>
                <a:lnTo>
                  <a:pt x="30200" y="44896"/>
                </a:lnTo>
                <a:lnTo>
                  <a:pt x="32040" y="48951"/>
                </a:lnTo>
                <a:lnTo>
                  <a:pt x="34060" y="52449"/>
                </a:lnTo>
                <a:lnTo>
                  <a:pt x="36200" y="55574"/>
                </a:lnTo>
                <a:lnTo>
                  <a:pt x="38421" y="58452"/>
                </a:lnTo>
                <a:lnTo>
                  <a:pt x="39902" y="61957"/>
                </a:lnTo>
                <a:lnTo>
                  <a:pt x="40889" y="65882"/>
                </a:lnTo>
                <a:lnTo>
                  <a:pt x="41547" y="70086"/>
                </a:lnTo>
                <a:lnTo>
                  <a:pt x="43573" y="73682"/>
                </a:lnTo>
                <a:lnTo>
                  <a:pt x="46511" y="76874"/>
                </a:lnTo>
                <a:lnTo>
                  <a:pt x="50057" y="79795"/>
                </a:lnTo>
                <a:lnTo>
                  <a:pt x="54009" y="83330"/>
                </a:lnTo>
                <a:lnTo>
                  <a:pt x="62633" y="91491"/>
                </a:lnTo>
                <a:lnTo>
                  <a:pt x="72621" y="101218"/>
                </a:lnTo>
                <a:lnTo>
                  <a:pt x="75402" y="103169"/>
                </a:lnTo>
                <a:lnTo>
                  <a:pt x="78049" y="104469"/>
                </a:lnTo>
                <a:lnTo>
                  <a:pt x="80608" y="105335"/>
                </a:lnTo>
                <a:lnTo>
                  <a:pt x="83901" y="106707"/>
                </a:lnTo>
                <a:lnTo>
                  <a:pt x="87684" y="108415"/>
                </a:lnTo>
                <a:lnTo>
                  <a:pt x="91794" y="110348"/>
                </a:lnTo>
                <a:lnTo>
                  <a:pt x="95327" y="112430"/>
                </a:lnTo>
                <a:lnTo>
                  <a:pt x="98477" y="114611"/>
                </a:lnTo>
                <a:lnTo>
                  <a:pt x="101370" y="116860"/>
                </a:lnTo>
                <a:lnTo>
                  <a:pt x="104092" y="119152"/>
                </a:lnTo>
                <a:lnTo>
                  <a:pt x="106701" y="121474"/>
                </a:lnTo>
                <a:lnTo>
                  <a:pt x="109234" y="123816"/>
                </a:lnTo>
                <a:lnTo>
                  <a:pt x="111717" y="125378"/>
                </a:lnTo>
                <a:lnTo>
                  <a:pt x="114165" y="126418"/>
                </a:lnTo>
                <a:lnTo>
                  <a:pt x="116592" y="127112"/>
                </a:lnTo>
                <a:lnTo>
                  <a:pt x="119003" y="128369"/>
                </a:lnTo>
                <a:lnTo>
                  <a:pt x="121404" y="130000"/>
                </a:lnTo>
                <a:lnTo>
                  <a:pt x="123799" y="131881"/>
                </a:lnTo>
                <a:lnTo>
                  <a:pt x="126189" y="133135"/>
                </a:lnTo>
                <a:lnTo>
                  <a:pt x="128576" y="133971"/>
                </a:lnTo>
                <a:lnTo>
                  <a:pt x="130961" y="134529"/>
                </a:lnTo>
                <a:lnTo>
                  <a:pt x="132551" y="135694"/>
                </a:lnTo>
                <a:lnTo>
                  <a:pt x="133611" y="137265"/>
                </a:lnTo>
                <a:lnTo>
                  <a:pt x="134318" y="139106"/>
                </a:lnTo>
                <a:lnTo>
                  <a:pt x="135583" y="140333"/>
                </a:lnTo>
                <a:lnTo>
                  <a:pt x="137220" y="141151"/>
                </a:lnTo>
                <a:lnTo>
                  <a:pt x="142875" y="1427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3" name="SMARTPenAnnotation570"/>
          <p:cNvSpPr/>
          <p:nvPr/>
        </p:nvSpPr>
        <p:spPr>
          <a:xfrm>
            <a:off x="1178718" y="978987"/>
            <a:ext cx="164308" cy="128295"/>
          </a:xfrm>
          <a:custGeom>
            <a:avLst/>
            <a:gdLst/>
            <a:ahLst/>
            <a:cxnLst/>
            <a:rect l="0" t="0" r="0" b="0"/>
            <a:pathLst>
              <a:path w="164308" h="128295">
                <a:moveTo>
                  <a:pt x="164307" y="6850"/>
                </a:moveTo>
                <a:lnTo>
                  <a:pt x="160514" y="6850"/>
                </a:lnTo>
                <a:lnTo>
                  <a:pt x="159397" y="6056"/>
                </a:lnTo>
                <a:lnTo>
                  <a:pt x="158652" y="4733"/>
                </a:lnTo>
                <a:lnTo>
                  <a:pt x="158156" y="3058"/>
                </a:lnTo>
                <a:lnTo>
                  <a:pt x="157031" y="1941"/>
                </a:lnTo>
                <a:lnTo>
                  <a:pt x="155487" y="1196"/>
                </a:lnTo>
                <a:lnTo>
                  <a:pt x="151656" y="368"/>
                </a:lnTo>
                <a:lnTo>
                  <a:pt x="147307" y="0"/>
                </a:lnTo>
                <a:lnTo>
                  <a:pt x="145830" y="696"/>
                </a:lnTo>
                <a:lnTo>
                  <a:pt x="144845" y="1954"/>
                </a:lnTo>
                <a:lnTo>
                  <a:pt x="144188" y="3586"/>
                </a:lnTo>
                <a:lnTo>
                  <a:pt x="141342" y="7516"/>
                </a:lnTo>
                <a:lnTo>
                  <a:pt x="139472" y="9675"/>
                </a:lnTo>
                <a:lnTo>
                  <a:pt x="136638" y="11909"/>
                </a:lnTo>
                <a:lnTo>
                  <a:pt x="133161" y="14191"/>
                </a:lnTo>
                <a:lnTo>
                  <a:pt x="129255" y="16507"/>
                </a:lnTo>
                <a:lnTo>
                  <a:pt x="125064" y="18844"/>
                </a:lnTo>
                <a:lnTo>
                  <a:pt x="116174" y="23558"/>
                </a:lnTo>
                <a:lnTo>
                  <a:pt x="111580" y="26720"/>
                </a:lnTo>
                <a:lnTo>
                  <a:pt x="106931" y="30415"/>
                </a:lnTo>
                <a:lnTo>
                  <a:pt x="102244" y="34466"/>
                </a:lnTo>
                <a:lnTo>
                  <a:pt x="96737" y="37961"/>
                </a:lnTo>
                <a:lnTo>
                  <a:pt x="90686" y="41084"/>
                </a:lnTo>
                <a:lnTo>
                  <a:pt x="84270" y="43960"/>
                </a:lnTo>
                <a:lnTo>
                  <a:pt x="78405" y="47465"/>
                </a:lnTo>
                <a:lnTo>
                  <a:pt x="72907" y="51389"/>
                </a:lnTo>
                <a:lnTo>
                  <a:pt x="67655" y="55593"/>
                </a:lnTo>
                <a:lnTo>
                  <a:pt x="62566" y="59983"/>
                </a:lnTo>
                <a:lnTo>
                  <a:pt x="57586" y="64497"/>
                </a:lnTo>
                <a:lnTo>
                  <a:pt x="47819" y="73746"/>
                </a:lnTo>
                <a:lnTo>
                  <a:pt x="38186" y="83148"/>
                </a:lnTo>
                <a:lnTo>
                  <a:pt x="34189" y="87878"/>
                </a:lnTo>
                <a:lnTo>
                  <a:pt x="30730" y="92619"/>
                </a:lnTo>
                <a:lnTo>
                  <a:pt x="27631" y="97367"/>
                </a:lnTo>
                <a:lnTo>
                  <a:pt x="23977" y="101326"/>
                </a:lnTo>
                <a:lnTo>
                  <a:pt x="19953" y="104759"/>
                </a:lnTo>
                <a:lnTo>
                  <a:pt x="15684" y="107841"/>
                </a:lnTo>
                <a:lnTo>
                  <a:pt x="12043" y="111484"/>
                </a:lnTo>
                <a:lnTo>
                  <a:pt x="8823" y="115500"/>
                </a:lnTo>
                <a:lnTo>
                  <a:pt x="0" y="1282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4" name="SMARTPenAnnotation571"/>
          <p:cNvSpPr/>
          <p:nvPr/>
        </p:nvSpPr>
        <p:spPr>
          <a:xfrm>
            <a:off x="5443684" y="1914525"/>
            <a:ext cx="192735" cy="507207"/>
          </a:xfrm>
          <a:custGeom>
            <a:avLst/>
            <a:gdLst/>
            <a:ahLst/>
            <a:cxnLst/>
            <a:rect l="0" t="0" r="0" b="0"/>
            <a:pathLst>
              <a:path w="192735" h="507207">
                <a:moveTo>
                  <a:pt x="121297" y="0"/>
                </a:moveTo>
                <a:lnTo>
                  <a:pt x="114240" y="0"/>
                </a:lnTo>
                <a:lnTo>
                  <a:pt x="114179" y="3792"/>
                </a:lnTo>
                <a:lnTo>
                  <a:pt x="113376" y="5703"/>
                </a:lnTo>
                <a:lnTo>
                  <a:pt x="109249" y="12184"/>
                </a:lnTo>
                <a:lnTo>
                  <a:pt x="103512" y="27641"/>
                </a:lnTo>
                <a:lnTo>
                  <a:pt x="99369" y="34245"/>
                </a:lnTo>
                <a:lnTo>
                  <a:pt x="94089" y="40620"/>
                </a:lnTo>
                <a:lnTo>
                  <a:pt x="90458" y="44542"/>
                </a:lnTo>
                <a:lnTo>
                  <a:pt x="86450" y="48745"/>
                </a:lnTo>
                <a:lnTo>
                  <a:pt x="82984" y="53134"/>
                </a:lnTo>
                <a:lnTo>
                  <a:pt x="77017" y="62244"/>
                </a:lnTo>
                <a:lnTo>
                  <a:pt x="73521" y="66896"/>
                </a:lnTo>
                <a:lnTo>
                  <a:pt x="69602" y="71585"/>
                </a:lnTo>
                <a:lnTo>
                  <a:pt x="65402" y="76298"/>
                </a:lnTo>
                <a:lnTo>
                  <a:pt x="61809" y="81821"/>
                </a:lnTo>
                <a:lnTo>
                  <a:pt x="58619" y="87885"/>
                </a:lnTo>
                <a:lnTo>
                  <a:pt x="52959" y="100178"/>
                </a:lnTo>
                <a:lnTo>
                  <a:pt x="47797" y="110934"/>
                </a:lnTo>
                <a:lnTo>
                  <a:pt x="44516" y="116818"/>
                </a:lnTo>
                <a:lnTo>
                  <a:pt x="40741" y="123123"/>
                </a:lnTo>
                <a:lnTo>
                  <a:pt x="36636" y="129707"/>
                </a:lnTo>
                <a:lnTo>
                  <a:pt x="33106" y="135683"/>
                </a:lnTo>
                <a:lnTo>
                  <a:pt x="29960" y="141255"/>
                </a:lnTo>
                <a:lnTo>
                  <a:pt x="24346" y="152474"/>
                </a:lnTo>
                <a:lnTo>
                  <a:pt x="19206" y="165397"/>
                </a:lnTo>
                <a:lnTo>
                  <a:pt x="14275" y="179078"/>
                </a:lnTo>
                <a:lnTo>
                  <a:pt x="10231" y="193096"/>
                </a:lnTo>
                <a:lnTo>
                  <a:pt x="8434" y="207264"/>
                </a:lnTo>
                <a:lnTo>
                  <a:pt x="5519" y="221498"/>
                </a:lnTo>
                <a:lnTo>
                  <a:pt x="2371" y="235762"/>
                </a:lnTo>
                <a:lnTo>
                  <a:pt x="972" y="250039"/>
                </a:lnTo>
                <a:lnTo>
                  <a:pt x="351" y="264322"/>
                </a:lnTo>
                <a:lnTo>
                  <a:pt x="0" y="285751"/>
                </a:lnTo>
                <a:lnTo>
                  <a:pt x="712" y="300037"/>
                </a:lnTo>
                <a:lnTo>
                  <a:pt x="3675" y="314325"/>
                </a:lnTo>
                <a:lnTo>
                  <a:pt x="7637" y="328612"/>
                </a:lnTo>
                <a:lnTo>
                  <a:pt x="11250" y="342106"/>
                </a:lnTo>
                <a:lnTo>
                  <a:pt x="12856" y="353395"/>
                </a:lnTo>
                <a:lnTo>
                  <a:pt x="15686" y="365820"/>
                </a:lnTo>
                <a:lnTo>
                  <a:pt x="19590" y="379280"/>
                </a:lnTo>
                <a:lnTo>
                  <a:pt x="23971" y="393200"/>
                </a:lnTo>
                <a:lnTo>
                  <a:pt x="28564" y="405207"/>
                </a:lnTo>
                <a:lnTo>
                  <a:pt x="34044" y="415836"/>
                </a:lnTo>
                <a:lnTo>
                  <a:pt x="37729" y="420892"/>
                </a:lnTo>
                <a:lnTo>
                  <a:pt x="41773" y="425851"/>
                </a:lnTo>
                <a:lnTo>
                  <a:pt x="45262" y="430744"/>
                </a:lnTo>
                <a:lnTo>
                  <a:pt x="51255" y="440415"/>
                </a:lnTo>
                <a:lnTo>
                  <a:pt x="54759" y="444422"/>
                </a:lnTo>
                <a:lnTo>
                  <a:pt x="58682" y="447887"/>
                </a:lnTo>
                <a:lnTo>
                  <a:pt x="62885" y="450991"/>
                </a:lnTo>
                <a:lnTo>
                  <a:pt x="67274" y="453855"/>
                </a:lnTo>
                <a:lnTo>
                  <a:pt x="71788" y="456557"/>
                </a:lnTo>
                <a:lnTo>
                  <a:pt x="76385" y="459152"/>
                </a:lnTo>
                <a:lnTo>
                  <a:pt x="81037" y="462470"/>
                </a:lnTo>
                <a:lnTo>
                  <a:pt x="85725" y="466269"/>
                </a:lnTo>
                <a:lnTo>
                  <a:pt x="90439" y="470390"/>
                </a:lnTo>
                <a:lnTo>
                  <a:pt x="95169" y="473137"/>
                </a:lnTo>
                <a:lnTo>
                  <a:pt x="99910" y="474968"/>
                </a:lnTo>
                <a:lnTo>
                  <a:pt x="104657" y="476189"/>
                </a:lnTo>
                <a:lnTo>
                  <a:pt x="109410" y="477797"/>
                </a:lnTo>
                <a:lnTo>
                  <a:pt x="114166" y="479662"/>
                </a:lnTo>
                <a:lnTo>
                  <a:pt x="118924" y="481700"/>
                </a:lnTo>
                <a:lnTo>
                  <a:pt x="122890" y="483852"/>
                </a:lnTo>
                <a:lnTo>
                  <a:pt x="126328" y="486080"/>
                </a:lnTo>
                <a:lnTo>
                  <a:pt x="129413" y="488359"/>
                </a:lnTo>
                <a:lnTo>
                  <a:pt x="133058" y="489879"/>
                </a:lnTo>
                <a:lnTo>
                  <a:pt x="137075" y="490892"/>
                </a:lnTo>
                <a:lnTo>
                  <a:pt x="141340" y="491568"/>
                </a:lnTo>
                <a:lnTo>
                  <a:pt x="144978" y="492018"/>
                </a:lnTo>
                <a:lnTo>
                  <a:pt x="148197" y="492318"/>
                </a:lnTo>
                <a:lnTo>
                  <a:pt x="151136" y="492518"/>
                </a:lnTo>
                <a:lnTo>
                  <a:pt x="154684" y="493445"/>
                </a:lnTo>
                <a:lnTo>
                  <a:pt x="158636" y="494857"/>
                </a:lnTo>
                <a:lnTo>
                  <a:pt x="162858" y="496592"/>
                </a:lnTo>
                <a:lnTo>
                  <a:pt x="166467" y="497749"/>
                </a:lnTo>
                <a:lnTo>
                  <a:pt x="169667" y="498520"/>
                </a:lnTo>
                <a:lnTo>
                  <a:pt x="175338" y="499377"/>
                </a:lnTo>
                <a:lnTo>
                  <a:pt x="180505" y="499757"/>
                </a:lnTo>
                <a:lnTo>
                  <a:pt x="182200" y="500653"/>
                </a:lnTo>
                <a:lnTo>
                  <a:pt x="183330" y="502043"/>
                </a:lnTo>
                <a:lnTo>
                  <a:pt x="184084" y="503764"/>
                </a:lnTo>
                <a:lnTo>
                  <a:pt x="185380" y="504911"/>
                </a:lnTo>
                <a:lnTo>
                  <a:pt x="187038" y="505676"/>
                </a:lnTo>
                <a:lnTo>
                  <a:pt x="192734" y="5072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5" name="SMARTPenAnnotation572"/>
          <p:cNvSpPr/>
          <p:nvPr/>
        </p:nvSpPr>
        <p:spPr>
          <a:xfrm>
            <a:off x="7465218" y="2021681"/>
            <a:ext cx="163791" cy="350041"/>
          </a:xfrm>
          <a:custGeom>
            <a:avLst/>
            <a:gdLst/>
            <a:ahLst/>
            <a:cxnLst/>
            <a:rect l="0" t="0" r="0" b="0"/>
            <a:pathLst>
              <a:path w="163791" h="350041">
                <a:moveTo>
                  <a:pt x="0" y="0"/>
                </a:moveTo>
                <a:lnTo>
                  <a:pt x="3793" y="0"/>
                </a:lnTo>
                <a:lnTo>
                  <a:pt x="5704" y="794"/>
                </a:lnTo>
                <a:lnTo>
                  <a:pt x="9943" y="3792"/>
                </a:lnTo>
                <a:lnTo>
                  <a:pt x="12979" y="4909"/>
                </a:lnTo>
                <a:lnTo>
                  <a:pt x="16590" y="5654"/>
                </a:lnTo>
                <a:lnTo>
                  <a:pt x="20585" y="6151"/>
                </a:lnTo>
                <a:lnTo>
                  <a:pt x="24042" y="7275"/>
                </a:lnTo>
                <a:lnTo>
                  <a:pt x="27140" y="8819"/>
                </a:lnTo>
                <a:lnTo>
                  <a:pt x="30000" y="10642"/>
                </a:lnTo>
                <a:lnTo>
                  <a:pt x="33494" y="12651"/>
                </a:lnTo>
                <a:lnTo>
                  <a:pt x="41609" y="16999"/>
                </a:lnTo>
                <a:lnTo>
                  <a:pt x="55104" y="23910"/>
                </a:lnTo>
                <a:lnTo>
                  <a:pt x="58961" y="26259"/>
                </a:lnTo>
                <a:lnTo>
                  <a:pt x="62326" y="28618"/>
                </a:lnTo>
                <a:lnTo>
                  <a:pt x="65363" y="30985"/>
                </a:lnTo>
                <a:lnTo>
                  <a:pt x="69770" y="34150"/>
                </a:lnTo>
                <a:lnTo>
                  <a:pt x="81015" y="41901"/>
                </a:lnTo>
                <a:lnTo>
                  <a:pt x="86554" y="45396"/>
                </a:lnTo>
                <a:lnTo>
                  <a:pt x="91834" y="48520"/>
                </a:lnTo>
                <a:lnTo>
                  <a:pt x="96942" y="51397"/>
                </a:lnTo>
                <a:lnTo>
                  <a:pt x="101934" y="54902"/>
                </a:lnTo>
                <a:lnTo>
                  <a:pt x="106850" y="58826"/>
                </a:lnTo>
                <a:lnTo>
                  <a:pt x="111714" y="63030"/>
                </a:lnTo>
                <a:lnTo>
                  <a:pt x="116546" y="67420"/>
                </a:lnTo>
                <a:lnTo>
                  <a:pt x="126146" y="76531"/>
                </a:lnTo>
                <a:lnTo>
                  <a:pt x="130135" y="81183"/>
                </a:lnTo>
                <a:lnTo>
                  <a:pt x="133588" y="85872"/>
                </a:lnTo>
                <a:lnTo>
                  <a:pt x="148625" y="108596"/>
                </a:lnTo>
                <a:lnTo>
                  <a:pt x="152265" y="114466"/>
                </a:lnTo>
                <a:lnTo>
                  <a:pt x="155485" y="119967"/>
                </a:lnTo>
                <a:lnTo>
                  <a:pt x="158425" y="125222"/>
                </a:lnTo>
                <a:lnTo>
                  <a:pt x="160386" y="131106"/>
                </a:lnTo>
                <a:lnTo>
                  <a:pt x="161693" y="137410"/>
                </a:lnTo>
                <a:lnTo>
                  <a:pt x="162564" y="143994"/>
                </a:lnTo>
                <a:lnTo>
                  <a:pt x="163145" y="150765"/>
                </a:lnTo>
                <a:lnTo>
                  <a:pt x="163532" y="157660"/>
                </a:lnTo>
                <a:lnTo>
                  <a:pt x="163790" y="164638"/>
                </a:lnTo>
                <a:lnTo>
                  <a:pt x="163169" y="171671"/>
                </a:lnTo>
                <a:lnTo>
                  <a:pt x="161961" y="178741"/>
                </a:lnTo>
                <a:lnTo>
                  <a:pt x="160361" y="185835"/>
                </a:lnTo>
                <a:lnTo>
                  <a:pt x="158501" y="192947"/>
                </a:lnTo>
                <a:lnTo>
                  <a:pt x="156467" y="200069"/>
                </a:lnTo>
                <a:lnTo>
                  <a:pt x="154318" y="207198"/>
                </a:lnTo>
                <a:lnTo>
                  <a:pt x="151297" y="213538"/>
                </a:lnTo>
                <a:lnTo>
                  <a:pt x="147697" y="219352"/>
                </a:lnTo>
                <a:lnTo>
                  <a:pt x="143708" y="224816"/>
                </a:lnTo>
                <a:lnTo>
                  <a:pt x="140255" y="230046"/>
                </a:lnTo>
                <a:lnTo>
                  <a:pt x="137160" y="235120"/>
                </a:lnTo>
                <a:lnTo>
                  <a:pt x="134303" y="240090"/>
                </a:lnTo>
                <a:lnTo>
                  <a:pt x="130811" y="245785"/>
                </a:lnTo>
                <a:lnTo>
                  <a:pt x="122697" y="258463"/>
                </a:lnTo>
                <a:lnTo>
                  <a:pt x="118310" y="264383"/>
                </a:lnTo>
                <a:lnTo>
                  <a:pt x="113799" y="269918"/>
                </a:lnTo>
                <a:lnTo>
                  <a:pt x="109203" y="275195"/>
                </a:lnTo>
                <a:lnTo>
                  <a:pt x="105346" y="280301"/>
                </a:lnTo>
                <a:lnTo>
                  <a:pt x="101981" y="285292"/>
                </a:lnTo>
                <a:lnTo>
                  <a:pt x="98944" y="290207"/>
                </a:lnTo>
                <a:lnTo>
                  <a:pt x="95332" y="295071"/>
                </a:lnTo>
                <a:lnTo>
                  <a:pt x="91336" y="299902"/>
                </a:lnTo>
                <a:lnTo>
                  <a:pt x="87085" y="304709"/>
                </a:lnTo>
                <a:lnTo>
                  <a:pt x="82663" y="308708"/>
                </a:lnTo>
                <a:lnTo>
                  <a:pt x="78127" y="312168"/>
                </a:lnTo>
                <a:lnTo>
                  <a:pt x="73516" y="315268"/>
                </a:lnTo>
                <a:lnTo>
                  <a:pt x="69649" y="318922"/>
                </a:lnTo>
                <a:lnTo>
                  <a:pt x="66276" y="322946"/>
                </a:lnTo>
                <a:lnTo>
                  <a:pt x="63234" y="327216"/>
                </a:lnTo>
                <a:lnTo>
                  <a:pt x="59619" y="330063"/>
                </a:lnTo>
                <a:lnTo>
                  <a:pt x="55621" y="331960"/>
                </a:lnTo>
                <a:lnTo>
                  <a:pt x="51368" y="333226"/>
                </a:lnTo>
                <a:lnTo>
                  <a:pt x="47739" y="334863"/>
                </a:lnTo>
                <a:lnTo>
                  <a:pt x="44526" y="336748"/>
                </a:lnTo>
                <a:lnTo>
                  <a:pt x="41591" y="338798"/>
                </a:lnTo>
                <a:lnTo>
                  <a:pt x="38840" y="340960"/>
                </a:lnTo>
                <a:lnTo>
                  <a:pt x="36212" y="343194"/>
                </a:lnTo>
                <a:lnTo>
                  <a:pt x="33666" y="345477"/>
                </a:lnTo>
                <a:lnTo>
                  <a:pt x="31176" y="346999"/>
                </a:lnTo>
                <a:lnTo>
                  <a:pt x="26292" y="348690"/>
                </a:lnTo>
                <a:lnTo>
                  <a:pt x="22872" y="349643"/>
                </a:lnTo>
                <a:lnTo>
                  <a:pt x="18067" y="349925"/>
                </a:lnTo>
                <a:lnTo>
                  <a:pt x="7536" y="350040"/>
                </a:lnTo>
                <a:lnTo>
                  <a:pt x="7260" y="346250"/>
                </a:lnTo>
                <a:lnTo>
                  <a:pt x="6428" y="345134"/>
                </a:lnTo>
                <a:lnTo>
                  <a:pt x="5079" y="344389"/>
                </a:lnTo>
                <a:lnTo>
                  <a:pt x="0" y="3429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SMARTPenAnnotation573"/>
          <p:cNvSpPr/>
          <p:nvPr/>
        </p:nvSpPr>
        <p:spPr>
          <a:xfrm>
            <a:off x="7739708" y="2186281"/>
            <a:ext cx="125561" cy="13995"/>
          </a:xfrm>
          <a:custGeom>
            <a:avLst/>
            <a:gdLst/>
            <a:ahLst/>
            <a:cxnLst/>
            <a:rect l="0" t="0" r="0" b="0"/>
            <a:pathLst>
              <a:path w="125561" h="13995">
                <a:moveTo>
                  <a:pt x="4117" y="6850"/>
                </a:moveTo>
                <a:lnTo>
                  <a:pt x="4117" y="3058"/>
                </a:lnTo>
                <a:lnTo>
                  <a:pt x="3323" y="1940"/>
                </a:lnTo>
                <a:lnTo>
                  <a:pt x="2000" y="1195"/>
                </a:lnTo>
                <a:lnTo>
                  <a:pt x="324" y="699"/>
                </a:lnTo>
                <a:lnTo>
                  <a:pt x="0" y="368"/>
                </a:lnTo>
                <a:lnTo>
                  <a:pt x="579" y="147"/>
                </a:lnTo>
                <a:lnTo>
                  <a:pt x="1758" y="0"/>
                </a:lnTo>
                <a:lnTo>
                  <a:pt x="2545" y="696"/>
                </a:lnTo>
                <a:lnTo>
                  <a:pt x="3069" y="1954"/>
                </a:lnTo>
                <a:lnTo>
                  <a:pt x="4055" y="6563"/>
                </a:lnTo>
                <a:lnTo>
                  <a:pt x="7891" y="6765"/>
                </a:lnTo>
                <a:lnTo>
                  <a:pt x="11388" y="6833"/>
                </a:lnTo>
                <a:lnTo>
                  <a:pt x="14757" y="6842"/>
                </a:lnTo>
                <a:lnTo>
                  <a:pt x="16766" y="7638"/>
                </a:lnTo>
                <a:lnTo>
                  <a:pt x="18899" y="8963"/>
                </a:lnTo>
                <a:lnTo>
                  <a:pt x="21115" y="10640"/>
                </a:lnTo>
                <a:lnTo>
                  <a:pt x="23387" y="11758"/>
                </a:lnTo>
                <a:lnTo>
                  <a:pt x="25694" y="12503"/>
                </a:lnTo>
                <a:lnTo>
                  <a:pt x="28027" y="13000"/>
                </a:lnTo>
                <a:lnTo>
                  <a:pt x="30375" y="13331"/>
                </a:lnTo>
                <a:lnTo>
                  <a:pt x="32735" y="13552"/>
                </a:lnTo>
                <a:lnTo>
                  <a:pt x="35102" y="13699"/>
                </a:lnTo>
                <a:lnTo>
                  <a:pt x="41965" y="13863"/>
                </a:lnTo>
                <a:lnTo>
                  <a:pt x="125560" y="139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7" name="SMARTPenAnnotation574"/>
          <p:cNvSpPr/>
          <p:nvPr/>
        </p:nvSpPr>
        <p:spPr>
          <a:xfrm>
            <a:off x="7932805" y="2114550"/>
            <a:ext cx="168208" cy="85726"/>
          </a:xfrm>
          <a:custGeom>
            <a:avLst/>
            <a:gdLst/>
            <a:ahLst/>
            <a:cxnLst/>
            <a:rect l="0" t="0" r="0" b="0"/>
            <a:pathLst>
              <a:path w="168208" h="85726">
                <a:moveTo>
                  <a:pt x="32476" y="0"/>
                </a:moveTo>
                <a:lnTo>
                  <a:pt x="32476" y="9943"/>
                </a:lnTo>
                <a:lnTo>
                  <a:pt x="31682" y="12184"/>
                </a:lnTo>
                <a:lnTo>
                  <a:pt x="30360" y="14473"/>
                </a:lnTo>
                <a:lnTo>
                  <a:pt x="28683" y="16792"/>
                </a:lnTo>
                <a:lnTo>
                  <a:pt x="26772" y="19132"/>
                </a:lnTo>
                <a:lnTo>
                  <a:pt x="24705" y="21486"/>
                </a:lnTo>
                <a:lnTo>
                  <a:pt x="22533" y="23849"/>
                </a:lnTo>
                <a:lnTo>
                  <a:pt x="21084" y="26218"/>
                </a:lnTo>
                <a:lnTo>
                  <a:pt x="20119" y="28591"/>
                </a:lnTo>
                <a:lnTo>
                  <a:pt x="19475" y="30967"/>
                </a:lnTo>
                <a:lnTo>
                  <a:pt x="18253" y="33344"/>
                </a:lnTo>
                <a:lnTo>
                  <a:pt x="16644" y="35723"/>
                </a:lnTo>
                <a:lnTo>
                  <a:pt x="14777" y="38103"/>
                </a:lnTo>
                <a:lnTo>
                  <a:pt x="13533" y="40483"/>
                </a:lnTo>
                <a:lnTo>
                  <a:pt x="12703" y="42864"/>
                </a:lnTo>
                <a:lnTo>
                  <a:pt x="12150" y="45244"/>
                </a:lnTo>
                <a:lnTo>
                  <a:pt x="10988" y="48419"/>
                </a:lnTo>
                <a:lnTo>
                  <a:pt x="9419" y="52123"/>
                </a:lnTo>
                <a:lnTo>
                  <a:pt x="7580" y="56180"/>
                </a:lnTo>
                <a:lnTo>
                  <a:pt x="6354" y="59678"/>
                </a:lnTo>
                <a:lnTo>
                  <a:pt x="5536" y="62804"/>
                </a:lnTo>
                <a:lnTo>
                  <a:pt x="4991" y="65682"/>
                </a:lnTo>
                <a:lnTo>
                  <a:pt x="3833" y="67600"/>
                </a:lnTo>
                <a:lnTo>
                  <a:pt x="2268" y="68879"/>
                </a:lnTo>
                <a:lnTo>
                  <a:pt x="431" y="69732"/>
                </a:lnTo>
                <a:lnTo>
                  <a:pt x="0" y="70300"/>
                </a:lnTo>
                <a:lnTo>
                  <a:pt x="507" y="70679"/>
                </a:lnTo>
                <a:lnTo>
                  <a:pt x="1638" y="70932"/>
                </a:lnTo>
                <a:lnTo>
                  <a:pt x="2392" y="71894"/>
                </a:lnTo>
                <a:lnTo>
                  <a:pt x="2895" y="73329"/>
                </a:lnTo>
                <a:lnTo>
                  <a:pt x="3703" y="77543"/>
                </a:lnTo>
                <a:lnTo>
                  <a:pt x="4563" y="77889"/>
                </a:lnTo>
                <a:lnTo>
                  <a:pt x="9529" y="78444"/>
                </a:lnTo>
                <a:lnTo>
                  <a:pt x="11958" y="78520"/>
                </a:lnTo>
                <a:lnTo>
                  <a:pt x="142677" y="78581"/>
                </a:lnTo>
                <a:lnTo>
                  <a:pt x="144837" y="79375"/>
                </a:lnTo>
                <a:lnTo>
                  <a:pt x="147071" y="80697"/>
                </a:lnTo>
                <a:lnTo>
                  <a:pt x="149355" y="82373"/>
                </a:lnTo>
                <a:lnTo>
                  <a:pt x="152463" y="83490"/>
                </a:lnTo>
                <a:lnTo>
                  <a:pt x="156124" y="84235"/>
                </a:lnTo>
                <a:lnTo>
                  <a:pt x="168207" y="857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8" name="SMARTPenAnnotation575"/>
          <p:cNvSpPr/>
          <p:nvPr/>
        </p:nvSpPr>
        <p:spPr>
          <a:xfrm>
            <a:off x="8065294" y="2103290"/>
            <a:ext cx="35719" cy="239861"/>
          </a:xfrm>
          <a:custGeom>
            <a:avLst/>
            <a:gdLst/>
            <a:ahLst/>
            <a:cxnLst/>
            <a:rect l="0" t="0" r="0" b="0"/>
            <a:pathLst>
              <a:path w="35719" h="239861">
                <a:moveTo>
                  <a:pt x="14287" y="4116"/>
                </a:moveTo>
                <a:lnTo>
                  <a:pt x="10494" y="4116"/>
                </a:lnTo>
                <a:lnTo>
                  <a:pt x="9377" y="3322"/>
                </a:lnTo>
                <a:lnTo>
                  <a:pt x="8633" y="1999"/>
                </a:lnTo>
                <a:lnTo>
                  <a:pt x="8136" y="324"/>
                </a:lnTo>
                <a:lnTo>
                  <a:pt x="7805" y="0"/>
                </a:lnTo>
                <a:lnTo>
                  <a:pt x="7584" y="578"/>
                </a:lnTo>
                <a:lnTo>
                  <a:pt x="7438" y="1757"/>
                </a:lnTo>
                <a:lnTo>
                  <a:pt x="6545" y="2543"/>
                </a:lnTo>
                <a:lnTo>
                  <a:pt x="5157" y="3068"/>
                </a:lnTo>
                <a:lnTo>
                  <a:pt x="1019" y="3909"/>
                </a:lnTo>
                <a:lnTo>
                  <a:pt x="678" y="4772"/>
                </a:lnTo>
                <a:lnTo>
                  <a:pt x="133" y="11859"/>
                </a:lnTo>
                <a:lnTo>
                  <a:pt x="40" y="18581"/>
                </a:lnTo>
                <a:lnTo>
                  <a:pt x="0" y="62804"/>
                </a:lnTo>
                <a:lnTo>
                  <a:pt x="794" y="69435"/>
                </a:lnTo>
                <a:lnTo>
                  <a:pt x="2117" y="76237"/>
                </a:lnTo>
                <a:lnTo>
                  <a:pt x="3792" y="83153"/>
                </a:lnTo>
                <a:lnTo>
                  <a:pt x="4909" y="89351"/>
                </a:lnTo>
                <a:lnTo>
                  <a:pt x="5653" y="95070"/>
                </a:lnTo>
                <a:lnTo>
                  <a:pt x="6151" y="100471"/>
                </a:lnTo>
                <a:lnTo>
                  <a:pt x="7275" y="105659"/>
                </a:lnTo>
                <a:lnTo>
                  <a:pt x="8818" y="110705"/>
                </a:lnTo>
                <a:lnTo>
                  <a:pt x="10642" y="115656"/>
                </a:lnTo>
                <a:lnTo>
                  <a:pt x="11857" y="121339"/>
                </a:lnTo>
                <a:lnTo>
                  <a:pt x="12667" y="127508"/>
                </a:lnTo>
                <a:lnTo>
                  <a:pt x="13207" y="134002"/>
                </a:lnTo>
                <a:lnTo>
                  <a:pt x="14361" y="139919"/>
                </a:lnTo>
                <a:lnTo>
                  <a:pt x="15924" y="145452"/>
                </a:lnTo>
                <a:lnTo>
                  <a:pt x="17759" y="150727"/>
                </a:lnTo>
                <a:lnTo>
                  <a:pt x="19776" y="155832"/>
                </a:lnTo>
                <a:lnTo>
                  <a:pt x="21916" y="160822"/>
                </a:lnTo>
                <a:lnTo>
                  <a:pt x="24136" y="165737"/>
                </a:lnTo>
                <a:lnTo>
                  <a:pt x="25615" y="170601"/>
                </a:lnTo>
                <a:lnTo>
                  <a:pt x="26602" y="175430"/>
                </a:lnTo>
                <a:lnTo>
                  <a:pt x="27260" y="180238"/>
                </a:lnTo>
                <a:lnTo>
                  <a:pt x="27698" y="185031"/>
                </a:lnTo>
                <a:lnTo>
                  <a:pt x="27990" y="189813"/>
                </a:lnTo>
                <a:lnTo>
                  <a:pt x="28315" y="198567"/>
                </a:lnTo>
                <a:lnTo>
                  <a:pt x="28460" y="205103"/>
                </a:lnTo>
                <a:lnTo>
                  <a:pt x="29291" y="207957"/>
                </a:lnTo>
                <a:lnTo>
                  <a:pt x="30640" y="210654"/>
                </a:lnTo>
                <a:lnTo>
                  <a:pt x="32333" y="213245"/>
                </a:lnTo>
                <a:lnTo>
                  <a:pt x="33461" y="215767"/>
                </a:lnTo>
                <a:lnTo>
                  <a:pt x="34213" y="218241"/>
                </a:lnTo>
                <a:lnTo>
                  <a:pt x="35272" y="225517"/>
                </a:lnTo>
                <a:lnTo>
                  <a:pt x="35692" y="232294"/>
                </a:lnTo>
                <a:lnTo>
                  <a:pt x="35718" y="23986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17" name="Group 216"/>
          <p:cNvGrpSpPr/>
          <p:nvPr/>
        </p:nvGrpSpPr>
        <p:grpSpPr>
          <a:xfrm>
            <a:off x="5086352" y="2386012"/>
            <a:ext cx="3271836" cy="1735930"/>
            <a:chOff x="5086352" y="2386012"/>
            <a:chExt cx="3271836" cy="1735930"/>
          </a:xfrm>
        </p:grpSpPr>
        <p:sp>
          <p:nvSpPr>
            <p:cNvPr id="179" name="SMARTPenAnnotation576"/>
            <p:cNvSpPr/>
            <p:nvPr/>
          </p:nvSpPr>
          <p:spPr>
            <a:xfrm>
              <a:off x="5086352" y="2386012"/>
              <a:ext cx="200024" cy="614364"/>
            </a:xfrm>
            <a:custGeom>
              <a:avLst/>
              <a:gdLst/>
              <a:ahLst/>
              <a:cxnLst/>
              <a:rect l="0" t="0" r="0" b="0"/>
              <a:pathLst>
                <a:path w="200024" h="614364">
                  <a:moveTo>
                    <a:pt x="200023" y="0"/>
                  </a:moveTo>
                  <a:lnTo>
                    <a:pt x="196230" y="0"/>
                  </a:lnTo>
                  <a:lnTo>
                    <a:pt x="194319" y="794"/>
                  </a:lnTo>
                  <a:lnTo>
                    <a:pt x="190080" y="3792"/>
                  </a:lnTo>
                  <a:lnTo>
                    <a:pt x="187838" y="4910"/>
                  </a:lnTo>
                  <a:lnTo>
                    <a:pt x="183230" y="6151"/>
                  </a:lnTo>
                  <a:lnTo>
                    <a:pt x="178536" y="8819"/>
                  </a:lnTo>
                  <a:lnTo>
                    <a:pt x="173804" y="12651"/>
                  </a:lnTo>
                  <a:lnTo>
                    <a:pt x="169055" y="17000"/>
                  </a:lnTo>
                  <a:lnTo>
                    <a:pt x="158127" y="27703"/>
                  </a:lnTo>
                  <a:lnTo>
                    <a:pt x="153836" y="31169"/>
                  </a:lnTo>
                  <a:lnTo>
                    <a:pt x="149388" y="34273"/>
                  </a:lnTo>
                  <a:lnTo>
                    <a:pt x="144834" y="37136"/>
                  </a:lnTo>
                  <a:lnTo>
                    <a:pt x="140212" y="40632"/>
                  </a:lnTo>
                  <a:lnTo>
                    <a:pt x="135543" y="44551"/>
                  </a:lnTo>
                  <a:lnTo>
                    <a:pt x="130842" y="48751"/>
                  </a:lnTo>
                  <a:lnTo>
                    <a:pt x="121386" y="57650"/>
                  </a:lnTo>
                  <a:lnTo>
                    <a:pt x="116642" y="62246"/>
                  </a:lnTo>
                  <a:lnTo>
                    <a:pt x="112686" y="66897"/>
                  </a:lnTo>
                  <a:lnTo>
                    <a:pt x="109254" y="71586"/>
                  </a:lnTo>
                  <a:lnTo>
                    <a:pt x="106173" y="76299"/>
                  </a:lnTo>
                  <a:lnTo>
                    <a:pt x="102531" y="81028"/>
                  </a:lnTo>
                  <a:lnTo>
                    <a:pt x="98516" y="85769"/>
                  </a:lnTo>
                  <a:lnTo>
                    <a:pt x="94251" y="90517"/>
                  </a:lnTo>
                  <a:lnTo>
                    <a:pt x="89027" y="95269"/>
                  </a:lnTo>
                  <a:lnTo>
                    <a:pt x="83163" y="100026"/>
                  </a:lnTo>
                  <a:lnTo>
                    <a:pt x="76873" y="104784"/>
                  </a:lnTo>
                  <a:lnTo>
                    <a:pt x="71092" y="109543"/>
                  </a:lnTo>
                  <a:lnTo>
                    <a:pt x="65649" y="114304"/>
                  </a:lnTo>
                  <a:lnTo>
                    <a:pt x="60434" y="119065"/>
                  </a:lnTo>
                  <a:lnTo>
                    <a:pt x="56164" y="124621"/>
                  </a:lnTo>
                  <a:lnTo>
                    <a:pt x="52523" y="130705"/>
                  </a:lnTo>
                  <a:lnTo>
                    <a:pt x="49302" y="137143"/>
                  </a:lnTo>
                  <a:lnTo>
                    <a:pt x="45567" y="143023"/>
                  </a:lnTo>
                  <a:lnTo>
                    <a:pt x="41490" y="148530"/>
                  </a:lnTo>
                  <a:lnTo>
                    <a:pt x="37184" y="153789"/>
                  </a:lnTo>
                  <a:lnTo>
                    <a:pt x="33520" y="158882"/>
                  </a:lnTo>
                  <a:lnTo>
                    <a:pt x="27331" y="168775"/>
                  </a:lnTo>
                  <a:lnTo>
                    <a:pt x="21936" y="180580"/>
                  </a:lnTo>
                  <a:lnTo>
                    <a:pt x="16891" y="192970"/>
                  </a:lnTo>
                  <a:lnTo>
                    <a:pt x="12004" y="203769"/>
                  </a:lnTo>
                  <a:lnTo>
                    <a:pt x="9303" y="213860"/>
                  </a:lnTo>
                  <a:lnTo>
                    <a:pt x="7308" y="223636"/>
                  </a:lnTo>
                  <a:lnTo>
                    <a:pt x="2516" y="238859"/>
                  </a:lnTo>
                  <a:lnTo>
                    <a:pt x="744" y="257304"/>
                  </a:lnTo>
                  <a:lnTo>
                    <a:pt x="218" y="273970"/>
                  </a:lnTo>
                  <a:lnTo>
                    <a:pt x="0" y="350073"/>
                  </a:lnTo>
                  <a:lnTo>
                    <a:pt x="2115" y="364344"/>
                  </a:lnTo>
                  <a:lnTo>
                    <a:pt x="4908" y="378624"/>
                  </a:lnTo>
                  <a:lnTo>
                    <a:pt x="6148" y="392909"/>
                  </a:lnTo>
                  <a:lnTo>
                    <a:pt x="8817" y="407195"/>
                  </a:lnTo>
                  <a:lnTo>
                    <a:pt x="12649" y="421482"/>
                  </a:lnTo>
                  <a:lnTo>
                    <a:pt x="16998" y="435769"/>
                  </a:lnTo>
                  <a:lnTo>
                    <a:pt x="20062" y="442913"/>
                  </a:lnTo>
                  <a:lnTo>
                    <a:pt x="23693" y="450056"/>
                  </a:lnTo>
                  <a:lnTo>
                    <a:pt x="27700" y="457200"/>
                  </a:lnTo>
                  <a:lnTo>
                    <a:pt x="32154" y="471488"/>
                  </a:lnTo>
                  <a:lnTo>
                    <a:pt x="34927" y="484981"/>
                  </a:lnTo>
                  <a:lnTo>
                    <a:pt x="40950" y="502297"/>
                  </a:lnTo>
                  <a:lnTo>
                    <a:pt x="45451" y="515343"/>
                  </a:lnTo>
                  <a:lnTo>
                    <a:pt x="50097" y="526962"/>
                  </a:lnTo>
                  <a:lnTo>
                    <a:pt x="54808" y="537418"/>
                  </a:lnTo>
                  <a:lnTo>
                    <a:pt x="59547" y="547357"/>
                  </a:lnTo>
                  <a:lnTo>
                    <a:pt x="62183" y="554949"/>
                  </a:lnTo>
                  <a:lnTo>
                    <a:pt x="64148" y="561763"/>
                  </a:lnTo>
                  <a:lnTo>
                    <a:pt x="67667" y="570083"/>
                  </a:lnTo>
                  <a:lnTo>
                    <a:pt x="70511" y="573730"/>
                  </a:lnTo>
                  <a:lnTo>
                    <a:pt x="73994" y="576955"/>
                  </a:lnTo>
                  <a:lnTo>
                    <a:pt x="77903" y="579899"/>
                  </a:lnTo>
                  <a:lnTo>
                    <a:pt x="81303" y="582656"/>
                  </a:lnTo>
                  <a:lnTo>
                    <a:pt x="87198" y="587835"/>
                  </a:lnTo>
                  <a:lnTo>
                    <a:pt x="92541" y="592718"/>
                  </a:lnTo>
                  <a:lnTo>
                    <a:pt x="102662" y="602742"/>
                  </a:lnTo>
                  <a:lnTo>
                    <a:pt x="104953" y="604234"/>
                  </a:lnTo>
                  <a:lnTo>
                    <a:pt x="109616" y="605892"/>
                  </a:lnTo>
                  <a:lnTo>
                    <a:pt x="114333" y="608746"/>
                  </a:lnTo>
                  <a:lnTo>
                    <a:pt x="121405" y="614334"/>
                  </a:lnTo>
                  <a:lnTo>
                    <a:pt x="128585" y="6143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0" name="SMARTPenAnnotation577"/>
            <p:cNvSpPr/>
            <p:nvPr/>
          </p:nvSpPr>
          <p:spPr>
            <a:xfrm>
              <a:off x="5200650" y="2907506"/>
              <a:ext cx="107128" cy="185738"/>
            </a:xfrm>
            <a:custGeom>
              <a:avLst/>
              <a:gdLst/>
              <a:ahLst/>
              <a:cxnLst/>
              <a:rect l="0" t="0" r="0" b="0"/>
              <a:pathLst>
                <a:path w="107128" h="185738">
                  <a:moveTo>
                    <a:pt x="28575" y="0"/>
                  </a:moveTo>
                  <a:lnTo>
                    <a:pt x="28575" y="6151"/>
                  </a:lnTo>
                  <a:lnTo>
                    <a:pt x="30691" y="8819"/>
                  </a:lnTo>
                  <a:lnTo>
                    <a:pt x="32367" y="10642"/>
                  </a:lnTo>
                  <a:lnTo>
                    <a:pt x="33484" y="12651"/>
                  </a:lnTo>
                  <a:lnTo>
                    <a:pt x="34725" y="16999"/>
                  </a:lnTo>
                  <a:lnTo>
                    <a:pt x="37394" y="21578"/>
                  </a:lnTo>
                  <a:lnTo>
                    <a:pt x="39216" y="23910"/>
                  </a:lnTo>
                  <a:lnTo>
                    <a:pt x="41226" y="26259"/>
                  </a:lnTo>
                  <a:lnTo>
                    <a:pt x="43358" y="28618"/>
                  </a:lnTo>
                  <a:lnTo>
                    <a:pt x="47845" y="33357"/>
                  </a:lnTo>
                  <a:lnTo>
                    <a:pt x="73821" y="59531"/>
                  </a:lnTo>
                  <a:lnTo>
                    <a:pt x="76201" y="61119"/>
                  </a:lnTo>
                  <a:lnTo>
                    <a:pt x="78582" y="62177"/>
                  </a:lnTo>
                  <a:lnTo>
                    <a:pt x="80963" y="62883"/>
                  </a:lnTo>
                  <a:lnTo>
                    <a:pt x="82550" y="64147"/>
                  </a:lnTo>
                  <a:lnTo>
                    <a:pt x="83608" y="65783"/>
                  </a:lnTo>
                  <a:lnTo>
                    <a:pt x="84314" y="67668"/>
                  </a:lnTo>
                  <a:lnTo>
                    <a:pt x="87214" y="71879"/>
                  </a:lnTo>
                  <a:lnTo>
                    <a:pt x="89099" y="74113"/>
                  </a:lnTo>
                  <a:lnTo>
                    <a:pt x="91149" y="76396"/>
                  </a:lnTo>
                  <a:lnTo>
                    <a:pt x="98688" y="84340"/>
                  </a:lnTo>
                  <a:lnTo>
                    <a:pt x="106047" y="91754"/>
                  </a:lnTo>
                  <a:lnTo>
                    <a:pt x="106416" y="92919"/>
                  </a:lnTo>
                  <a:lnTo>
                    <a:pt x="107010" y="98376"/>
                  </a:lnTo>
                  <a:lnTo>
                    <a:pt x="107127" y="99689"/>
                  </a:lnTo>
                  <a:lnTo>
                    <a:pt x="105026" y="101985"/>
                  </a:lnTo>
                  <a:lnTo>
                    <a:pt x="97210" y="109927"/>
                  </a:lnTo>
                  <a:lnTo>
                    <a:pt x="94969" y="111384"/>
                  </a:lnTo>
                  <a:lnTo>
                    <a:pt x="92681" y="112356"/>
                  </a:lnTo>
                  <a:lnTo>
                    <a:pt x="90363" y="113004"/>
                  </a:lnTo>
                  <a:lnTo>
                    <a:pt x="88023" y="115024"/>
                  </a:lnTo>
                  <a:lnTo>
                    <a:pt x="85669" y="117957"/>
                  </a:lnTo>
                  <a:lnTo>
                    <a:pt x="83306" y="121501"/>
                  </a:lnTo>
                  <a:lnTo>
                    <a:pt x="80938" y="124656"/>
                  </a:lnTo>
                  <a:lnTo>
                    <a:pt x="78564" y="127554"/>
                  </a:lnTo>
                  <a:lnTo>
                    <a:pt x="76189" y="130280"/>
                  </a:lnTo>
                  <a:lnTo>
                    <a:pt x="73017" y="132891"/>
                  </a:lnTo>
                  <a:lnTo>
                    <a:pt x="69316" y="135425"/>
                  </a:lnTo>
                  <a:lnTo>
                    <a:pt x="65260" y="137908"/>
                  </a:lnTo>
                  <a:lnTo>
                    <a:pt x="61763" y="140358"/>
                  </a:lnTo>
                  <a:lnTo>
                    <a:pt x="58638" y="142784"/>
                  </a:lnTo>
                  <a:lnTo>
                    <a:pt x="55760" y="145196"/>
                  </a:lnTo>
                  <a:lnTo>
                    <a:pt x="53048" y="147597"/>
                  </a:lnTo>
                  <a:lnTo>
                    <a:pt x="47919" y="152382"/>
                  </a:lnTo>
                  <a:lnTo>
                    <a:pt x="44646" y="154769"/>
                  </a:lnTo>
                  <a:lnTo>
                    <a:pt x="40876" y="157154"/>
                  </a:lnTo>
                  <a:lnTo>
                    <a:pt x="36776" y="159538"/>
                  </a:lnTo>
                  <a:lnTo>
                    <a:pt x="33248" y="161128"/>
                  </a:lnTo>
                  <a:lnTo>
                    <a:pt x="30103" y="162187"/>
                  </a:lnTo>
                  <a:lnTo>
                    <a:pt x="27212" y="162893"/>
                  </a:lnTo>
                  <a:lnTo>
                    <a:pt x="24491" y="164158"/>
                  </a:lnTo>
                  <a:lnTo>
                    <a:pt x="21884" y="165795"/>
                  </a:lnTo>
                  <a:lnTo>
                    <a:pt x="15788" y="170333"/>
                  </a:lnTo>
                  <a:lnTo>
                    <a:pt x="12837" y="173070"/>
                  </a:lnTo>
                  <a:lnTo>
                    <a:pt x="7242" y="178498"/>
                  </a:lnTo>
                  <a:lnTo>
                    <a:pt x="5071" y="178551"/>
                  </a:lnTo>
                  <a:lnTo>
                    <a:pt x="3380" y="178565"/>
                  </a:lnTo>
                  <a:lnTo>
                    <a:pt x="2253" y="179368"/>
                  </a:lnTo>
                  <a:lnTo>
                    <a:pt x="1502" y="180698"/>
                  </a:lnTo>
                  <a:lnTo>
                    <a:pt x="0" y="18573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SMARTPenAnnotation578"/>
            <p:cNvSpPr/>
            <p:nvPr/>
          </p:nvSpPr>
          <p:spPr>
            <a:xfrm>
              <a:off x="5436393" y="3036093"/>
              <a:ext cx="114301" cy="7137"/>
            </a:xfrm>
            <a:custGeom>
              <a:avLst/>
              <a:gdLst/>
              <a:ahLst/>
              <a:cxnLst/>
              <a:rect l="0" t="0" r="0" b="0"/>
              <a:pathLst>
                <a:path w="114301" h="7137">
                  <a:moveTo>
                    <a:pt x="0" y="0"/>
                  </a:moveTo>
                  <a:lnTo>
                    <a:pt x="3793" y="0"/>
                  </a:lnTo>
                  <a:lnTo>
                    <a:pt x="5703" y="794"/>
                  </a:lnTo>
                  <a:lnTo>
                    <a:pt x="7771" y="2117"/>
                  </a:lnTo>
                  <a:lnTo>
                    <a:pt x="13001" y="6151"/>
                  </a:lnTo>
                  <a:lnTo>
                    <a:pt x="15017" y="6482"/>
                  </a:lnTo>
                  <a:lnTo>
                    <a:pt x="17949" y="6703"/>
                  </a:lnTo>
                  <a:lnTo>
                    <a:pt x="24646" y="6948"/>
                  </a:lnTo>
                  <a:lnTo>
                    <a:pt x="32879" y="7086"/>
                  </a:lnTo>
                  <a:lnTo>
                    <a:pt x="48976" y="7136"/>
                  </a:lnTo>
                  <a:lnTo>
                    <a:pt x="52494" y="6345"/>
                  </a:lnTo>
                  <a:lnTo>
                    <a:pt x="55634" y="5024"/>
                  </a:lnTo>
                  <a:lnTo>
                    <a:pt x="58521" y="3349"/>
                  </a:lnTo>
                  <a:lnTo>
                    <a:pt x="62033" y="2233"/>
                  </a:lnTo>
                  <a:lnTo>
                    <a:pt x="65961" y="1489"/>
                  </a:lnTo>
                  <a:lnTo>
                    <a:pt x="70168" y="993"/>
                  </a:lnTo>
                  <a:lnTo>
                    <a:pt x="74560" y="662"/>
                  </a:lnTo>
                  <a:lnTo>
                    <a:pt x="79076" y="441"/>
                  </a:lnTo>
                  <a:lnTo>
                    <a:pt x="90899" y="131"/>
                  </a:lnTo>
                  <a:lnTo>
                    <a:pt x="11430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2" name="SMARTPenAnnotation579"/>
            <p:cNvSpPr/>
            <p:nvPr/>
          </p:nvSpPr>
          <p:spPr>
            <a:xfrm>
              <a:off x="5607843" y="2907506"/>
              <a:ext cx="114301" cy="100013"/>
            </a:xfrm>
            <a:custGeom>
              <a:avLst/>
              <a:gdLst/>
              <a:ahLst/>
              <a:cxnLst/>
              <a:rect l="0" t="0" r="0" b="0"/>
              <a:pathLst>
                <a:path w="114301" h="100013">
                  <a:moveTo>
                    <a:pt x="0" y="0"/>
                  </a:moveTo>
                  <a:lnTo>
                    <a:pt x="0" y="84634"/>
                  </a:lnTo>
                  <a:lnTo>
                    <a:pt x="794" y="84997"/>
                  </a:lnTo>
                  <a:lnTo>
                    <a:pt x="3793" y="85402"/>
                  </a:lnTo>
                  <a:lnTo>
                    <a:pt x="6151" y="85629"/>
                  </a:lnTo>
                  <a:lnTo>
                    <a:pt x="8819" y="87799"/>
                  </a:lnTo>
                  <a:lnTo>
                    <a:pt x="10642" y="89489"/>
                  </a:lnTo>
                  <a:lnTo>
                    <a:pt x="12651" y="90615"/>
                  </a:lnTo>
                  <a:lnTo>
                    <a:pt x="14784" y="91366"/>
                  </a:lnTo>
                  <a:lnTo>
                    <a:pt x="17000" y="91867"/>
                  </a:lnTo>
                  <a:lnTo>
                    <a:pt x="19271" y="92201"/>
                  </a:lnTo>
                  <a:lnTo>
                    <a:pt x="21579" y="92424"/>
                  </a:lnTo>
                  <a:lnTo>
                    <a:pt x="23911" y="92572"/>
                  </a:lnTo>
                  <a:lnTo>
                    <a:pt x="28619" y="92737"/>
                  </a:lnTo>
                  <a:lnTo>
                    <a:pt x="37848" y="92830"/>
                  </a:lnTo>
                  <a:lnTo>
                    <a:pt x="41901" y="92843"/>
                  </a:lnTo>
                  <a:lnTo>
                    <a:pt x="45397" y="93645"/>
                  </a:lnTo>
                  <a:lnTo>
                    <a:pt x="48521" y="94974"/>
                  </a:lnTo>
                  <a:lnTo>
                    <a:pt x="51398" y="96653"/>
                  </a:lnTo>
                  <a:lnTo>
                    <a:pt x="54109" y="97773"/>
                  </a:lnTo>
                  <a:lnTo>
                    <a:pt x="56710" y="98519"/>
                  </a:lnTo>
                  <a:lnTo>
                    <a:pt x="59238" y="99017"/>
                  </a:lnTo>
                  <a:lnTo>
                    <a:pt x="61717" y="99349"/>
                  </a:lnTo>
                  <a:lnTo>
                    <a:pt x="64164" y="99570"/>
                  </a:lnTo>
                  <a:lnTo>
                    <a:pt x="66588" y="99717"/>
                  </a:lnTo>
                  <a:lnTo>
                    <a:pt x="71399" y="99881"/>
                  </a:lnTo>
                  <a:lnTo>
                    <a:pt x="80955" y="99986"/>
                  </a:lnTo>
                  <a:lnTo>
                    <a:pt x="103093" y="100012"/>
                  </a:lnTo>
                  <a:lnTo>
                    <a:pt x="105241" y="99218"/>
                  </a:lnTo>
                  <a:lnTo>
                    <a:pt x="107467" y="97895"/>
                  </a:lnTo>
                  <a:lnTo>
                    <a:pt x="114300" y="928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3" name="SMARTPenAnnotation580"/>
            <p:cNvSpPr/>
            <p:nvPr/>
          </p:nvSpPr>
          <p:spPr>
            <a:xfrm>
              <a:off x="5687417" y="2893218"/>
              <a:ext cx="56159" cy="214314"/>
            </a:xfrm>
            <a:custGeom>
              <a:avLst/>
              <a:gdLst/>
              <a:ahLst/>
              <a:cxnLst/>
              <a:rect l="0" t="0" r="0" b="0"/>
              <a:pathLst>
                <a:path w="56159" h="214314">
                  <a:moveTo>
                    <a:pt x="6151" y="0"/>
                  </a:moveTo>
                  <a:lnTo>
                    <a:pt x="0" y="0"/>
                  </a:lnTo>
                  <a:lnTo>
                    <a:pt x="463" y="794"/>
                  </a:lnTo>
                  <a:lnTo>
                    <a:pt x="1565" y="2117"/>
                  </a:lnTo>
                  <a:lnTo>
                    <a:pt x="5245" y="6151"/>
                  </a:lnTo>
                  <a:lnTo>
                    <a:pt x="5749" y="8819"/>
                  </a:lnTo>
                  <a:lnTo>
                    <a:pt x="5883" y="10642"/>
                  </a:lnTo>
                  <a:lnTo>
                    <a:pt x="6766" y="12651"/>
                  </a:lnTo>
                  <a:lnTo>
                    <a:pt x="8149" y="14784"/>
                  </a:lnTo>
                  <a:lnTo>
                    <a:pt x="9864" y="17000"/>
                  </a:lnTo>
                  <a:lnTo>
                    <a:pt x="11008" y="19271"/>
                  </a:lnTo>
                  <a:lnTo>
                    <a:pt x="12279" y="23911"/>
                  </a:lnTo>
                  <a:lnTo>
                    <a:pt x="13411" y="27053"/>
                  </a:lnTo>
                  <a:lnTo>
                    <a:pt x="14960" y="30736"/>
                  </a:lnTo>
                  <a:lnTo>
                    <a:pt x="16786" y="34778"/>
                  </a:lnTo>
                  <a:lnTo>
                    <a:pt x="18798" y="38267"/>
                  </a:lnTo>
                  <a:lnTo>
                    <a:pt x="20933" y="41386"/>
                  </a:lnTo>
                  <a:lnTo>
                    <a:pt x="23149" y="44260"/>
                  </a:lnTo>
                  <a:lnTo>
                    <a:pt x="24627" y="47763"/>
                  </a:lnTo>
                  <a:lnTo>
                    <a:pt x="25612" y="51686"/>
                  </a:lnTo>
                  <a:lnTo>
                    <a:pt x="26269" y="55888"/>
                  </a:lnTo>
                  <a:lnTo>
                    <a:pt x="27500" y="60278"/>
                  </a:lnTo>
                  <a:lnTo>
                    <a:pt x="29116" y="64791"/>
                  </a:lnTo>
                  <a:lnTo>
                    <a:pt x="30986" y="69388"/>
                  </a:lnTo>
                  <a:lnTo>
                    <a:pt x="33026" y="74834"/>
                  </a:lnTo>
                  <a:lnTo>
                    <a:pt x="37411" y="87235"/>
                  </a:lnTo>
                  <a:lnTo>
                    <a:pt x="38897" y="93082"/>
                  </a:lnTo>
                  <a:lnTo>
                    <a:pt x="39888" y="98567"/>
                  </a:lnTo>
                  <a:lnTo>
                    <a:pt x="40549" y="103811"/>
                  </a:lnTo>
                  <a:lnTo>
                    <a:pt x="41783" y="108895"/>
                  </a:lnTo>
                  <a:lnTo>
                    <a:pt x="43399" y="113872"/>
                  </a:lnTo>
                  <a:lnTo>
                    <a:pt x="45271" y="118777"/>
                  </a:lnTo>
                  <a:lnTo>
                    <a:pt x="46519" y="123635"/>
                  </a:lnTo>
                  <a:lnTo>
                    <a:pt x="47350" y="128461"/>
                  </a:lnTo>
                  <a:lnTo>
                    <a:pt x="47905" y="133266"/>
                  </a:lnTo>
                  <a:lnTo>
                    <a:pt x="49068" y="138850"/>
                  </a:lnTo>
                  <a:lnTo>
                    <a:pt x="50638" y="144954"/>
                  </a:lnTo>
                  <a:lnTo>
                    <a:pt x="52477" y="151405"/>
                  </a:lnTo>
                  <a:lnTo>
                    <a:pt x="53705" y="156499"/>
                  </a:lnTo>
                  <a:lnTo>
                    <a:pt x="54522" y="160689"/>
                  </a:lnTo>
                  <a:lnTo>
                    <a:pt x="55067" y="164276"/>
                  </a:lnTo>
                  <a:lnTo>
                    <a:pt x="55431" y="168255"/>
                  </a:lnTo>
                  <a:lnTo>
                    <a:pt x="55673" y="172495"/>
                  </a:lnTo>
                  <a:lnTo>
                    <a:pt x="55942" y="181440"/>
                  </a:lnTo>
                  <a:lnTo>
                    <a:pt x="56158" y="2143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4" name="SMARTPenAnnotation581"/>
            <p:cNvSpPr/>
            <p:nvPr/>
          </p:nvSpPr>
          <p:spPr>
            <a:xfrm>
              <a:off x="5815012" y="2993231"/>
              <a:ext cx="171061" cy="363990"/>
            </a:xfrm>
            <a:custGeom>
              <a:avLst/>
              <a:gdLst/>
              <a:ahLst/>
              <a:cxnLst/>
              <a:rect l="0" t="0" r="0" b="0"/>
              <a:pathLst>
                <a:path w="171061" h="363990">
                  <a:moveTo>
                    <a:pt x="0" y="0"/>
                  </a:moveTo>
                  <a:lnTo>
                    <a:pt x="3792" y="3792"/>
                  </a:lnTo>
                  <a:lnTo>
                    <a:pt x="4910" y="5703"/>
                  </a:lnTo>
                  <a:lnTo>
                    <a:pt x="6151" y="9943"/>
                  </a:lnTo>
                  <a:lnTo>
                    <a:pt x="7741" y="19926"/>
                  </a:lnTo>
                  <a:lnTo>
                    <a:pt x="10849" y="27641"/>
                  </a:lnTo>
                  <a:lnTo>
                    <a:pt x="12759" y="36362"/>
                  </a:lnTo>
                  <a:lnTo>
                    <a:pt x="13269" y="40910"/>
                  </a:lnTo>
                  <a:lnTo>
                    <a:pt x="15951" y="48080"/>
                  </a:lnTo>
                  <a:lnTo>
                    <a:pt x="19789" y="54706"/>
                  </a:lnTo>
                  <a:lnTo>
                    <a:pt x="24141" y="62943"/>
                  </a:lnTo>
                  <a:lnTo>
                    <a:pt x="31054" y="76505"/>
                  </a:lnTo>
                  <a:lnTo>
                    <a:pt x="33646" y="83744"/>
                  </a:lnTo>
                  <a:lnTo>
                    <a:pt x="34337" y="86785"/>
                  </a:lnTo>
                  <a:lnTo>
                    <a:pt x="37221" y="92282"/>
                  </a:lnTo>
                  <a:lnTo>
                    <a:pt x="41149" y="97370"/>
                  </a:lnTo>
                  <a:lnTo>
                    <a:pt x="45541" y="102278"/>
                  </a:lnTo>
                  <a:lnTo>
                    <a:pt x="48617" y="103904"/>
                  </a:lnTo>
                  <a:lnTo>
                    <a:pt x="52255" y="104988"/>
                  </a:lnTo>
                  <a:lnTo>
                    <a:pt x="56268" y="105711"/>
                  </a:lnTo>
                  <a:lnTo>
                    <a:pt x="59737" y="106986"/>
                  </a:lnTo>
                  <a:lnTo>
                    <a:pt x="62843" y="108630"/>
                  </a:lnTo>
                  <a:lnTo>
                    <a:pt x="65708" y="110520"/>
                  </a:lnTo>
                  <a:lnTo>
                    <a:pt x="71008" y="112620"/>
                  </a:lnTo>
                  <a:lnTo>
                    <a:pt x="76009" y="113553"/>
                  </a:lnTo>
                  <a:lnTo>
                    <a:pt x="80878" y="113968"/>
                  </a:lnTo>
                  <a:lnTo>
                    <a:pt x="85687" y="114152"/>
                  </a:lnTo>
                  <a:lnTo>
                    <a:pt x="92858" y="114256"/>
                  </a:lnTo>
                  <a:lnTo>
                    <a:pt x="95242" y="114271"/>
                  </a:lnTo>
                  <a:lnTo>
                    <a:pt x="97626" y="113487"/>
                  </a:lnTo>
                  <a:lnTo>
                    <a:pt x="102392" y="110499"/>
                  </a:lnTo>
                  <a:lnTo>
                    <a:pt x="107155" y="106525"/>
                  </a:lnTo>
                  <a:lnTo>
                    <a:pt x="109537" y="104354"/>
                  </a:lnTo>
                  <a:lnTo>
                    <a:pt x="111125" y="102113"/>
                  </a:lnTo>
                  <a:lnTo>
                    <a:pt x="114153" y="95167"/>
                  </a:lnTo>
                  <a:lnTo>
                    <a:pt x="117674" y="90450"/>
                  </a:lnTo>
                  <a:lnTo>
                    <a:pt x="118931" y="87288"/>
                  </a:lnTo>
                  <a:lnTo>
                    <a:pt x="121493" y="76045"/>
                  </a:lnTo>
                  <a:lnTo>
                    <a:pt x="126133" y="66541"/>
                  </a:lnTo>
                  <a:lnTo>
                    <a:pt x="127496" y="58413"/>
                  </a:lnTo>
                  <a:lnTo>
                    <a:pt x="128264" y="48705"/>
                  </a:lnTo>
                  <a:lnTo>
                    <a:pt x="129166" y="45963"/>
                  </a:lnTo>
                  <a:lnTo>
                    <a:pt x="132284" y="40801"/>
                  </a:lnTo>
                  <a:lnTo>
                    <a:pt x="134200" y="33744"/>
                  </a:lnTo>
                  <a:lnTo>
                    <a:pt x="135429" y="23863"/>
                  </a:lnTo>
                  <a:lnTo>
                    <a:pt x="135641" y="18359"/>
                  </a:lnTo>
                  <a:lnTo>
                    <a:pt x="134878" y="16208"/>
                  </a:lnTo>
                  <a:lnTo>
                    <a:pt x="129573" y="8494"/>
                  </a:lnTo>
                  <a:lnTo>
                    <a:pt x="128880" y="7544"/>
                  </a:lnTo>
                  <a:lnTo>
                    <a:pt x="123736" y="7223"/>
                  </a:lnTo>
                  <a:lnTo>
                    <a:pt x="121533" y="7147"/>
                  </a:lnTo>
                  <a:lnTo>
                    <a:pt x="121470" y="10937"/>
                  </a:lnTo>
                  <a:lnTo>
                    <a:pt x="122255" y="12847"/>
                  </a:lnTo>
                  <a:lnTo>
                    <a:pt x="126359" y="19329"/>
                  </a:lnTo>
                  <a:lnTo>
                    <a:pt x="128721" y="26276"/>
                  </a:lnTo>
                  <a:lnTo>
                    <a:pt x="132086" y="30993"/>
                  </a:lnTo>
                  <a:lnTo>
                    <a:pt x="136228" y="37852"/>
                  </a:lnTo>
                  <a:lnTo>
                    <a:pt x="138444" y="41903"/>
                  </a:lnTo>
                  <a:lnTo>
                    <a:pt x="140905" y="50638"/>
                  </a:lnTo>
                  <a:lnTo>
                    <a:pt x="142794" y="59812"/>
                  </a:lnTo>
                  <a:lnTo>
                    <a:pt x="146279" y="69181"/>
                  </a:lnTo>
                  <a:lnTo>
                    <a:pt x="147525" y="74695"/>
                  </a:lnTo>
                  <a:lnTo>
                    <a:pt x="148357" y="80753"/>
                  </a:lnTo>
                  <a:lnTo>
                    <a:pt x="148910" y="87173"/>
                  </a:lnTo>
                  <a:lnTo>
                    <a:pt x="150074" y="93834"/>
                  </a:lnTo>
                  <a:lnTo>
                    <a:pt x="151643" y="100656"/>
                  </a:lnTo>
                  <a:lnTo>
                    <a:pt x="153483" y="107585"/>
                  </a:lnTo>
                  <a:lnTo>
                    <a:pt x="154710" y="114586"/>
                  </a:lnTo>
                  <a:lnTo>
                    <a:pt x="155527" y="121634"/>
                  </a:lnTo>
                  <a:lnTo>
                    <a:pt x="156073" y="128714"/>
                  </a:lnTo>
                  <a:lnTo>
                    <a:pt x="157230" y="135022"/>
                  </a:lnTo>
                  <a:lnTo>
                    <a:pt x="160632" y="146264"/>
                  </a:lnTo>
                  <a:lnTo>
                    <a:pt x="162650" y="153072"/>
                  </a:lnTo>
                  <a:lnTo>
                    <a:pt x="167010" y="169103"/>
                  </a:lnTo>
                  <a:lnTo>
                    <a:pt x="168490" y="176235"/>
                  </a:lnTo>
                  <a:lnTo>
                    <a:pt x="169476" y="182577"/>
                  </a:lnTo>
                  <a:lnTo>
                    <a:pt x="170135" y="188393"/>
                  </a:lnTo>
                  <a:lnTo>
                    <a:pt x="170573" y="194652"/>
                  </a:lnTo>
                  <a:lnTo>
                    <a:pt x="170865" y="201205"/>
                  </a:lnTo>
                  <a:lnTo>
                    <a:pt x="171060" y="207955"/>
                  </a:lnTo>
                  <a:lnTo>
                    <a:pt x="170397" y="214837"/>
                  </a:lnTo>
                  <a:lnTo>
                    <a:pt x="169161" y="221806"/>
                  </a:lnTo>
                  <a:lnTo>
                    <a:pt x="167542" y="228833"/>
                  </a:lnTo>
                  <a:lnTo>
                    <a:pt x="166463" y="235899"/>
                  </a:lnTo>
                  <a:lnTo>
                    <a:pt x="165745" y="242991"/>
                  </a:lnTo>
                  <a:lnTo>
                    <a:pt x="165265" y="250100"/>
                  </a:lnTo>
                  <a:lnTo>
                    <a:pt x="164152" y="257221"/>
                  </a:lnTo>
                  <a:lnTo>
                    <a:pt x="162616" y="264349"/>
                  </a:lnTo>
                  <a:lnTo>
                    <a:pt x="160798" y="271483"/>
                  </a:lnTo>
                  <a:lnTo>
                    <a:pt x="158792" y="278620"/>
                  </a:lnTo>
                  <a:lnTo>
                    <a:pt x="154448" y="292899"/>
                  </a:lnTo>
                  <a:lnTo>
                    <a:pt x="152178" y="299247"/>
                  </a:lnTo>
                  <a:lnTo>
                    <a:pt x="147539" y="310534"/>
                  </a:lnTo>
                  <a:lnTo>
                    <a:pt x="144397" y="315767"/>
                  </a:lnTo>
                  <a:lnTo>
                    <a:pt x="140715" y="320842"/>
                  </a:lnTo>
                  <a:lnTo>
                    <a:pt x="136672" y="325814"/>
                  </a:lnTo>
                  <a:lnTo>
                    <a:pt x="133184" y="330715"/>
                  </a:lnTo>
                  <a:lnTo>
                    <a:pt x="130064" y="335570"/>
                  </a:lnTo>
                  <a:lnTo>
                    <a:pt x="127191" y="340395"/>
                  </a:lnTo>
                  <a:lnTo>
                    <a:pt x="121882" y="347872"/>
                  </a:lnTo>
                  <a:lnTo>
                    <a:pt x="119354" y="350977"/>
                  </a:lnTo>
                  <a:lnTo>
                    <a:pt x="116082" y="353047"/>
                  </a:lnTo>
                  <a:lnTo>
                    <a:pt x="112313" y="354427"/>
                  </a:lnTo>
                  <a:lnTo>
                    <a:pt x="108213" y="355347"/>
                  </a:lnTo>
                  <a:lnTo>
                    <a:pt x="103892" y="356754"/>
                  </a:lnTo>
                  <a:lnTo>
                    <a:pt x="99424" y="358486"/>
                  </a:lnTo>
                  <a:lnTo>
                    <a:pt x="94857" y="360434"/>
                  </a:lnTo>
                  <a:lnTo>
                    <a:pt x="91020" y="361733"/>
                  </a:lnTo>
                  <a:lnTo>
                    <a:pt x="87668" y="362599"/>
                  </a:lnTo>
                  <a:lnTo>
                    <a:pt x="84638" y="363177"/>
                  </a:lnTo>
                  <a:lnTo>
                    <a:pt x="81032" y="363561"/>
                  </a:lnTo>
                  <a:lnTo>
                    <a:pt x="77040" y="363818"/>
                  </a:lnTo>
                  <a:lnTo>
                    <a:pt x="72791" y="363989"/>
                  </a:lnTo>
                  <a:lnTo>
                    <a:pt x="69165" y="363309"/>
                  </a:lnTo>
                  <a:lnTo>
                    <a:pt x="65954" y="362063"/>
                  </a:lnTo>
                  <a:lnTo>
                    <a:pt x="63019" y="360437"/>
                  </a:lnTo>
                  <a:lnTo>
                    <a:pt x="60269" y="358560"/>
                  </a:lnTo>
                  <a:lnTo>
                    <a:pt x="55097" y="354358"/>
                  </a:lnTo>
                  <a:lnTo>
                    <a:pt x="52606" y="352920"/>
                  </a:lnTo>
                  <a:lnTo>
                    <a:pt x="47722" y="351322"/>
                  </a:lnTo>
                  <a:lnTo>
                    <a:pt x="42906" y="348495"/>
                  </a:lnTo>
                  <a:lnTo>
                    <a:pt x="38119" y="344593"/>
                  </a:lnTo>
                  <a:lnTo>
                    <a:pt x="33346" y="340213"/>
                  </a:lnTo>
                  <a:lnTo>
                    <a:pt x="31756" y="337933"/>
                  </a:lnTo>
                  <a:lnTo>
                    <a:pt x="28575" y="3286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5" name="SMARTPenAnnotation582"/>
            <p:cNvSpPr/>
            <p:nvPr/>
          </p:nvSpPr>
          <p:spPr>
            <a:xfrm>
              <a:off x="6129337" y="3000375"/>
              <a:ext cx="185739" cy="7144"/>
            </a:xfrm>
            <a:custGeom>
              <a:avLst/>
              <a:gdLst/>
              <a:ahLst/>
              <a:cxnLst/>
              <a:rect l="0" t="0" r="0" b="0"/>
              <a:pathLst>
                <a:path w="185739" h="7144">
                  <a:moveTo>
                    <a:pt x="0" y="0"/>
                  </a:moveTo>
                  <a:lnTo>
                    <a:pt x="27703" y="0"/>
                  </a:lnTo>
                  <a:lnTo>
                    <a:pt x="31962" y="793"/>
                  </a:lnTo>
                  <a:lnTo>
                    <a:pt x="36390" y="2116"/>
                  </a:lnTo>
                  <a:lnTo>
                    <a:pt x="40929" y="3792"/>
                  </a:lnTo>
                  <a:lnTo>
                    <a:pt x="45542" y="4909"/>
                  </a:lnTo>
                  <a:lnTo>
                    <a:pt x="50205" y="5654"/>
                  </a:lnTo>
                  <a:lnTo>
                    <a:pt x="54901" y="6150"/>
                  </a:lnTo>
                  <a:lnTo>
                    <a:pt x="59620" y="6481"/>
                  </a:lnTo>
                  <a:lnTo>
                    <a:pt x="64353" y="6702"/>
                  </a:lnTo>
                  <a:lnTo>
                    <a:pt x="73845" y="6947"/>
                  </a:lnTo>
                  <a:lnTo>
                    <a:pt x="166564" y="7143"/>
                  </a:lnTo>
                  <a:lnTo>
                    <a:pt x="168987" y="6350"/>
                  </a:lnTo>
                  <a:lnTo>
                    <a:pt x="171395" y="5027"/>
                  </a:lnTo>
                  <a:lnTo>
                    <a:pt x="173794" y="3351"/>
                  </a:lnTo>
                  <a:lnTo>
                    <a:pt x="176188" y="2234"/>
                  </a:lnTo>
                  <a:lnTo>
                    <a:pt x="178577" y="1489"/>
                  </a:lnTo>
                  <a:lnTo>
                    <a:pt x="185738"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6" name="SMARTPenAnnotation583"/>
            <p:cNvSpPr/>
            <p:nvPr/>
          </p:nvSpPr>
          <p:spPr>
            <a:xfrm>
              <a:off x="6529387" y="2864643"/>
              <a:ext cx="42864" cy="257176"/>
            </a:xfrm>
            <a:custGeom>
              <a:avLst/>
              <a:gdLst/>
              <a:ahLst/>
              <a:cxnLst/>
              <a:rect l="0" t="0" r="0" b="0"/>
              <a:pathLst>
                <a:path w="42864" h="257176">
                  <a:moveTo>
                    <a:pt x="0" y="0"/>
                  </a:moveTo>
                  <a:lnTo>
                    <a:pt x="0" y="86880"/>
                  </a:lnTo>
                  <a:lnTo>
                    <a:pt x="794" y="93639"/>
                  </a:lnTo>
                  <a:lnTo>
                    <a:pt x="2117" y="100526"/>
                  </a:lnTo>
                  <a:lnTo>
                    <a:pt x="3793" y="107499"/>
                  </a:lnTo>
                  <a:lnTo>
                    <a:pt x="4910" y="113735"/>
                  </a:lnTo>
                  <a:lnTo>
                    <a:pt x="5654" y="119480"/>
                  </a:lnTo>
                  <a:lnTo>
                    <a:pt x="6151" y="124897"/>
                  </a:lnTo>
                  <a:lnTo>
                    <a:pt x="7276" y="130890"/>
                  </a:lnTo>
                  <a:lnTo>
                    <a:pt x="8820" y="137266"/>
                  </a:lnTo>
                  <a:lnTo>
                    <a:pt x="10643" y="143898"/>
                  </a:lnTo>
                  <a:lnTo>
                    <a:pt x="11857" y="150701"/>
                  </a:lnTo>
                  <a:lnTo>
                    <a:pt x="12667" y="157618"/>
                  </a:lnTo>
                  <a:lnTo>
                    <a:pt x="13208" y="164610"/>
                  </a:lnTo>
                  <a:lnTo>
                    <a:pt x="13567" y="170859"/>
                  </a:lnTo>
                  <a:lnTo>
                    <a:pt x="13967" y="182035"/>
                  </a:lnTo>
                  <a:lnTo>
                    <a:pt x="14868" y="188032"/>
                  </a:lnTo>
                  <a:lnTo>
                    <a:pt x="16263" y="194411"/>
                  </a:lnTo>
                  <a:lnTo>
                    <a:pt x="17985" y="201045"/>
                  </a:lnTo>
                  <a:lnTo>
                    <a:pt x="19134" y="206261"/>
                  </a:lnTo>
                  <a:lnTo>
                    <a:pt x="20410" y="214174"/>
                  </a:lnTo>
                  <a:lnTo>
                    <a:pt x="20751" y="218189"/>
                  </a:lnTo>
                  <a:lnTo>
                    <a:pt x="20977" y="222453"/>
                  </a:lnTo>
                  <a:lnTo>
                    <a:pt x="21129" y="226883"/>
                  </a:lnTo>
                  <a:lnTo>
                    <a:pt x="22023" y="230631"/>
                  </a:lnTo>
                  <a:lnTo>
                    <a:pt x="23414" y="233923"/>
                  </a:lnTo>
                  <a:lnTo>
                    <a:pt x="25134" y="236911"/>
                  </a:lnTo>
                  <a:lnTo>
                    <a:pt x="27074" y="239697"/>
                  </a:lnTo>
                  <a:lnTo>
                    <a:pt x="29163" y="242348"/>
                  </a:lnTo>
                  <a:lnTo>
                    <a:pt x="31348" y="244909"/>
                  </a:lnTo>
                  <a:lnTo>
                    <a:pt x="32805" y="247410"/>
                  </a:lnTo>
                  <a:lnTo>
                    <a:pt x="33776" y="249872"/>
                  </a:lnTo>
                  <a:lnTo>
                    <a:pt x="34423" y="252306"/>
                  </a:lnTo>
                  <a:lnTo>
                    <a:pt x="35650" y="253929"/>
                  </a:lnTo>
                  <a:lnTo>
                    <a:pt x="37260" y="255011"/>
                  </a:lnTo>
                  <a:lnTo>
                    <a:pt x="42863" y="2571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7" name="SMARTPenAnnotation584"/>
            <p:cNvSpPr/>
            <p:nvPr/>
          </p:nvSpPr>
          <p:spPr>
            <a:xfrm>
              <a:off x="6636543" y="2893314"/>
              <a:ext cx="178595" cy="192366"/>
            </a:xfrm>
            <a:custGeom>
              <a:avLst/>
              <a:gdLst/>
              <a:ahLst/>
              <a:cxnLst/>
              <a:rect l="0" t="0" r="0" b="0"/>
              <a:pathLst>
                <a:path w="178595" h="192366">
                  <a:moveTo>
                    <a:pt x="0" y="21336"/>
                  </a:moveTo>
                  <a:lnTo>
                    <a:pt x="6151" y="15185"/>
                  </a:lnTo>
                  <a:lnTo>
                    <a:pt x="6703" y="12516"/>
                  </a:lnTo>
                  <a:lnTo>
                    <a:pt x="6850" y="10694"/>
                  </a:lnTo>
                  <a:lnTo>
                    <a:pt x="8535" y="9478"/>
                  </a:lnTo>
                  <a:lnTo>
                    <a:pt x="11247" y="8668"/>
                  </a:lnTo>
                  <a:lnTo>
                    <a:pt x="14642" y="8128"/>
                  </a:lnTo>
                  <a:lnTo>
                    <a:pt x="17698" y="6974"/>
                  </a:lnTo>
                  <a:lnTo>
                    <a:pt x="23212" y="3576"/>
                  </a:lnTo>
                  <a:lnTo>
                    <a:pt x="26588" y="2352"/>
                  </a:lnTo>
                  <a:lnTo>
                    <a:pt x="30426" y="1536"/>
                  </a:lnTo>
                  <a:lnTo>
                    <a:pt x="34571" y="992"/>
                  </a:lnTo>
                  <a:lnTo>
                    <a:pt x="38128" y="630"/>
                  </a:lnTo>
                  <a:lnTo>
                    <a:pt x="41295" y="388"/>
                  </a:lnTo>
                  <a:lnTo>
                    <a:pt x="44198" y="227"/>
                  </a:lnTo>
                  <a:lnTo>
                    <a:pt x="51658" y="47"/>
                  </a:lnTo>
                  <a:lnTo>
                    <a:pt x="55870" y="0"/>
                  </a:lnTo>
                  <a:lnTo>
                    <a:pt x="60266" y="762"/>
                  </a:lnTo>
                  <a:lnTo>
                    <a:pt x="64784" y="2063"/>
                  </a:lnTo>
                  <a:lnTo>
                    <a:pt x="69383" y="3725"/>
                  </a:lnTo>
                  <a:lnTo>
                    <a:pt x="74036" y="4833"/>
                  </a:lnTo>
                  <a:lnTo>
                    <a:pt x="78726" y="5571"/>
                  </a:lnTo>
                  <a:lnTo>
                    <a:pt x="83440" y="6064"/>
                  </a:lnTo>
                  <a:lnTo>
                    <a:pt x="88171" y="7185"/>
                  </a:lnTo>
                  <a:lnTo>
                    <a:pt x="92912" y="8727"/>
                  </a:lnTo>
                  <a:lnTo>
                    <a:pt x="97660" y="10549"/>
                  </a:lnTo>
                  <a:lnTo>
                    <a:pt x="101619" y="12557"/>
                  </a:lnTo>
                  <a:lnTo>
                    <a:pt x="105053" y="14689"/>
                  </a:lnTo>
                  <a:lnTo>
                    <a:pt x="108136" y="16905"/>
                  </a:lnTo>
                  <a:lnTo>
                    <a:pt x="113677" y="21483"/>
                  </a:lnTo>
                  <a:lnTo>
                    <a:pt x="116266" y="23815"/>
                  </a:lnTo>
                  <a:lnTo>
                    <a:pt x="118786" y="26957"/>
                  </a:lnTo>
                  <a:lnTo>
                    <a:pt x="121260" y="30640"/>
                  </a:lnTo>
                  <a:lnTo>
                    <a:pt x="123702" y="34682"/>
                  </a:lnTo>
                  <a:lnTo>
                    <a:pt x="125331" y="38964"/>
                  </a:lnTo>
                  <a:lnTo>
                    <a:pt x="126417" y="43407"/>
                  </a:lnTo>
                  <a:lnTo>
                    <a:pt x="127140" y="47956"/>
                  </a:lnTo>
                  <a:lnTo>
                    <a:pt x="127623" y="52576"/>
                  </a:lnTo>
                  <a:lnTo>
                    <a:pt x="127944" y="57244"/>
                  </a:lnTo>
                  <a:lnTo>
                    <a:pt x="128158" y="61943"/>
                  </a:lnTo>
                  <a:lnTo>
                    <a:pt x="128397" y="71398"/>
                  </a:lnTo>
                  <a:lnTo>
                    <a:pt x="128461" y="76142"/>
                  </a:lnTo>
                  <a:lnTo>
                    <a:pt x="127710" y="80892"/>
                  </a:lnTo>
                  <a:lnTo>
                    <a:pt x="126414" y="85646"/>
                  </a:lnTo>
                  <a:lnTo>
                    <a:pt x="124759" y="90403"/>
                  </a:lnTo>
                  <a:lnTo>
                    <a:pt x="122859" y="95162"/>
                  </a:lnTo>
                  <a:lnTo>
                    <a:pt x="120801" y="99922"/>
                  </a:lnTo>
                  <a:lnTo>
                    <a:pt x="118634" y="104683"/>
                  </a:lnTo>
                  <a:lnTo>
                    <a:pt x="117189" y="109444"/>
                  </a:lnTo>
                  <a:lnTo>
                    <a:pt x="116226" y="114206"/>
                  </a:lnTo>
                  <a:lnTo>
                    <a:pt x="115585" y="118968"/>
                  </a:lnTo>
                  <a:lnTo>
                    <a:pt x="113569" y="123730"/>
                  </a:lnTo>
                  <a:lnTo>
                    <a:pt x="110638" y="128492"/>
                  </a:lnTo>
                  <a:lnTo>
                    <a:pt x="107096" y="133255"/>
                  </a:lnTo>
                  <a:lnTo>
                    <a:pt x="103941" y="137223"/>
                  </a:lnTo>
                  <a:lnTo>
                    <a:pt x="101044" y="140663"/>
                  </a:lnTo>
                  <a:lnTo>
                    <a:pt x="98319" y="143749"/>
                  </a:lnTo>
                  <a:lnTo>
                    <a:pt x="95709" y="147395"/>
                  </a:lnTo>
                  <a:lnTo>
                    <a:pt x="93174" y="151413"/>
                  </a:lnTo>
                  <a:lnTo>
                    <a:pt x="90692" y="155679"/>
                  </a:lnTo>
                  <a:lnTo>
                    <a:pt x="87448" y="159316"/>
                  </a:lnTo>
                  <a:lnTo>
                    <a:pt x="83699" y="162535"/>
                  </a:lnTo>
                  <a:lnTo>
                    <a:pt x="79612" y="165475"/>
                  </a:lnTo>
                  <a:lnTo>
                    <a:pt x="76093" y="168228"/>
                  </a:lnTo>
                  <a:lnTo>
                    <a:pt x="72954" y="170858"/>
                  </a:lnTo>
                  <a:lnTo>
                    <a:pt x="70067" y="173405"/>
                  </a:lnTo>
                  <a:lnTo>
                    <a:pt x="66555" y="175896"/>
                  </a:lnTo>
                  <a:lnTo>
                    <a:pt x="62627" y="178351"/>
                  </a:lnTo>
                  <a:lnTo>
                    <a:pt x="58420" y="180781"/>
                  </a:lnTo>
                  <a:lnTo>
                    <a:pt x="54822" y="183195"/>
                  </a:lnTo>
                  <a:lnTo>
                    <a:pt x="51630" y="185598"/>
                  </a:lnTo>
                  <a:lnTo>
                    <a:pt x="48707" y="187994"/>
                  </a:lnTo>
                  <a:lnTo>
                    <a:pt x="43343" y="190656"/>
                  </a:lnTo>
                  <a:lnTo>
                    <a:pt x="38313" y="191839"/>
                  </a:lnTo>
                  <a:lnTo>
                    <a:pt x="33433" y="192365"/>
                  </a:lnTo>
                  <a:lnTo>
                    <a:pt x="31020" y="191711"/>
                  </a:lnTo>
                  <a:lnTo>
                    <a:pt x="26223" y="188868"/>
                  </a:lnTo>
                  <a:lnTo>
                    <a:pt x="21444" y="184959"/>
                  </a:lnTo>
                  <a:lnTo>
                    <a:pt x="19059" y="182805"/>
                  </a:lnTo>
                  <a:lnTo>
                    <a:pt x="16674" y="181370"/>
                  </a:lnTo>
                  <a:lnTo>
                    <a:pt x="11910" y="179774"/>
                  </a:lnTo>
                  <a:lnTo>
                    <a:pt x="10321" y="178555"/>
                  </a:lnTo>
                  <a:lnTo>
                    <a:pt x="9262" y="176949"/>
                  </a:lnTo>
                  <a:lnTo>
                    <a:pt x="8085" y="173047"/>
                  </a:lnTo>
                  <a:lnTo>
                    <a:pt x="7563" y="168667"/>
                  </a:lnTo>
                  <a:lnTo>
                    <a:pt x="7330" y="164074"/>
                  </a:lnTo>
                  <a:lnTo>
                    <a:pt x="7268" y="161739"/>
                  </a:lnTo>
                  <a:lnTo>
                    <a:pt x="8021" y="159388"/>
                  </a:lnTo>
                  <a:lnTo>
                    <a:pt x="10973" y="154659"/>
                  </a:lnTo>
                  <a:lnTo>
                    <a:pt x="14931" y="149911"/>
                  </a:lnTo>
                  <a:lnTo>
                    <a:pt x="17098" y="147534"/>
                  </a:lnTo>
                  <a:lnTo>
                    <a:pt x="20130" y="145155"/>
                  </a:lnTo>
                  <a:lnTo>
                    <a:pt x="23739" y="142776"/>
                  </a:lnTo>
                  <a:lnTo>
                    <a:pt x="27733" y="140396"/>
                  </a:lnTo>
                  <a:lnTo>
                    <a:pt x="31982" y="138015"/>
                  </a:lnTo>
                  <a:lnTo>
                    <a:pt x="40937" y="133253"/>
                  </a:lnTo>
                  <a:lnTo>
                    <a:pt x="45548" y="131666"/>
                  </a:lnTo>
                  <a:lnTo>
                    <a:pt x="50210" y="130608"/>
                  </a:lnTo>
                  <a:lnTo>
                    <a:pt x="54904" y="129903"/>
                  </a:lnTo>
                  <a:lnTo>
                    <a:pt x="59621" y="129432"/>
                  </a:lnTo>
                  <a:lnTo>
                    <a:pt x="64354" y="129119"/>
                  </a:lnTo>
                  <a:lnTo>
                    <a:pt x="69096" y="128910"/>
                  </a:lnTo>
                  <a:lnTo>
                    <a:pt x="78599" y="128677"/>
                  </a:lnTo>
                  <a:lnTo>
                    <a:pt x="83356" y="128616"/>
                  </a:lnTo>
                  <a:lnTo>
                    <a:pt x="88114" y="129368"/>
                  </a:lnTo>
                  <a:lnTo>
                    <a:pt x="92874" y="130664"/>
                  </a:lnTo>
                  <a:lnTo>
                    <a:pt x="97635" y="132321"/>
                  </a:lnTo>
                  <a:lnTo>
                    <a:pt x="102396" y="133426"/>
                  </a:lnTo>
                  <a:lnTo>
                    <a:pt x="107158" y="134162"/>
                  </a:lnTo>
                  <a:lnTo>
                    <a:pt x="111920" y="134653"/>
                  </a:lnTo>
                  <a:lnTo>
                    <a:pt x="116682" y="135775"/>
                  </a:lnTo>
                  <a:lnTo>
                    <a:pt x="121445" y="137316"/>
                  </a:lnTo>
                  <a:lnTo>
                    <a:pt x="126207" y="139137"/>
                  </a:lnTo>
                  <a:lnTo>
                    <a:pt x="130969" y="141145"/>
                  </a:lnTo>
                  <a:lnTo>
                    <a:pt x="135732" y="143277"/>
                  </a:lnTo>
                  <a:lnTo>
                    <a:pt x="140494" y="145492"/>
                  </a:lnTo>
                  <a:lnTo>
                    <a:pt x="143669" y="147763"/>
                  </a:lnTo>
                  <a:lnTo>
                    <a:pt x="145786" y="150071"/>
                  </a:lnTo>
                  <a:lnTo>
                    <a:pt x="147197" y="152403"/>
                  </a:lnTo>
                  <a:lnTo>
                    <a:pt x="149725" y="154751"/>
                  </a:lnTo>
                  <a:lnTo>
                    <a:pt x="152999" y="157111"/>
                  </a:lnTo>
                  <a:lnTo>
                    <a:pt x="156767" y="159477"/>
                  </a:lnTo>
                  <a:lnTo>
                    <a:pt x="160074" y="161849"/>
                  </a:lnTo>
                  <a:lnTo>
                    <a:pt x="163072" y="164224"/>
                  </a:lnTo>
                  <a:lnTo>
                    <a:pt x="168521" y="168979"/>
                  </a:lnTo>
                  <a:lnTo>
                    <a:pt x="177111" y="177088"/>
                  </a:lnTo>
                  <a:lnTo>
                    <a:pt x="177605" y="178351"/>
                  </a:lnTo>
                  <a:lnTo>
                    <a:pt x="177935" y="179988"/>
                  </a:lnTo>
                  <a:lnTo>
                    <a:pt x="178594" y="18564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8" name="SMARTPenAnnotation585"/>
            <p:cNvSpPr/>
            <p:nvPr/>
          </p:nvSpPr>
          <p:spPr>
            <a:xfrm>
              <a:off x="6836568" y="2936081"/>
              <a:ext cx="164308" cy="142876"/>
            </a:xfrm>
            <a:custGeom>
              <a:avLst/>
              <a:gdLst/>
              <a:ahLst/>
              <a:cxnLst/>
              <a:rect l="0" t="0" r="0" b="0"/>
              <a:pathLst>
                <a:path w="164308" h="142876">
                  <a:moveTo>
                    <a:pt x="0" y="0"/>
                  </a:moveTo>
                  <a:lnTo>
                    <a:pt x="13001" y="0"/>
                  </a:lnTo>
                  <a:lnTo>
                    <a:pt x="15833" y="2116"/>
                  </a:lnTo>
                  <a:lnTo>
                    <a:pt x="17699" y="3792"/>
                  </a:lnTo>
                  <a:lnTo>
                    <a:pt x="19737" y="4909"/>
                  </a:lnTo>
                  <a:lnTo>
                    <a:pt x="24118" y="6151"/>
                  </a:lnTo>
                  <a:lnTo>
                    <a:pt x="27192" y="8069"/>
                  </a:lnTo>
                  <a:lnTo>
                    <a:pt x="30828" y="10936"/>
                  </a:lnTo>
                  <a:lnTo>
                    <a:pt x="34839" y="14434"/>
                  </a:lnTo>
                  <a:lnTo>
                    <a:pt x="41413" y="20438"/>
                  </a:lnTo>
                  <a:lnTo>
                    <a:pt x="49577" y="28280"/>
                  </a:lnTo>
                  <a:lnTo>
                    <a:pt x="63239" y="41834"/>
                  </a:lnTo>
                  <a:lnTo>
                    <a:pt x="67560" y="45352"/>
                  </a:lnTo>
                  <a:lnTo>
                    <a:pt x="72027" y="48491"/>
                  </a:lnTo>
                  <a:lnTo>
                    <a:pt x="76594" y="51377"/>
                  </a:lnTo>
                  <a:lnTo>
                    <a:pt x="80431" y="54889"/>
                  </a:lnTo>
                  <a:lnTo>
                    <a:pt x="83784" y="58817"/>
                  </a:lnTo>
                  <a:lnTo>
                    <a:pt x="86812" y="63024"/>
                  </a:lnTo>
                  <a:lnTo>
                    <a:pt x="90419" y="66622"/>
                  </a:lnTo>
                  <a:lnTo>
                    <a:pt x="94410" y="69815"/>
                  </a:lnTo>
                  <a:lnTo>
                    <a:pt x="98659" y="72737"/>
                  </a:lnTo>
                  <a:lnTo>
                    <a:pt x="102285" y="76272"/>
                  </a:lnTo>
                  <a:lnTo>
                    <a:pt x="105497" y="80217"/>
                  </a:lnTo>
                  <a:lnTo>
                    <a:pt x="108432" y="84434"/>
                  </a:lnTo>
                  <a:lnTo>
                    <a:pt x="111976" y="88039"/>
                  </a:lnTo>
                  <a:lnTo>
                    <a:pt x="115925" y="91237"/>
                  </a:lnTo>
                  <a:lnTo>
                    <a:pt x="120146" y="94162"/>
                  </a:lnTo>
                  <a:lnTo>
                    <a:pt x="122960" y="96906"/>
                  </a:lnTo>
                  <a:lnTo>
                    <a:pt x="124836" y="99529"/>
                  </a:lnTo>
                  <a:lnTo>
                    <a:pt x="126087" y="102071"/>
                  </a:lnTo>
                  <a:lnTo>
                    <a:pt x="127714" y="104560"/>
                  </a:lnTo>
                  <a:lnTo>
                    <a:pt x="129593" y="107013"/>
                  </a:lnTo>
                  <a:lnTo>
                    <a:pt x="131640" y="109442"/>
                  </a:lnTo>
                  <a:lnTo>
                    <a:pt x="133798" y="111855"/>
                  </a:lnTo>
                  <a:lnTo>
                    <a:pt x="138311" y="116653"/>
                  </a:lnTo>
                  <a:lnTo>
                    <a:pt x="141420" y="119043"/>
                  </a:lnTo>
                  <a:lnTo>
                    <a:pt x="145081" y="121431"/>
                  </a:lnTo>
                  <a:lnTo>
                    <a:pt x="149108" y="123816"/>
                  </a:lnTo>
                  <a:lnTo>
                    <a:pt x="151793" y="126201"/>
                  </a:lnTo>
                  <a:lnTo>
                    <a:pt x="153583" y="128584"/>
                  </a:lnTo>
                  <a:lnTo>
                    <a:pt x="154776" y="130966"/>
                  </a:lnTo>
                  <a:lnTo>
                    <a:pt x="156366" y="132554"/>
                  </a:lnTo>
                  <a:lnTo>
                    <a:pt x="158218" y="133613"/>
                  </a:lnTo>
                  <a:lnTo>
                    <a:pt x="160248" y="134319"/>
                  </a:lnTo>
                  <a:lnTo>
                    <a:pt x="161600" y="135584"/>
                  </a:lnTo>
                  <a:lnTo>
                    <a:pt x="162503" y="137220"/>
                  </a:lnTo>
                  <a:lnTo>
                    <a:pt x="164307" y="1428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SMARTPenAnnotation586"/>
            <p:cNvSpPr/>
            <p:nvPr/>
          </p:nvSpPr>
          <p:spPr>
            <a:xfrm>
              <a:off x="6865143" y="2928937"/>
              <a:ext cx="114301" cy="150020"/>
            </a:xfrm>
            <a:custGeom>
              <a:avLst/>
              <a:gdLst/>
              <a:ahLst/>
              <a:cxnLst/>
              <a:rect l="0" t="0" r="0" b="0"/>
              <a:pathLst>
                <a:path w="114301" h="150020">
                  <a:moveTo>
                    <a:pt x="114300" y="0"/>
                  </a:moveTo>
                  <a:lnTo>
                    <a:pt x="110507" y="3792"/>
                  </a:lnTo>
                  <a:lnTo>
                    <a:pt x="109390" y="5703"/>
                  </a:lnTo>
                  <a:lnTo>
                    <a:pt x="108149" y="9943"/>
                  </a:lnTo>
                  <a:lnTo>
                    <a:pt x="105481" y="14474"/>
                  </a:lnTo>
                  <a:lnTo>
                    <a:pt x="103659" y="16793"/>
                  </a:lnTo>
                  <a:lnTo>
                    <a:pt x="100856" y="19926"/>
                  </a:lnTo>
                  <a:lnTo>
                    <a:pt x="93508" y="27642"/>
                  </a:lnTo>
                  <a:lnTo>
                    <a:pt x="84239" y="37118"/>
                  </a:lnTo>
                  <a:lnTo>
                    <a:pt x="80766" y="41414"/>
                  </a:lnTo>
                  <a:lnTo>
                    <a:pt x="76863" y="46659"/>
                  </a:lnTo>
                  <a:lnTo>
                    <a:pt x="72673" y="52537"/>
                  </a:lnTo>
                  <a:lnTo>
                    <a:pt x="69087" y="58044"/>
                  </a:lnTo>
                  <a:lnTo>
                    <a:pt x="65902" y="63302"/>
                  </a:lnTo>
                  <a:lnTo>
                    <a:pt x="62985" y="68395"/>
                  </a:lnTo>
                  <a:lnTo>
                    <a:pt x="59452" y="73378"/>
                  </a:lnTo>
                  <a:lnTo>
                    <a:pt x="55510" y="78288"/>
                  </a:lnTo>
                  <a:lnTo>
                    <a:pt x="51295" y="83148"/>
                  </a:lnTo>
                  <a:lnTo>
                    <a:pt x="47690" y="87976"/>
                  </a:lnTo>
                  <a:lnTo>
                    <a:pt x="44494" y="92782"/>
                  </a:lnTo>
                  <a:lnTo>
                    <a:pt x="41568" y="97573"/>
                  </a:lnTo>
                  <a:lnTo>
                    <a:pt x="38031" y="101561"/>
                  </a:lnTo>
                  <a:lnTo>
                    <a:pt x="34086" y="105014"/>
                  </a:lnTo>
                  <a:lnTo>
                    <a:pt x="29867" y="108109"/>
                  </a:lnTo>
                  <a:lnTo>
                    <a:pt x="26261" y="111760"/>
                  </a:lnTo>
                  <a:lnTo>
                    <a:pt x="23065" y="115782"/>
                  </a:lnTo>
                  <a:lnTo>
                    <a:pt x="20139" y="120050"/>
                  </a:lnTo>
                  <a:lnTo>
                    <a:pt x="17395" y="123690"/>
                  </a:lnTo>
                  <a:lnTo>
                    <a:pt x="14771" y="126910"/>
                  </a:lnTo>
                  <a:lnTo>
                    <a:pt x="8651" y="133989"/>
                  </a:lnTo>
                  <a:lnTo>
                    <a:pt x="5698" y="137074"/>
                  </a:lnTo>
                  <a:lnTo>
                    <a:pt x="1126" y="141729"/>
                  </a:lnTo>
                  <a:lnTo>
                    <a:pt x="751" y="142905"/>
                  </a:lnTo>
                  <a:lnTo>
                    <a:pt x="500" y="144482"/>
                  </a:lnTo>
                  <a:lnTo>
                    <a:pt x="0" y="15001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0" name="SMARTPenAnnotation587"/>
            <p:cNvSpPr/>
            <p:nvPr/>
          </p:nvSpPr>
          <p:spPr>
            <a:xfrm>
              <a:off x="7115175" y="2943225"/>
              <a:ext cx="121444" cy="7144"/>
            </a:xfrm>
            <a:custGeom>
              <a:avLst/>
              <a:gdLst/>
              <a:ahLst/>
              <a:cxnLst/>
              <a:rect l="0" t="0" r="0" b="0"/>
              <a:pathLst>
                <a:path w="121444" h="7144">
                  <a:moveTo>
                    <a:pt x="0" y="0"/>
                  </a:moveTo>
                  <a:lnTo>
                    <a:pt x="37896" y="0"/>
                  </a:lnTo>
                  <a:lnTo>
                    <a:pt x="41139" y="793"/>
                  </a:lnTo>
                  <a:lnTo>
                    <a:pt x="44888" y="2116"/>
                  </a:lnTo>
                  <a:lnTo>
                    <a:pt x="48976" y="3792"/>
                  </a:lnTo>
                  <a:lnTo>
                    <a:pt x="52494" y="4909"/>
                  </a:lnTo>
                  <a:lnTo>
                    <a:pt x="55633" y="5654"/>
                  </a:lnTo>
                  <a:lnTo>
                    <a:pt x="58520" y="6150"/>
                  </a:lnTo>
                  <a:lnTo>
                    <a:pt x="62032" y="6481"/>
                  </a:lnTo>
                  <a:lnTo>
                    <a:pt x="65961" y="6702"/>
                  </a:lnTo>
                  <a:lnTo>
                    <a:pt x="74559" y="6947"/>
                  </a:lnTo>
                  <a:lnTo>
                    <a:pt x="109422" y="7141"/>
                  </a:lnTo>
                  <a:lnTo>
                    <a:pt x="121443" y="71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1" name="SMARTPenAnnotation588"/>
            <p:cNvSpPr/>
            <p:nvPr/>
          </p:nvSpPr>
          <p:spPr>
            <a:xfrm>
              <a:off x="7123311" y="3000375"/>
              <a:ext cx="134740" cy="7144"/>
            </a:xfrm>
            <a:custGeom>
              <a:avLst/>
              <a:gdLst/>
              <a:ahLst/>
              <a:cxnLst/>
              <a:rect l="0" t="0" r="0" b="0"/>
              <a:pathLst>
                <a:path w="134740" h="7144">
                  <a:moveTo>
                    <a:pt x="6151" y="0"/>
                  </a:moveTo>
                  <a:lnTo>
                    <a:pt x="0" y="0"/>
                  </a:lnTo>
                  <a:lnTo>
                    <a:pt x="5245" y="0"/>
                  </a:lnTo>
                  <a:lnTo>
                    <a:pt x="6341" y="793"/>
                  </a:lnTo>
                  <a:lnTo>
                    <a:pt x="7865" y="2116"/>
                  </a:lnTo>
                  <a:lnTo>
                    <a:pt x="9675" y="3792"/>
                  </a:lnTo>
                  <a:lnTo>
                    <a:pt x="11675" y="4909"/>
                  </a:lnTo>
                  <a:lnTo>
                    <a:pt x="13802" y="5654"/>
                  </a:lnTo>
                  <a:lnTo>
                    <a:pt x="16015" y="6150"/>
                  </a:lnTo>
                  <a:lnTo>
                    <a:pt x="18283" y="6481"/>
                  </a:lnTo>
                  <a:lnTo>
                    <a:pt x="20589" y="6702"/>
                  </a:lnTo>
                  <a:lnTo>
                    <a:pt x="22920" y="6849"/>
                  </a:lnTo>
                  <a:lnTo>
                    <a:pt x="29743" y="7013"/>
                  </a:lnTo>
                  <a:lnTo>
                    <a:pt x="134739" y="71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2" name="SMARTPenAnnotation589"/>
            <p:cNvSpPr/>
            <p:nvPr/>
          </p:nvSpPr>
          <p:spPr>
            <a:xfrm>
              <a:off x="7329487" y="2950368"/>
              <a:ext cx="157164" cy="7145"/>
            </a:xfrm>
            <a:custGeom>
              <a:avLst/>
              <a:gdLst/>
              <a:ahLst/>
              <a:cxnLst/>
              <a:rect l="0" t="0" r="0" b="0"/>
              <a:pathLst>
                <a:path w="157164" h="7145">
                  <a:moveTo>
                    <a:pt x="0" y="0"/>
                  </a:moveTo>
                  <a:lnTo>
                    <a:pt x="17001" y="0"/>
                  </a:lnTo>
                  <a:lnTo>
                    <a:pt x="19271" y="794"/>
                  </a:lnTo>
                  <a:lnTo>
                    <a:pt x="21579" y="2117"/>
                  </a:lnTo>
                  <a:lnTo>
                    <a:pt x="23910" y="3793"/>
                  </a:lnTo>
                  <a:lnTo>
                    <a:pt x="26259" y="4910"/>
                  </a:lnTo>
                  <a:lnTo>
                    <a:pt x="28618" y="5655"/>
                  </a:lnTo>
                  <a:lnTo>
                    <a:pt x="30986" y="6151"/>
                  </a:lnTo>
                  <a:lnTo>
                    <a:pt x="34151" y="6482"/>
                  </a:lnTo>
                  <a:lnTo>
                    <a:pt x="37848" y="6703"/>
                  </a:lnTo>
                  <a:lnTo>
                    <a:pt x="45396" y="6948"/>
                  </a:lnTo>
                  <a:lnTo>
                    <a:pt x="54902" y="7086"/>
                  </a:lnTo>
                  <a:lnTo>
                    <a:pt x="157163" y="71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3" name="SMARTPenAnnotation590"/>
            <p:cNvSpPr/>
            <p:nvPr/>
          </p:nvSpPr>
          <p:spPr>
            <a:xfrm>
              <a:off x="7618545" y="2807790"/>
              <a:ext cx="153408" cy="227886"/>
            </a:xfrm>
            <a:custGeom>
              <a:avLst/>
              <a:gdLst/>
              <a:ahLst/>
              <a:cxnLst/>
              <a:rect l="0" t="0" r="0" b="0"/>
              <a:pathLst>
                <a:path w="153408" h="227886">
                  <a:moveTo>
                    <a:pt x="60986" y="13991"/>
                  </a:moveTo>
                  <a:lnTo>
                    <a:pt x="60986" y="704"/>
                  </a:lnTo>
                  <a:lnTo>
                    <a:pt x="60192" y="370"/>
                  </a:lnTo>
                  <a:lnTo>
                    <a:pt x="57193" y="0"/>
                  </a:lnTo>
                  <a:lnTo>
                    <a:pt x="56076" y="695"/>
                  </a:lnTo>
                  <a:lnTo>
                    <a:pt x="55332" y="1952"/>
                  </a:lnTo>
                  <a:lnTo>
                    <a:pt x="54835" y="3584"/>
                  </a:lnTo>
                  <a:lnTo>
                    <a:pt x="53710" y="4671"/>
                  </a:lnTo>
                  <a:lnTo>
                    <a:pt x="52167" y="5397"/>
                  </a:lnTo>
                  <a:lnTo>
                    <a:pt x="47542" y="6996"/>
                  </a:lnTo>
                  <a:lnTo>
                    <a:pt x="44086" y="8534"/>
                  </a:lnTo>
                  <a:lnTo>
                    <a:pt x="40194" y="10353"/>
                  </a:lnTo>
                  <a:lnTo>
                    <a:pt x="36806" y="11566"/>
                  </a:lnTo>
                  <a:lnTo>
                    <a:pt x="33753" y="12374"/>
                  </a:lnTo>
                  <a:lnTo>
                    <a:pt x="30925" y="12913"/>
                  </a:lnTo>
                  <a:lnTo>
                    <a:pt x="28245" y="14066"/>
                  </a:lnTo>
                  <a:lnTo>
                    <a:pt x="25665" y="15628"/>
                  </a:lnTo>
                  <a:lnTo>
                    <a:pt x="23151" y="17464"/>
                  </a:lnTo>
                  <a:lnTo>
                    <a:pt x="20681" y="19481"/>
                  </a:lnTo>
                  <a:lnTo>
                    <a:pt x="18241" y="21620"/>
                  </a:lnTo>
                  <a:lnTo>
                    <a:pt x="15820" y="23839"/>
                  </a:lnTo>
                  <a:lnTo>
                    <a:pt x="13413" y="25319"/>
                  </a:lnTo>
                  <a:lnTo>
                    <a:pt x="8622" y="26963"/>
                  </a:lnTo>
                  <a:lnTo>
                    <a:pt x="7026" y="28195"/>
                  </a:lnTo>
                  <a:lnTo>
                    <a:pt x="5963" y="29810"/>
                  </a:lnTo>
                  <a:lnTo>
                    <a:pt x="5253" y="31681"/>
                  </a:lnTo>
                  <a:lnTo>
                    <a:pt x="464" y="38106"/>
                  </a:lnTo>
                  <a:lnTo>
                    <a:pt x="0" y="39592"/>
                  </a:lnTo>
                  <a:lnTo>
                    <a:pt x="485" y="40584"/>
                  </a:lnTo>
                  <a:lnTo>
                    <a:pt x="3934" y="42479"/>
                  </a:lnTo>
                  <a:lnTo>
                    <a:pt x="10759" y="45967"/>
                  </a:lnTo>
                  <a:lnTo>
                    <a:pt x="13213" y="48008"/>
                  </a:lnTo>
                  <a:lnTo>
                    <a:pt x="14851" y="50163"/>
                  </a:lnTo>
                  <a:lnTo>
                    <a:pt x="16669" y="54673"/>
                  </a:lnTo>
                  <a:lnTo>
                    <a:pt x="17477" y="59324"/>
                  </a:lnTo>
                  <a:lnTo>
                    <a:pt x="16899" y="61675"/>
                  </a:lnTo>
                  <a:lnTo>
                    <a:pt x="14140" y="66405"/>
                  </a:lnTo>
                  <a:lnTo>
                    <a:pt x="13880" y="68777"/>
                  </a:lnTo>
                  <a:lnTo>
                    <a:pt x="14501" y="71153"/>
                  </a:lnTo>
                  <a:lnTo>
                    <a:pt x="16513" y="75909"/>
                  </a:lnTo>
                  <a:lnTo>
                    <a:pt x="17407" y="80668"/>
                  </a:lnTo>
                  <a:lnTo>
                    <a:pt x="18440" y="82255"/>
                  </a:lnTo>
                  <a:lnTo>
                    <a:pt x="19922" y="83313"/>
                  </a:lnTo>
                  <a:lnTo>
                    <a:pt x="21704" y="84018"/>
                  </a:lnTo>
                  <a:lnTo>
                    <a:pt x="25800" y="86918"/>
                  </a:lnTo>
                  <a:lnTo>
                    <a:pt x="30267" y="90853"/>
                  </a:lnTo>
                  <a:lnTo>
                    <a:pt x="34897" y="95248"/>
                  </a:lnTo>
                  <a:lnTo>
                    <a:pt x="37244" y="96737"/>
                  </a:lnTo>
                  <a:lnTo>
                    <a:pt x="41968" y="98392"/>
                  </a:lnTo>
                  <a:lnTo>
                    <a:pt x="45132" y="99627"/>
                  </a:lnTo>
                  <a:lnTo>
                    <a:pt x="48828" y="101244"/>
                  </a:lnTo>
                  <a:lnTo>
                    <a:pt x="52881" y="103116"/>
                  </a:lnTo>
                  <a:lnTo>
                    <a:pt x="56377" y="105157"/>
                  </a:lnTo>
                  <a:lnTo>
                    <a:pt x="59501" y="107312"/>
                  </a:lnTo>
                  <a:lnTo>
                    <a:pt x="62376" y="109543"/>
                  </a:lnTo>
                  <a:lnTo>
                    <a:pt x="65882" y="111030"/>
                  </a:lnTo>
                  <a:lnTo>
                    <a:pt x="69806" y="112021"/>
                  </a:lnTo>
                  <a:lnTo>
                    <a:pt x="74010" y="112682"/>
                  </a:lnTo>
                  <a:lnTo>
                    <a:pt x="77606" y="113916"/>
                  </a:lnTo>
                  <a:lnTo>
                    <a:pt x="80798" y="115533"/>
                  </a:lnTo>
                  <a:lnTo>
                    <a:pt x="83718" y="117404"/>
                  </a:lnTo>
                  <a:lnTo>
                    <a:pt x="86460" y="119445"/>
                  </a:lnTo>
                  <a:lnTo>
                    <a:pt x="89081" y="121600"/>
                  </a:lnTo>
                  <a:lnTo>
                    <a:pt x="91623" y="123830"/>
                  </a:lnTo>
                  <a:lnTo>
                    <a:pt x="94110" y="125317"/>
                  </a:lnTo>
                  <a:lnTo>
                    <a:pt x="96563" y="126308"/>
                  </a:lnTo>
                  <a:lnTo>
                    <a:pt x="98991" y="126969"/>
                  </a:lnTo>
                  <a:lnTo>
                    <a:pt x="102197" y="128204"/>
                  </a:lnTo>
                  <a:lnTo>
                    <a:pt x="105923" y="129820"/>
                  </a:lnTo>
                  <a:lnTo>
                    <a:pt x="109994" y="131692"/>
                  </a:lnTo>
                  <a:lnTo>
                    <a:pt x="113502" y="133733"/>
                  </a:lnTo>
                  <a:lnTo>
                    <a:pt x="116634" y="135888"/>
                  </a:lnTo>
                  <a:lnTo>
                    <a:pt x="119516" y="138118"/>
                  </a:lnTo>
                  <a:lnTo>
                    <a:pt x="122231" y="140398"/>
                  </a:lnTo>
                  <a:lnTo>
                    <a:pt x="124835" y="142713"/>
                  </a:lnTo>
                  <a:lnTo>
                    <a:pt x="127365" y="145049"/>
                  </a:lnTo>
                  <a:lnTo>
                    <a:pt x="129050" y="147400"/>
                  </a:lnTo>
                  <a:lnTo>
                    <a:pt x="132217" y="154502"/>
                  </a:lnTo>
                  <a:lnTo>
                    <a:pt x="135771" y="159255"/>
                  </a:lnTo>
                  <a:lnTo>
                    <a:pt x="139997" y="164013"/>
                  </a:lnTo>
                  <a:lnTo>
                    <a:pt x="142234" y="166393"/>
                  </a:lnTo>
                  <a:lnTo>
                    <a:pt x="143726" y="168774"/>
                  </a:lnTo>
                  <a:lnTo>
                    <a:pt x="145384" y="173535"/>
                  </a:lnTo>
                  <a:lnTo>
                    <a:pt x="146122" y="178297"/>
                  </a:lnTo>
                  <a:lnTo>
                    <a:pt x="146319" y="180679"/>
                  </a:lnTo>
                  <a:lnTo>
                    <a:pt x="145656" y="183060"/>
                  </a:lnTo>
                  <a:lnTo>
                    <a:pt x="142802" y="187822"/>
                  </a:lnTo>
                  <a:lnTo>
                    <a:pt x="138889" y="192585"/>
                  </a:lnTo>
                  <a:lnTo>
                    <a:pt x="136733" y="194966"/>
                  </a:lnTo>
                  <a:lnTo>
                    <a:pt x="135297" y="197347"/>
                  </a:lnTo>
                  <a:lnTo>
                    <a:pt x="133700" y="202110"/>
                  </a:lnTo>
                  <a:lnTo>
                    <a:pt x="130875" y="206872"/>
                  </a:lnTo>
                  <a:lnTo>
                    <a:pt x="129010" y="209253"/>
                  </a:lnTo>
                  <a:lnTo>
                    <a:pt x="126179" y="211635"/>
                  </a:lnTo>
                  <a:lnTo>
                    <a:pt x="122704" y="214016"/>
                  </a:lnTo>
                  <a:lnTo>
                    <a:pt x="118800" y="216397"/>
                  </a:lnTo>
                  <a:lnTo>
                    <a:pt x="114610" y="218778"/>
                  </a:lnTo>
                  <a:lnTo>
                    <a:pt x="105720" y="223541"/>
                  </a:lnTo>
                  <a:lnTo>
                    <a:pt x="101921" y="225128"/>
                  </a:lnTo>
                  <a:lnTo>
                    <a:pt x="98595" y="226187"/>
                  </a:lnTo>
                  <a:lnTo>
                    <a:pt x="95584" y="226892"/>
                  </a:lnTo>
                  <a:lnTo>
                    <a:pt x="91989" y="227363"/>
                  </a:lnTo>
                  <a:lnTo>
                    <a:pt x="88004" y="227676"/>
                  </a:lnTo>
                  <a:lnTo>
                    <a:pt x="83761" y="227885"/>
                  </a:lnTo>
                  <a:lnTo>
                    <a:pt x="80137" y="227231"/>
                  </a:lnTo>
                  <a:lnTo>
                    <a:pt x="76929" y="226001"/>
                  </a:lnTo>
                  <a:lnTo>
                    <a:pt x="73996" y="224387"/>
                  </a:lnTo>
                  <a:lnTo>
                    <a:pt x="71247" y="223311"/>
                  </a:lnTo>
                  <a:lnTo>
                    <a:pt x="68620" y="222594"/>
                  </a:lnTo>
                  <a:lnTo>
                    <a:pt x="66076" y="222116"/>
                  </a:lnTo>
                  <a:lnTo>
                    <a:pt x="63586" y="221003"/>
                  </a:lnTo>
                  <a:lnTo>
                    <a:pt x="61131" y="219468"/>
                  </a:lnTo>
                  <a:lnTo>
                    <a:pt x="58702" y="217651"/>
                  </a:lnTo>
                  <a:lnTo>
                    <a:pt x="56288" y="216439"/>
                  </a:lnTo>
                  <a:lnTo>
                    <a:pt x="53885" y="215631"/>
                  </a:lnTo>
                  <a:lnTo>
                    <a:pt x="51490" y="215093"/>
                  </a:lnTo>
                  <a:lnTo>
                    <a:pt x="49893" y="213940"/>
                  </a:lnTo>
                  <a:lnTo>
                    <a:pt x="48828" y="212378"/>
                  </a:lnTo>
                  <a:lnTo>
                    <a:pt x="48118" y="210542"/>
                  </a:lnTo>
                  <a:lnTo>
                    <a:pt x="43326" y="204167"/>
                  </a:lnTo>
                  <a:lnTo>
                    <a:pt x="42069" y="201894"/>
                  </a:lnTo>
                  <a:lnTo>
                    <a:pt x="40672" y="197251"/>
                  </a:lnTo>
                  <a:lnTo>
                    <a:pt x="41094" y="194902"/>
                  </a:lnTo>
                  <a:lnTo>
                    <a:pt x="44684" y="187803"/>
                  </a:lnTo>
                  <a:lnTo>
                    <a:pt x="45804" y="183051"/>
                  </a:lnTo>
                  <a:lnTo>
                    <a:pt x="48417" y="178293"/>
                  </a:lnTo>
                  <a:lnTo>
                    <a:pt x="52225" y="172739"/>
                  </a:lnTo>
                  <a:lnTo>
                    <a:pt x="54351" y="169036"/>
                  </a:lnTo>
                  <a:lnTo>
                    <a:pt x="56563" y="164979"/>
                  </a:lnTo>
                  <a:lnTo>
                    <a:pt x="61137" y="158355"/>
                  </a:lnTo>
                  <a:lnTo>
                    <a:pt x="63468" y="155477"/>
                  </a:lnTo>
                  <a:lnTo>
                    <a:pt x="66609" y="151971"/>
                  </a:lnTo>
                  <a:lnTo>
                    <a:pt x="74333" y="143843"/>
                  </a:lnTo>
                  <a:lnTo>
                    <a:pt x="95443" y="122437"/>
                  </a:lnTo>
                  <a:lnTo>
                    <a:pt x="99832" y="118832"/>
                  </a:lnTo>
                  <a:lnTo>
                    <a:pt x="104346" y="115635"/>
                  </a:lnTo>
                  <a:lnTo>
                    <a:pt x="108943" y="112710"/>
                  </a:lnTo>
                  <a:lnTo>
                    <a:pt x="112800" y="109966"/>
                  </a:lnTo>
                  <a:lnTo>
                    <a:pt x="116167" y="107343"/>
                  </a:lnTo>
                  <a:lnTo>
                    <a:pt x="119205" y="104801"/>
                  </a:lnTo>
                  <a:lnTo>
                    <a:pt x="122817" y="101518"/>
                  </a:lnTo>
                  <a:lnTo>
                    <a:pt x="131064" y="93638"/>
                  </a:lnTo>
                  <a:lnTo>
                    <a:pt x="140840" y="84068"/>
                  </a:lnTo>
                  <a:lnTo>
                    <a:pt x="143591" y="80553"/>
                  </a:lnTo>
                  <a:lnTo>
                    <a:pt x="146218" y="76622"/>
                  </a:lnTo>
                  <a:lnTo>
                    <a:pt x="148763" y="72414"/>
                  </a:lnTo>
                  <a:lnTo>
                    <a:pt x="151593" y="65621"/>
                  </a:lnTo>
                  <a:lnTo>
                    <a:pt x="152849" y="59956"/>
                  </a:lnTo>
                  <a:lnTo>
                    <a:pt x="153407" y="54793"/>
                  </a:lnTo>
                  <a:lnTo>
                    <a:pt x="151969" y="52305"/>
                  </a:lnTo>
                  <a:lnTo>
                    <a:pt x="149423" y="49852"/>
                  </a:lnTo>
                  <a:lnTo>
                    <a:pt x="141513" y="44005"/>
                  </a:lnTo>
                  <a:lnTo>
                    <a:pt x="138316" y="41089"/>
                  </a:lnTo>
                  <a:lnTo>
                    <a:pt x="132053" y="34984"/>
                  </a:lnTo>
                  <a:lnTo>
                    <a:pt x="129795" y="32749"/>
                  </a:lnTo>
                  <a:lnTo>
                    <a:pt x="126703" y="31259"/>
                  </a:lnTo>
                  <a:lnTo>
                    <a:pt x="123053" y="30265"/>
                  </a:lnTo>
                  <a:lnTo>
                    <a:pt x="119033" y="29603"/>
                  </a:lnTo>
                  <a:lnTo>
                    <a:pt x="115559" y="28368"/>
                  </a:lnTo>
                  <a:lnTo>
                    <a:pt x="112449" y="26750"/>
                  </a:lnTo>
                  <a:lnTo>
                    <a:pt x="109582" y="24878"/>
                  </a:lnTo>
                  <a:lnTo>
                    <a:pt x="106083" y="23630"/>
                  </a:lnTo>
                  <a:lnTo>
                    <a:pt x="102163" y="22799"/>
                  </a:lnTo>
                  <a:lnTo>
                    <a:pt x="97962" y="22244"/>
                  </a:lnTo>
                  <a:lnTo>
                    <a:pt x="93574" y="21874"/>
                  </a:lnTo>
                  <a:lnTo>
                    <a:pt x="89062" y="21628"/>
                  </a:lnTo>
                  <a:lnTo>
                    <a:pt x="84466" y="21463"/>
                  </a:lnTo>
                  <a:lnTo>
                    <a:pt x="79814" y="22147"/>
                  </a:lnTo>
                  <a:lnTo>
                    <a:pt x="75126" y="23397"/>
                  </a:lnTo>
                  <a:lnTo>
                    <a:pt x="70412" y="25024"/>
                  </a:lnTo>
                  <a:lnTo>
                    <a:pt x="65682" y="26109"/>
                  </a:lnTo>
                  <a:lnTo>
                    <a:pt x="60942" y="26832"/>
                  </a:lnTo>
                  <a:lnTo>
                    <a:pt x="56194" y="27314"/>
                  </a:lnTo>
                  <a:lnTo>
                    <a:pt x="51441" y="27636"/>
                  </a:lnTo>
                  <a:lnTo>
                    <a:pt x="46685" y="27850"/>
                  </a:lnTo>
                  <a:lnTo>
                    <a:pt x="34524" y="28151"/>
                  </a:lnTo>
                  <a:lnTo>
                    <a:pt x="25267" y="2827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4" name="SMARTPenAnnotation591"/>
            <p:cNvSpPr/>
            <p:nvPr/>
          </p:nvSpPr>
          <p:spPr>
            <a:xfrm>
              <a:off x="7643812" y="2836068"/>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SMARTPenAnnotation592"/>
            <p:cNvSpPr/>
            <p:nvPr/>
          </p:nvSpPr>
          <p:spPr>
            <a:xfrm>
              <a:off x="7815262" y="2800350"/>
              <a:ext cx="150020" cy="78556"/>
            </a:xfrm>
            <a:custGeom>
              <a:avLst/>
              <a:gdLst/>
              <a:ahLst/>
              <a:cxnLst/>
              <a:rect l="0" t="0" r="0" b="0"/>
              <a:pathLst>
                <a:path w="150020" h="78556">
                  <a:moveTo>
                    <a:pt x="0" y="0"/>
                  </a:moveTo>
                  <a:lnTo>
                    <a:pt x="3793" y="0"/>
                  </a:lnTo>
                  <a:lnTo>
                    <a:pt x="4910" y="793"/>
                  </a:lnTo>
                  <a:lnTo>
                    <a:pt x="5654" y="2116"/>
                  </a:lnTo>
                  <a:lnTo>
                    <a:pt x="6152" y="3792"/>
                  </a:lnTo>
                  <a:lnTo>
                    <a:pt x="7276" y="4909"/>
                  </a:lnTo>
                  <a:lnTo>
                    <a:pt x="8819" y="5654"/>
                  </a:lnTo>
                  <a:lnTo>
                    <a:pt x="10643" y="6150"/>
                  </a:lnTo>
                  <a:lnTo>
                    <a:pt x="11857" y="7275"/>
                  </a:lnTo>
                  <a:lnTo>
                    <a:pt x="12667" y="8819"/>
                  </a:lnTo>
                  <a:lnTo>
                    <a:pt x="13208" y="10641"/>
                  </a:lnTo>
                  <a:lnTo>
                    <a:pt x="13567" y="12650"/>
                  </a:lnTo>
                  <a:lnTo>
                    <a:pt x="13808" y="14783"/>
                  </a:lnTo>
                  <a:lnTo>
                    <a:pt x="13967" y="16999"/>
                  </a:lnTo>
                  <a:lnTo>
                    <a:pt x="14868" y="19270"/>
                  </a:lnTo>
                  <a:lnTo>
                    <a:pt x="16262" y="21578"/>
                  </a:lnTo>
                  <a:lnTo>
                    <a:pt x="17985" y="23910"/>
                  </a:lnTo>
                  <a:lnTo>
                    <a:pt x="19134" y="26259"/>
                  </a:lnTo>
                  <a:lnTo>
                    <a:pt x="19900" y="28618"/>
                  </a:lnTo>
                  <a:lnTo>
                    <a:pt x="20410" y="30985"/>
                  </a:lnTo>
                  <a:lnTo>
                    <a:pt x="19957" y="34150"/>
                  </a:lnTo>
                  <a:lnTo>
                    <a:pt x="18861" y="37848"/>
                  </a:lnTo>
                  <a:lnTo>
                    <a:pt x="15191" y="47604"/>
                  </a:lnTo>
                  <a:lnTo>
                    <a:pt x="15684" y="49198"/>
                  </a:lnTo>
                  <a:lnTo>
                    <a:pt x="16806" y="51055"/>
                  </a:lnTo>
                  <a:lnTo>
                    <a:pt x="18348" y="53087"/>
                  </a:lnTo>
                  <a:lnTo>
                    <a:pt x="18583" y="55235"/>
                  </a:lnTo>
                  <a:lnTo>
                    <a:pt x="17944" y="57460"/>
                  </a:lnTo>
                  <a:lnTo>
                    <a:pt x="15011" y="62944"/>
                  </a:lnTo>
                  <a:lnTo>
                    <a:pt x="14769" y="64187"/>
                  </a:lnTo>
                  <a:lnTo>
                    <a:pt x="14608" y="65810"/>
                  </a:lnTo>
                  <a:lnTo>
                    <a:pt x="14307" y="71108"/>
                  </a:lnTo>
                  <a:lnTo>
                    <a:pt x="18086" y="71340"/>
                  </a:lnTo>
                  <a:lnTo>
                    <a:pt x="19200" y="72166"/>
                  </a:lnTo>
                  <a:lnTo>
                    <a:pt x="19945" y="73510"/>
                  </a:lnTo>
                  <a:lnTo>
                    <a:pt x="20440" y="75201"/>
                  </a:lnTo>
                  <a:lnTo>
                    <a:pt x="21565" y="76327"/>
                  </a:lnTo>
                  <a:lnTo>
                    <a:pt x="23107" y="77079"/>
                  </a:lnTo>
                  <a:lnTo>
                    <a:pt x="27495" y="78284"/>
                  </a:lnTo>
                  <a:lnTo>
                    <a:pt x="32048" y="78493"/>
                  </a:lnTo>
                  <a:lnTo>
                    <a:pt x="38424" y="78555"/>
                  </a:lnTo>
                  <a:lnTo>
                    <a:pt x="40698" y="77770"/>
                  </a:lnTo>
                  <a:lnTo>
                    <a:pt x="43007" y="76453"/>
                  </a:lnTo>
                  <a:lnTo>
                    <a:pt x="45340" y="74781"/>
                  </a:lnTo>
                  <a:lnTo>
                    <a:pt x="47689" y="73666"/>
                  </a:lnTo>
                  <a:lnTo>
                    <a:pt x="50049" y="72923"/>
                  </a:lnTo>
                  <a:lnTo>
                    <a:pt x="52415" y="72428"/>
                  </a:lnTo>
                  <a:lnTo>
                    <a:pt x="55581" y="72098"/>
                  </a:lnTo>
                  <a:lnTo>
                    <a:pt x="59279" y="71877"/>
                  </a:lnTo>
                  <a:lnTo>
                    <a:pt x="66828" y="71633"/>
                  </a:lnTo>
                  <a:lnTo>
                    <a:pt x="78141" y="71476"/>
                  </a:lnTo>
                  <a:lnTo>
                    <a:pt x="80669" y="71463"/>
                  </a:lnTo>
                  <a:lnTo>
                    <a:pt x="83941" y="70660"/>
                  </a:lnTo>
                  <a:lnTo>
                    <a:pt x="87712" y="69332"/>
                  </a:lnTo>
                  <a:lnTo>
                    <a:pt x="91811" y="67652"/>
                  </a:lnTo>
                  <a:lnTo>
                    <a:pt x="95339" y="66533"/>
                  </a:lnTo>
                  <a:lnTo>
                    <a:pt x="98485" y="65786"/>
                  </a:lnTo>
                  <a:lnTo>
                    <a:pt x="101375" y="65289"/>
                  </a:lnTo>
                  <a:lnTo>
                    <a:pt x="104096" y="64957"/>
                  </a:lnTo>
                  <a:lnTo>
                    <a:pt x="106704" y="64736"/>
                  </a:lnTo>
                  <a:lnTo>
                    <a:pt x="109236" y="64588"/>
                  </a:lnTo>
                  <a:lnTo>
                    <a:pt x="116283" y="64424"/>
                  </a:lnTo>
                  <a:lnTo>
                    <a:pt x="150019" y="6429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6" name="SMARTPenAnnotation593"/>
            <p:cNvSpPr/>
            <p:nvPr/>
          </p:nvSpPr>
          <p:spPr>
            <a:xfrm>
              <a:off x="7922714" y="2779006"/>
              <a:ext cx="42568" cy="264232"/>
            </a:xfrm>
            <a:custGeom>
              <a:avLst/>
              <a:gdLst/>
              <a:ahLst/>
              <a:cxnLst/>
              <a:rect l="0" t="0" r="0" b="0"/>
              <a:pathLst>
                <a:path w="42568" h="264232">
                  <a:moveTo>
                    <a:pt x="21136" y="14200"/>
                  </a:moveTo>
                  <a:lnTo>
                    <a:pt x="17343" y="14200"/>
                  </a:lnTo>
                  <a:lnTo>
                    <a:pt x="16226" y="13406"/>
                  </a:lnTo>
                  <a:lnTo>
                    <a:pt x="15482" y="12083"/>
                  </a:lnTo>
                  <a:lnTo>
                    <a:pt x="14985" y="10408"/>
                  </a:lnTo>
                  <a:lnTo>
                    <a:pt x="13860" y="9290"/>
                  </a:lnTo>
                  <a:lnTo>
                    <a:pt x="12317" y="8545"/>
                  </a:lnTo>
                  <a:lnTo>
                    <a:pt x="7168" y="7143"/>
                  </a:lnTo>
                  <a:lnTo>
                    <a:pt x="6943" y="3289"/>
                  </a:lnTo>
                  <a:lnTo>
                    <a:pt x="6117" y="2164"/>
                  </a:lnTo>
                  <a:lnTo>
                    <a:pt x="4774" y="1413"/>
                  </a:lnTo>
                  <a:lnTo>
                    <a:pt x="0" y="0"/>
                  </a:lnTo>
                  <a:lnTo>
                    <a:pt x="696" y="765"/>
                  </a:lnTo>
                  <a:lnTo>
                    <a:pt x="5881" y="6071"/>
                  </a:lnTo>
                  <a:lnTo>
                    <a:pt x="6418" y="8735"/>
                  </a:lnTo>
                  <a:lnTo>
                    <a:pt x="6764" y="16913"/>
                  </a:lnTo>
                  <a:lnTo>
                    <a:pt x="6822" y="27615"/>
                  </a:lnTo>
                  <a:lnTo>
                    <a:pt x="7625" y="31081"/>
                  </a:lnTo>
                  <a:lnTo>
                    <a:pt x="8953" y="34185"/>
                  </a:lnTo>
                  <a:lnTo>
                    <a:pt x="10632" y="37048"/>
                  </a:lnTo>
                  <a:lnTo>
                    <a:pt x="11752" y="40545"/>
                  </a:lnTo>
                  <a:lnTo>
                    <a:pt x="12996" y="48663"/>
                  </a:lnTo>
                  <a:lnTo>
                    <a:pt x="14122" y="53050"/>
                  </a:lnTo>
                  <a:lnTo>
                    <a:pt x="15666" y="57563"/>
                  </a:lnTo>
                  <a:lnTo>
                    <a:pt x="17489" y="62158"/>
                  </a:lnTo>
                  <a:lnTo>
                    <a:pt x="19498" y="66810"/>
                  </a:lnTo>
                  <a:lnTo>
                    <a:pt x="23848" y="76211"/>
                  </a:lnTo>
                  <a:lnTo>
                    <a:pt x="25324" y="80941"/>
                  </a:lnTo>
                  <a:lnTo>
                    <a:pt x="26310" y="85681"/>
                  </a:lnTo>
                  <a:lnTo>
                    <a:pt x="26966" y="90429"/>
                  </a:lnTo>
                  <a:lnTo>
                    <a:pt x="27403" y="95976"/>
                  </a:lnTo>
                  <a:lnTo>
                    <a:pt x="27696" y="102054"/>
                  </a:lnTo>
                  <a:lnTo>
                    <a:pt x="28020" y="114365"/>
                  </a:lnTo>
                  <a:lnTo>
                    <a:pt x="28245" y="140113"/>
                  </a:lnTo>
                  <a:lnTo>
                    <a:pt x="29050" y="145767"/>
                  </a:lnTo>
                  <a:lnTo>
                    <a:pt x="30381" y="151917"/>
                  </a:lnTo>
                  <a:lnTo>
                    <a:pt x="32061" y="158399"/>
                  </a:lnTo>
                  <a:lnTo>
                    <a:pt x="33182" y="164308"/>
                  </a:lnTo>
                  <a:lnTo>
                    <a:pt x="33929" y="169834"/>
                  </a:lnTo>
                  <a:lnTo>
                    <a:pt x="34427" y="175106"/>
                  </a:lnTo>
                  <a:lnTo>
                    <a:pt x="35553" y="180208"/>
                  </a:lnTo>
                  <a:lnTo>
                    <a:pt x="37097" y="185197"/>
                  </a:lnTo>
                  <a:lnTo>
                    <a:pt x="38920" y="190111"/>
                  </a:lnTo>
                  <a:lnTo>
                    <a:pt x="40137" y="194974"/>
                  </a:lnTo>
                  <a:lnTo>
                    <a:pt x="40947" y="199803"/>
                  </a:lnTo>
                  <a:lnTo>
                    <a:pt x="41486" y="204610"/>
                  </a:lnTo>
                  <a:lnTo>
                    <a:pt x="42086" y="212068"/>
                  </a:lnTo>
                  <a:lnTo>
                    <a:pt x="42354" y="218823"/>
                  </a:lnTo>
                  <a:lnTo>
                    <a:pt x="42548" y="239672"/>
                  </a:lnTo>
                  <a:lnTo>
                    <a:pt x="42567" y="2642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SMARTPenAnnotation594"/>
            <p:cNvSpPr/>
            <p:nvPr/>
          </p:nvSpPr>
          <p:spPr>
            <a:xfrm>
              <a:off x="5564981" y="3171825"/>
              <a:ext cx="2550320" cy="78582"/>
            </a:xfrm>
            <a:custGeom>
              <a:avLst/>
              <a:gdLst/>
              <a:ahLst/>
              <a:cxnLst/>
              <a:rect l="0" t="0" r="0" b="0"/>
              <a:pathLst>
                <a:path w="2550320" h="78582">
                  <a:moveTo>
                    <a:pt x="0" y="78581"/>
                  </a:moveTo>
                  <a:lnTo>
                    <a:pt x="51520" y="77787"/>
                  </a:lnTo>
                  <a:lnTo>
                    <a:pt x="58159" y="76464"/>
                  </a:lnTo>
                  <a:lnTo>
                    <a:pt x="64966" y="74789"/>
                  </a:lnTo>
                  <a:lnTo>
                    <a:pt x="85924" y="72430"/>
                  </a:lnTo>
                  <a:lnTo>
                    <a:pt x="120042" y="70839"/>
                  </a:lnTo>
                  <a:lnTo>
                    <a:pt x="129241" y="69451"/>
                  </a:lnTo>
                  <a:lnTo>
                    <a:pt x="138548" y="67732"/>
                  </a:lnTo>
                  <a:lnTo>
                    <a:pt x="166817" y="65312"/>
                  </a:lnTo>
                  <a:lnTo>
                    <a:pt x="204813" y="63701"/>
                  </a:lnTo>
                  <a:lnTo>
                    <a:pt x="214329" y="62311"/>
                  </a:lnTo>
                  <a:lnTo>
                    <a:pt x="223849" y="60590"/>
                  </a:lnTo>
                  <a:lnTo>
                    <a:pt x="262733" y="57036"/>
                  </a:lnTo>
                  <a:lnTo>
                    <a:pt x="273580" y="55486"/>
                  </a:lnTo>
                  <a:lnTo>
                    <a:pt x="284780" y="53659"/>
                  </a:lnTo>
                  <a:lnTo>
                    <a:pt x="305692" y="51629"/>
                  </a:lnTo>
                  <a:lnTo>
                    <a:pt x="383712" y="50101"/>
                  </a:lnTo>
                  <a:lnTo>
                    <a:pt x="407341" y="47931"/>
                  </a:lnTo>
                  <a:lnTo>
                    <a:pt x="419198" y="46242"/>
                  </a:lnTo>
                  <a:lnTo>
                    <a:pt x="454848" y="43863"/>
                  </a:lnTo>
                  <a:lnTo>
                    <a:pt x="507359" y="42266"/>
                  </a:lnTo>
                  <a:lnTo>
                    <a:pt x="520008" y="40877"/>
                  </a:lnTo>
                  <a:lnTo>
                    <a:pt x="532409" y="39158"/>
                  </a:lnTo>
                  <a:lnTo>
                    <a:pt x="572618" y="36737"/>
                  </a:lnTo>
                  <a:lnTo>
                    <a:pt x="628077" y="35126"/>
                  </a:lnTo>
                  <a:lnTo>
                    <a:pt x="640968" y="33736"/>
                  </a:lnTo>
                  <a:lnTo>
                    <a:pt x="653531" y="32015"/>
                  </a:lnTo>
                  <a:lnTo>
                    <a:pt x="693966" y="29594"/>
                  </a:lnTo>
                  <a:lnTo>
                    <a:pt x="750295" y="27982"/>
                  </a:lnTo>
                  <a:lnTo>
                    <a:pt x="764516" y="26592"/>
                  </a:lnTo>
                  <a:lnTo>
                    <a:pt x="778758" y="24872"/>
                  </a:lnTo>
                  <a:lnTo>
                    <a:pt x="821558" y="22450"/>
                  </a:lnTo>
                  <a:lnTo>
                    <a:pt x="901108" y="21520"/>
                  </a:lnTo>
                  <a:lnTo>
                    <a:pt x="1028725" y="21433"/>
                  </a:lnTo>
                  <a:lnTo>
                    <a:pt x="1057286" y="19315"/>
                  </a:lnTo>
                  <a:lnTo>
                    <a:pt x="1071570" y="17639"/>
                  </a:lnTo>
                  <a:lnTo>
                    <a:pt x="1114427" y="15280"/>
                  </a:lnTo>
                  <a:lnTo>
                    <a:pt x="1185863" y="14418"/>
                  </a:lnTo>
                  <a:lnTo>
                    <a:pt x="1262210" y="13510"/>
                  </a:lnTo>
                  <a:lnTo>
                    <a:pt x="1277241" y="12182"/>
                  </a:lnTo>
                  <a:lnTo>
                    <a:pt x="1292026" y="10502"/>
                  </a:lnTo>
                  <a:lnTo>
                    <a:pt x="1335587" y="8139"/>
                  </a:lnTo>
                  <a:lnTo>
                    <a:pt x="1407280" y="7274"/>
                  </a:lnTo>
                  <a:lnTo>
                    <a:pt x="1511121" y="7151"/>
                  </a:lnTo>
                  <a:lnTo>
                    <a:pt x="1541559" y="5030"/>
                  </a:lnTo>
                  <a:lnTo>
                    <a:pt x="1556344" y="3353"/>
                  </a:lnTo>
                  <a:lnTo>
                    <a:pt x="1603698" y="993"/>
                  </a:lnTo>
                  <a:lnTo>
                    <a:pt x="1678301" y="130"/>
                  </a:lnTo>
                  <a:lnTo>
                    <a:pt x="2350464" y="0"/>
                  </a:lnTo>
                  <a:lnTo>
                    <a:pt x="2376828" y="2116"/>
                  </a:lnTo>
                  <a:lnTo>
                    <a:pt x="2389414" y="3792"/>
                  </a:lnTo>
                  <a:lnTo>
                    <a:pt x="2422298" y="6150"/>
                  </a:lnTo>
                  <a:lnTo>
                    <a:pt x="2496008" y="7104"/>
                  </a:lnTo>
                  <a:lnTo>
                    <a:pt x="2550319" y="71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SMARTPenAnnotation595"/>
            <p:cNvSpPr/>
            <p:nvPr/>
          </p:nvSpPr>
          <p:spPr>
            <a:xfrm>
              <a:off x="6407943" y="3443287"/>
              <a:ext cx="257176" cy="14289"/>
            </a:xfrm>
            <a:custGeom>
              <a:avLst/>
              <a:gdLst/>
              <a:ahLst/>
              <a:cxnLst/>
              <a:rect l="0" t="0" r="0" b="0"/>
              <a:pathLst>
                <a:path w="257176" h="14289">
                  <a:moveTo>
                    <a:pt x="0" y="7144"/>
                  </a:moveTo>
                  <a:lnTo>
                    <a:pt x="0" y="13295"/>
                  </a:lnTo>
                  <a:lnTo>
                    <a:pt x="794" y="13626"/>
                  </a:lnTo>
                  <a:lnTo>
                    <a:pt x="3793" y="13993"/>
                  </a:lnTo>
                  <a:lnTo>
                    <a:pt x="9943" y="14201"/>
                  </a:lnTo>
                  <a:lnTo>
                    <a:pt x="101220" y="14288"/>
                  </a:lnTo>
                  <a:lnTo>
                    <a:pt x="107168" y="13494"/>
                  </a:lnTo>
                  <a:lnTo>
                    <a:pt x="112721" y="12171"/>
                  </a:lnTo>
                  <a:lnTo>
                    <a:pt x="118009" y="10495"/>
                  </a:lnTo>
                  <a:lnTo>
                    <a:pt x="123917" y="9378"/>
                  </a:lnTo>
                  <a:lnTo>
                    <a:pt x="130236" y="8634"/>
                  </a:lnTo>
                  <a:lnTo>
                    <a:pt x="136831" y="8137"/>
                  </a:lnTo>
                  <a:lnTo>
                    <a:pt x="142814" y="7806"/>
                  </a:lnTo>
                  <a:lnTo>
                    <a:pt x="153696" y="7438"/>
                  </a:lnTo>
                  <a:lnTo>
                    <a:pt x="172540" y="7231"/>
                  </a:lnTo>
                  <a:lnTo>
                    <a:pt x="178527" y="6408"/>
                  </a:lnTo>
                  <a:lnTo>
                    <a:pt x="184106" y="5066"/>
                  </a:lnTo>
                  <a:lnTo>
                    <a:pt x="189412" y="3377"/>
                  </a:lnTo>
                  <a:lnTo>
                    <a:pt x="193743" y="2252"/>
                  </a:lnTo>
                  <a:lnTo>
                    <a:pt x="197425" y="1501"/>
                  </a:lnTo>
                  <a:lnTo>
                    <a:pt x="200672" y="1001"/>
                  </a:lnTo>
                  <a:lnTo>
                    <a:pt x="204426" y="667"/>
                  </a:lnTo>
                  <a:lnTo>
                    <a:pt x="208515" y="445"/>
                  </a:lnTo>
                  <a:lnTo>
                    <a:pt x="217292" y="198"/>
                  </a:lnTo>
                  <a:lnTo>
                    <a:pt x="257175"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9" name="SMARTPenAnnotation596"/>
            <p:cNvSpPr/>
            <p:nvPr/>
          </p:nvSpPr>
          <p:spPr>
            <a:xfrm>
              <a:off x="6915150" y="3314700"/>
              <a:ext cx="14288" cy="21432"/>
            </a:xfrm>
            <a:custGeom>
              <a:avLst/>
              <a:gdLst/>
              <a:ahLst/>
              <a:cxnLst/>
              <a:rect l="0" t="0" r="0" b="0"/>
              <a:pathLst>
                <a:path w="14288" h="21432">
                  <a:moveTo>
                    <a:pt x="14287" y="21431"/>
                  </a:moveTo>
                  <a:lnTo>
                    <a:pt x="14287" y="14581"/>
                  </a:lnTo>
                  <a:lnTo>
                    <a:pt x="13493" y="13689"/>
                  </a:lnTo>
                  <a:lnTo>
                    <a:pt x="8136" y="8162"/>
                  </a:lnTo>
                  <a:lnTo>
                    <a:pt x="7805" y="7029"/>
                  </a:lnTo>
                  <a:lnTo>
                    <a:pt x="7585" y="5479"/>
                  </a:lnTo>
                  <a:lnTo>
                    <a:pt x="7438" y="3653"/>
                  </a:lnTo>
                  <a:lnTo>
                    <a:pt x="6546" y="2435"/>
                  </a:lnTo>
                  <a:lnTo>
                    <a:pt x="5157" y="1623"/>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0" name="SMARTPenAnnotation597"/>
            <p:cNvSpPr/>
            <p:nvPr/>
          </p:nvSpPr>
          <p:spPr>
            <a:xfrm>
              <a:off x="6836957" y="3314700"/>
              <a:ext cx="170964" cy="242859"/>
            </a:xfrm>
            <a:custGeom>
              <a:avLst/>
              <a:gdLst/>
              <a:ahLst/>
              <a:cxnLst/>
              <a:rect l="0" t="0" r="0" b="0"/>
              <a:pathLst>
                <a:path w="170964" h="242859">
                  <a:moveTo>
                    <a:pt x="21043" y="14287"/>
                  </a:moveTo>
                  <a:lnTo>
                    <a:pt x="21043" y="18079"/>
                  </a:lnTo>
                  <a:lnTo>
                    <a:pt x="20249" y="19196"/>
                  </a:lnTo>
                  <a:lnTo>
                    <a:pt x="18926" y="19941"/>
                  </a:lnTo>
                  <a:lnTo>
                    <a:pt x="17250" y="20438"/>
                  </a:lnTo>
                  <a:lnTo>
                    <a:pt x="16133" y="21563"/>
                  </a:lnTo>
                  <a:lnTo>
                    <a:pt x="15389" y="23106"/>
                  </a:lnTo>
                  <a:lnTo>
                    <a:pt x="14892" y="24929"/>
                  </a:lnTo>
                  <a:lnTo>
                    <a:pt x="12224" y="29071"/>
                  </a:lnTo>
                  <a:lnTo>
                    <a:pt x="8392" y="33558"/>
                  </a:lnTo>
                  <a:lnTo>
                    <a:pt x="4043" y="38198"/>
                  </a:lnTo>
                  <a:lnTo>
                    <a:pt x="2566" y="40546"/>
                  </a:lnTo>
                  <a:lnTo>
                    <a:pt x="924" y="45273"/>
                  </a:lnTo>
                  <a:lnTo>
                    <a:pt x="195" y="52135"/>
                  </a:lnTo>
                  <a:lnTo>
                    <a:pt x="0" y="56188"/>
                  </a:lnTo>
                  <a:lnTo>
                    <a:pt x="665" y="59683"/>
                  </a:lnTo>
                  <a:lnTo>
                    <a:pt x="4598" y="68396"/>
                  </a:lnTo>
                  <a:lnTo>
                    <a:pt x="5797" y="73524"/>
                  </a:lnTo>
                  <a:lnTo>
                    <a:pt x="8446" y="78451"/>
                  </a:lnTo>
                  <a:lnTo>
                    <a:pt x="12269" y="83285"/>
                  </a:lnTo>
                  <a:lnTo>
                    <a:pt x="16614" y="88080"/>
                  </a:lnTo>
                  <a:lnTo>
                    <a:pt x="18884" y="89676"/>
                  </a:lnTo>
                  <a:lnTo>
                    <a:pt x="23523" y="91449"/>
                  </a:lnTo>
                  <a:lnTo>
                    <a:pt x="28230" y="94355"/>
                  </a:lnTo>
                  <a:lnTo>
                    <a:pt x="30597" y="96240"/>
                  </a:lnTo>
                  <a:lnTo>
                    <a:pt x="33762" y="98291"/>
                  </a:lnTo>
                  <a:lnTo>
                    <a:pt x="37460" y="100452"/>
                  </a:lnTo>
                  <a:lnTo>
                    <a:pt x="41513" y="102687"/>
                  </a:lnTo>
                  <a:lnTo>
                    <a:pt x="45802" y="104176"/>
                  </a:lnTo>
                  <a:lnTo>
                    <a:pt x="50248" y="105170"/>
                  </a:lnTo>
                  <a:lnTo>
                    <a:pt x="54801" y="105831"/>
                  </a:lnTo>
                  <a:lnTo>
                    <a:pt x="59423" y="106273"/>
                  </a:lnTo>
                  <a:lnTo>
                    <a:pt x="64092" y="106567"/>
                  </a:lnTo>
                  <a:lnTo>
                    <a:pt x="68792" y="106764"/>
                  </a:lnTo>
                  <a:lnTo>
                    <a:pt x="73513" y="107688"/>
                  </a:lnTo>
                  <a:lnTo>
                    <a:pt x="78248" y="109098"/>
                  </a:lnTo>
                  <a:lnTo>
                    <a:pt x="82991" y="110832"/>
                  </a:lnTo>
                  <a:lnTo>
                    <a:pt x="86949" y="112782"/>
                  </a:lnTo>
                  <a:lnTo>
                    <a:pt x="90379" y="114875"/>
                  </a:lnTo>
                  <a:lnTo>
                    <a:pt x="93461" y="117064"/>
                  </a:lnTo>
                  <a:lnTo>
                    <a:pt x="97103" y="119318"/>
                  </a:lnTo>
                  <a:lnTo>
                    <a:pt x="101118" y="121614"/>
                  </a:lnTo>
                  <a:lnTo>
                    <a:pt x="109813" y="126282"/>
                  </a:lnTo>
                  <a:lnTo>
                    <a:pt x="118969" y="131002"/>
                  </a:lnTo>
                  <a:lnTo>
                    <a:pt x="122839" y="132578"/>
                  </a:lnTo>
                  <a:lnTo>
                    <a:pt x="126213" y="133629"/>
                  </a:lnTo>
                  <a:lnTo>
                    <a:pt x="129257" y="134330"/>
                  </a:lnTo>
                  <a:lnTo>
                    <a:pt x="132873" y="135590"/>
                  </a:lnTo>
                  <a:lnTo>
                    <a:pt x="136871" y="137225"/>
                  </a:lnTo>
                  <a:lnTo>
                    <a:pt x="141124" y="139108"/>
                  </a:lnTo>
                  <a:lnTo>
                    <a:pt x="144753" y="141157"/>
                  </a:lnTo>
                  <a:lnTo>
                    <a:pt x="147967" y="143317"/>
                  </a:lnTo>
                  <a:lnTo>
                    <a:pt x="150902" y="145551"/>
                  </a:lnTo>
                  <a:lnTo>
                    <a:pt x="153653" y="147834"/>
                  </a:lnTo>
                  <a:lnTo>
                    <a:pt x="158826" y="152487"/>
                  </a:lnTo>
                  <a:lnTo>
                    <a:pt x="160524" y="155633"/>
                  </a:lnTo>
                  <a:lnTo>
                    <a:pt x="161655" y="159317"/>
                  </a:lnTo>
                  <a:lnTo>
                    <a:pt x="162409" y="163362"/>
                  </a:lnTo>
                  <a:lnTo>
                    <a:pt x="165364" y="169972"/>
                  </a:lnTo>
                  <a:lnTo>
                    <a:pt x="168530" y="175555"/>
                  </a:lnTo>
                  <a:lnTo>
                    <a:pt x="169936" y="180683"/>
                  </a:lnTo>
                  <a:lnTo>
                    <a:pt x="170728" y="188032"/>
                  </a:lnTo>
                  <a:lnTo>
                    <a:pt x="170963" y="195236"/>
                  </a:lnTo>
                  <a:lnTo>
                    <a:pt x="170202" y="197626"/>
                  </a:lnTo>
                  <a:lnTo>
                    <a:pt x="167240" y="202398"/>
                  </a:lnTo>
                  <a:lnTo>
                    <a:pt x="163277" y="207165"/>
                  </a:lnTo>
                  <a:lnTo>
                    <a:pt x="158871" y="211929"/>
                  </a:lnTo>
                  <a:lnTo>
                    <a:pt x="151927" y="219074"/>
                  </a:lnTo>
                  <a:lnTo>
                    <a:pt x="147211" y="223837"/>
                  </a:lnTo>
                  <a:lnTo>
                    <a:pt x="144048" y="226218"/>
                  </a:lnTo>
                  <a:lnTo>
                    <a:pt x="140353" y="228600"/>
                  </a:lnTo>
                  <a:lnTo>
                    <a:pt x="136302" y="230981"/>
                  </a:lnTo>
                  <a:lnTo>
                    <a:pt x="132013" y="232568"/>
                  </a:lnTo>
                  <a:lnTo>
                    <a:pt x="127567" y="233627"/>
                  </a:lnTo>
                  <a:lnTo>
                    <a:pt x="123015" y="234332"/>
                  </a:lnTo>
                  <a:lnTo>
                    <a:pt x="119187" y="235596"/>
                  </a:lnTo>
                  <a:lnTo>
                    <a:pt x="115841" y="237233"/>
                  </a:lnTo>
                  <a:lnTo>
                    <a:pt x="112817" y="239117"/>
                  </a:lnTo>
                  <a:lnTo>
                    <a:pt x="109212" y="240374"/>
                  </a:lnTo>
                  <a:lnTo>
                    <a:pt x="105223" y="241212"/>
                  </a:lnTo>
                  <a:lnTo>
                    <a:pt x="100975" y="241770"/>
                  </a:lnTo>
                  <a:lnTo>
                    <a:pt x="97350" y="242142"/>
                  </a:lnTo>
                  <a:lnTo>
                    <a:pt x="94139" y="242391"/>
                  </a:lnTo>
                  <a:lnTo>
                    <a:pt x="91205" y="242556"/>
                  </a:lnTo>
                  <a:lnTo>
                    <a:pt x="83712" y="242740"/>
                  </a:lnTo>
                  <a:lnTo>
                    <a:pt x="69757" y="242858"/>
                  </a:lnTo>
                  <a:lnTo>
                    <a:pt x="67013" y="242074"/>
                  </a:lnTo>
                  <a:lnTo>
                    <a:pt x="61847" y="239086"/>
                  </a:lnTo>
                  <a:lnTo>
                    <a:pt x="56905" y="237229"/>
                  </a:lnTo>
                  <a:lnTo>
                    <a:pt x="52062" y="236404"/>
                  </a:lnTo>
                  <a:lnTo>
                    <a:pt x="47265" y="236037"/>
                  </a:lnTo>
                  <a:lnTo>
                    <a:pt x="44874" y="235145"/>
                  </a:lnTo>
                  <a:lnTo>
                    <a:pt x="40101" y="232038"/>
                  </a:lnTo>
                  <a:lnTo>
                    <a:pt x="36744" y="229618"/>
                  </a:lnTo>
                  <a:lnTo>
                    <a:pt x="33842" y="229052"/>
                  </a:lnTo>
                  <a:lnTo>
                    <a:pt x="31957" y="228901"/>
                  </a:lnTo>
                  <a:lnTo>
                    <a:pt x="30700" y="228007"/>
                  </a:lnTo>
                  <a:lnTo>
                    <a:pt x="29862" y="226617"/>
                  </a:lnTo>
                  <a:lnTo>
                    <a:pt x="28518" y="222475"/>
                  </a:lnTo>
                  <a:lnTo>
                    <a:pt x="28285" y="217966"/>
                  </a:lnTo>
                  <a:lnTo>
                    <a:pt x="29046" y="215954"/>
                  </a:lnTo>
                  <a:lnTo>
                    <a:pt x="33115" y="209331"/>
                  </a:lnTo>
                  <a:lnTo>
                    <a:pt x="35467" y="202341"/>
                  </a:lnTo>
                  <a:lnTo>
                    <a:pt x="40839" y="194449"/>
                  </a:lnTo>
                  <a:lnTo>
                    <a:pt x="42971" y="190751"/>
                  </a:lnTo>
                  <a:lnTo>
                    <a:pt x="47457" y="183203"/>
                  </a:lnTo>
                  <a:lnTo>
                    <a:pt x="52097" y="177203"/>
                  </a:lnTo>
                  <a:lnTo>
                    <a:pt x="55239" y="173697"/>
                  </a:lnTo>
                  <a:lnTo>
                    <a:pt x="62964" y="165570"/>
                  </a:lnTo>
                  <a:lnTo>
                    <a:pt x="67247" y="161973"/>
                  </a:lnTo>
                  <a:lnTo>
                    <a:pt x="71689" y="158782"/>
                  </a:lnTo>
                  <a:lnTo>
                    <a:pt x="76238" y="155861"/>
                  </a:lnTo>
                  <a:lnTo>
                    <a:pt x="80064" y="152326"/>
                  </a:lnTo>
                  <a:lnTo>
                    <a:pt x="83409" y="148382"/>
                  </a:lnTo>
                  <a:lnTo>
                    <a:pt x="86433" y="144165"/>
                  </a:lnTo>
                  <a:lnTo>
                    <a:pt x="90036" y="139766"/>
                  </a:lnTo>
                  <a:lnTo>
                    <a:pt x="94026" y="135246"/>
                  </a:lnTo>
                  <a:lnTo>
                    <a:pt x="101899" y="126784"/>
                  </a:lnTo>
                  <a:lnTo>
                    <a:pt x="108043" y="120377"/>
                  </a:lnTo>
                  <a:lnTo>
                    <a:pt x="150922" y="77290"/>
                  </a:lnTo>
                  <a:lnTo>
                    <a:pt x="153667" y="73752"/>
                  </a:lnTo>
                  <a:lnTo>
                    <a:pt x="156290" y="69805"/>
                  </a:lnTo>
                  <a:lnTo>
                    <a:pt x="158833" y="65587"/>
                  </a:lnTo>
                  <a:lnTo>
                    <a:pt x="161658" y="58783"/>
                  </a:lnTo>
                  <a:lnTo>
                    <a:pt x="162914" y="52319"/>
                  </a:lnTo>
                  <a:lnTo>
                    <a:pt x="163249" y="48373"/>
                  </a:lnTo>
                  <a:lnTo>
                    <a:pt x="163620" y="40549"/>
                  </a:lnTo>
                  <a:lnTo>
                    <a:pt x="163786" y="34426"/>
                  </a:lnTo>
                  <a:lnTo>
                    <a:pt x="163906" y="19145"/>
                  </a:lnTo>
                  <a:lnTo>
                    <a:pt x="163116" y="16732"/>
                  </a:lnTo>
                  <a:lnTo>
                    <a:pt x="160122" y="11934"/>
                  </a:lnTo>
                  <a:lnTo>
                    <a:pt x="158212" y="10337"/>
                  </a:lnTo>
                  <a:lnTo>
                    <a:pt x="156145" y="9273"/>
                  </a:lnTo>
                  <a:lnTo>
                    <a:pt x="153974" y="8563"/>
                  </a:lnTo>
                  <a:lnTo>
                    <a:pt x="149444" y="5658"/>
                  </a:lnTo>
                  <a:lnTo>
                    <a:pt x="147125" y="3772"/>
                  </a:lnTo>
                  <a:lnTo>
                    <a:pt x="143991" y="2514"/>
                  </a:lnTo>
                  <a:lnTo>
                    <a:pt x="140314" y="1676"/>
                  </a:lnTo>
                  <a:lnTo>
                    <a:pt x="136276" y="1117"/>
                  </a:lnTo>
                  <a:lnTo>
                    <a:pt x="132790" y="745"/>
                  </a:lnTo>
                  <a:lnTo>
                    <a:pt x="129672" y="496"/>
                  </a:lnTo>
                  <a:lnTo>
                    <a:pt x="126800" y="331"/>
                  </a:lnTo>
                  <a:lnTo>
                    <a:pt x="119375" y="147"/>
                  </a:lnTo>
                  <a:lnTo>
                    <a:pt x="9248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SMARTPenAnnotation598"/>
            <p:cNvSpPr/>
            <p:nvPr/>
          </p:nvSpPr>
          <p:spPr>
            <a:xfrm>
              <a:off x="7093743" y="3400425"/>
              <a:ext cx="135733" cy="128588"/>
            </a:xfrm>
            <a:custGeom>
              <a:avLst/>
              <a:gdLst/>
              <a:ahLst/>
              <a:cxnLst/>
              <a:rect l="0" t="0" r="0" b="0"/>
              <a:pathLst>
                <a:path w="135733" h="128588">
                  <a:moveTo>
                    <a:pt x="0" y="0"/>
                  </a:moveTo>
                  <a:lnTo>
                    <a:pt x="0" y="3792"/>
                  </a:lnTo>
                  <a:lnTo>
                    <a:pt x="794" y="4909"/>
                  </a:lnTo>
                  <a:lnTo>
                    <a:pt x="2117" y="5654"/>
                  </a:lnTo>
                  <a:lnTo>
                    <a:pt x="6151" y="6849"/>
                  </a:lnTo>
                  <a:lnTo>
                    <a:pt x="8820" y="9129"/>
                  </a:lnTo>
                  <a:lnTo>
                    <a:pt x="10643" y="10848"/>
                  </a:lnTo>
                  <a:lnTo>
                    <a:pt x="11858" y="12788"/>
                  </a:lnTo>
                  <a:lnTo>
                    <a:pt x="12668" y="14875"/>
                  </a:lnTo>
                  <a:lnTo>
                    <a:pt x="13208" y="17060"/>
                  </a:lnTo>
                  <a:lnTo>
                    <a:pt x="14361" y="19311"/>
                  </a:lnTo>
                  <a:lnTo>
                    <a:pt x="15925" y="21605"/>
                  </a:lnTo>
                  <a:lnTo>
                    <a:pt x="17760" y="23928"/>
                  </a:lnTo>
                  <a:lnTo>
                    <a:pt x="19777" y="26271"/>
                  </a:lnTo>
                  <a:lnTo>
                    <a:pt x="21917" y="28626"/>
                  </a:lnTo>
                  <a:lnTo>
                    <a:pt x="26409" y="33360"/>
                  </a:lnTo>
                  <a:lnTo>
                    <a:pt x="38129" y="45246"/>
                  </a:lnTo>
                  <a:lnTo>
                    <a:pt x="40500" y="48421"/>
                  </a:lnTo>
                  <a:lnTo>
                    <a:pt x="42875" y="52124"/>
                  </a:lnTo>
                  <a:lnTo>
                    <a:pt x="45252" y="56180"/>
                  </a:lnTo>
                  <a:lnTo>
                    <a:pt x="47631" y="59678"/>
                  </a:lnTo>
                  <a:lnTo>
                    <a:pt x="50010" y="62804"/>
                  </a:lnTo>
                  <a:lnTo>
                    <a:pt x="52390" y="65682"/>
                  </a:lnTo>
                  <a:lnTo>
                    <a:pt x="55564" y="68394"/>
                  </a:lnTo>
                  <a:lnTo>
                    <a:pt x="59268" y="70996"/>
                  </a:lnTo>
                  <a:lnTo>
                    <a:pt x="63325" y="73524"/>
                  </a:lnTo>
                  <a:lnTo>
                    <a:pt x="66823" y="76003"/>
                  </a:lnTo>
                  <a:lnTo>
                    <a:pt x="69949" y="78450"/>
                  </a:lnTo>
                  <a:lnTo>
                    <a:pt x="72827" y="80875"/>
                  </a:lnTo>
                  <a:lnTo>
                    <a:pt x="75538" y="83285"/>
                  </a:lnTo>
                  <a:lnTo>
                    <a:pt x="80669" y="88080"/>
                  </a:lnTo>
                  <a:lnTo>
                    <a:pt x="90430" y="97626"/>
                  </a:lnTo>
                  <a:lnTo>
                    <a:pt x="102386" y="109536"/>
                  </a:lnTo>
                  <a:lnTo>
                    <a:pt x="105564" y="111918"/>
                  </a:lnTo>
                  <a:lnTo>
                    <a:pt x="109270" y="114299"/>
                  </a:lnTo>
                  <a:lnTo>
                    <a:pt x="113328" y="116681"/>
                  </a:lnTo>
                  <a:lnTo>
                    <a:pt x="116827" y="118268"/>
                  </a:lnTo>
                  <a:lnTo>
                    <a:pt x="119953" y="119327"/>
                  </a:lnTo>
                  <a:lnTo>
                    <a:pt x="122832" y="120032"/>
                  </a:lnTo>
                  <a:lnTo>
                    <a:pt x="124750" y="121296"/>
                  </a:lnTo>
                  <a:lnTo>
                    <a:pt x="126030" y="122933"/>
                  </a:lnTo>
                  <a:lnTo>
                    <a:pt x="126882" y="124817"/>
                  </a:lnTo>
                  <a:lnTo>
                    <a:pt x="128244" y="126074"/>
                  </a:lnTo>
                  <a:lnTo>
                    <a:pt x="129947" y="126912"/>
                  </a:lnTo>
                  <a:lnTo>
                    <a:pt x="135732" y="1285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2" name="SMARTPenAnnotation599"/>
            <p:cNvSpPr/>
            <p:nvPr/>
          </p:nvSpPr>
          <p:spPr>
            <a:xfrm>
              <a:off x="7072312" y="3386137"/>
              <a:ext cx="150020" cy="178595"/>
            </a:xfrm>
            <a:custGeom>
              <a:avLst/>
              <a:gdLst/>
              <a:ahLst/>
              <a:cxnLst/>
              <a:rect l="0" t="0" r="0" b="0"/>
              <a:pathLst>
                <a:path w="150020" h="178595">
                  <a:moveTo>
                    <a:pt x="150019" y="0"/>
                  </a:moveTo>
                  <a:lnTo>
                    <a:pt x="142962" y="0"/>
                  </a:lnTo>
                  <a:lnTo>
                    <a:pt x="142901" y="3792"/>
                  </a:lnTo>
                  <a:lnTo>
                    <a:pt x="142098" y="5703"/>
                  </a:lnTo>
                  <a:lnTo>
                    <a:pt x="139091" y="9943"/>
                  </a:lnTo>
                  <a:lnTo>
                    <a:pt x="135108" y="14474"/>
                  </a:lnTo>
                  <a:lnTo>
                    <a:pt x="130691" y="19133"/>
                  </a:lnTo>
                  <a:lnTo>
                    <a:pt x="115234" y="34760"/>
                  </a:lnTo>
                  <a:lnTo>
                    <a:pt x="111747" y="39048"/>
                  </a:lnTo>
                  <a:lnTo>
                    <a:pt x="108630" y="43495"/>
                  </a:lnTo>
                  <a:lnTo>
                    <a:pt x="105758" y="48046"/>
                  </a:lnTo>
                  <a:lnTo>
                    <a:pt x="102255" y="52668"/>
                  </a:lnTo>
                  <a:lnTo>
                    <a:pt x="98333" y="57337"/>
                  </a:lnTo>
                  <a:lnTo>
                    <a:pt x="94130" y="62037"/>
                  </a:lnTo>
                  <a:lnTo>
                    <a:pt x="89741" y="67552"/>
                  </a:lnTo>
                  <a:lnTo>
                    <a:pt x="85227" y="73610"/>
                  </a:lnTo>
                  <a:lnTo>
                    <a:pt x="80631" y="80030"/>
                  </a:lnTo>
                  <a:lnTo>
                    <a:pt x="76773" y="85897"/>
                  </a:lnTo>
                  <a:lnTo>
                    <a:pt x="73407" y="91396"/>
                  </a:lnTo>
                  <a:lnTo>
                    <a:pt x="70369" y="96649"/>
                  </a:lnTo>
                  <a:lnTo>
                    <a:pt x="66757" y="101739"/>
                  </a:lnTo>
                  <a:lnTo>
                    <a:pt x="62761" y="106720"/>
                  </a:lnTo>
                  <a:lnTo>
                    <a:pt x="58509" y="111628"/>
                  </a:lnTo>
                  <a:lnTo>
                    <a:pt x="54087" y="117281"/>
                  </a:lnTo>
                  <a:lnTo>
                    <a:pt x="49552" y="123431"/>
                  </a:lnTo>
                  <a:lnTo>
                    <a:pt x="44941" y="129913"/>
                  </a:lnTo>
                  <a:lnTo>
                    <a:pt x="41073" y="135027"/>
                  </a:lnTo>
                  <a:lnTo>
                    <a:pt x="37701" y="139231"/>
                  </a:lnTo>
                  <a:lnTo>
                    <a:pt x="34659" y="142827"/>
                  </a:lnTo>
                  <a:lnTo>
                    <a:pt x="31838" y="146812"/>
                  </a:lnTo>
                  <a:lnTo>
                    <a:pt x="29163" y="151056"/>
                  </a:lnTo>
                  <a:lnTo>
                    <a:pt x="26585" y="155473"/>
                  </a:lnTo>
                  <a:lnTo>
                    <a:pt x="23280" y="159211"/>
                  </a:lnTo>
                  <a:lnTo>
                    <a:pt x="19489" y="162497"/>
                  </a:lnTo>
                  <a:lnTo>
                    <a:pt x="15373" y="165481"/>
                  </a:lnTo>
                  <a:lnTo>
                    <a:pt x="11836" y="168265"/>
                  </a:lnTo>
                  <a:lnTo>
                    <a:pt x="8685" y="170914"/>
                  </a:lnTo>
                  <a:lnTo>
                    <a:pt x="0" y="1785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3" name="SMARTPenAnnotation600"/>
            <p:cNvSpPr/>
            <p:nvPr/>
          </p:nvSpPr>
          <p:spPr>
            <a:xfrm>
              <a:off x="7343775" y="3393289"/>
              <a:ext cx="178594" cy="28568"/>
            </a:xfrm>
            <a:custGeom>
              <a:avLst/>
              <a:gdLst/>
              <a:ahLst/>
              <a:cxnLst/>
              <a:rect l="0" t="0" r="0" b="0"/>
              <a:pathLst>
                <a:path w="178594" h="28568">
                  <a:moveTo>
                    <a:pt x="0" y="28567"/>
                  </a:moveTo>
                  <a:lnTo>
                    <a:pt x="0" y="24774"/>
                  </a:lnTo>
                  <a:lnTo>
                    <a:pt x="793" y="23657"/>
                  </a:lnTo>
                  <a:lnTo>
                    <a:pt x="2116" y="22913"/>
                  </a:lnTo>
                  <a:lnTo>
                    <a:pt x="5703" y="22085"/>
                  </a:lnTo>
                  <a:lnTo>
                    <a:pt x="9942" y="21717"/>
                  </a:lnTo>
                  <a:lnTo>
                    <a:pt x="14473" y="21554"/>
                  </a:lnTo>
                  <a:lnTo>
                    <a:pt x="16792" y="21511"/>
                  </a:lnTo>
                  <a:lnTo>
                    <a:pt x="19132" y="20687"/>
                  </a:lnTo>
                  <a:lnTo>
                    <a:pt x="21486" y="19345"/>
                  </a:lnTo>
                  <a:lnTo>
                    <a:pt x="23849" y="17657"/>
                  </a:lnTo>
                  <a:lnTo>
                    <a:pt x="27012" y="16531"/>
                  </a:lnTo>
                  <a:lnTo>
                    <a:pt x="30708" y="15780"/>
                  </a:lnTo>
                  <a:lnTo>
                    <a:pt x="34759" y="15280"/>
                  </a:lnTo>
                  <a:lnTo>
                    <a:pt x="38255" y="14946"/>
                  </a:lnTo>
                  <a:lnTo>
                    <a:pt x="41378" y="14724"/>
                  </a:lnTo>
                  <a:lnTo>
                    <a:pt x="44254" y="14576"/>
                  </a:lnTo>
                  <a:lnTo>
                    <a:pt x="47759" y="13683"/>
                  </a:lnTo>
                  <a:lnTo>
                    <a:pt x="51682" y="12294"/>
                  </a:lnTo>
                  <a:lnTo>
                    <a:pt x="55886" y="10575"/>
                  </a:lnTo>
                  <a:lnTo>
                    <a:pt x="60276" y="9428"/>
                  </a:lnTo>
                  <a:lnTo>
                    <a:pt x="64790" y="8664"/>
                  </a:lnTo>
                  <a:lnTo>
                    <a:pt x="69387" y="8154"/>
                  </a:lnTo>
                  <a:lnTo>
                    <a:pt x="74039" y="7815"/>
                  </a:lnTo>
                  <a:lnTo>
                    <a:pt x="78728" y="7589"/>
                  </a:lnTo>
                  <a:lnTo>
                    <a:pt x="83442" y="7438"/>
                  </a:lnTo>
                  <a:lnTo>
                    <a:pt x="88172" y="6543"/>
                  </a:lnTo>
                  <a:lnTo>
                    <a:pt x="92912" y="5153"/>
                  </a:lnTo>
                  <a:lnTo>
                    <a:pt x="97660" y="3433"/>
                  </a:lnTo>
                  <a:lnTo>
                    <a:pt x="102413" y="2286"/>
                  </a:lnTo>
                  <a:lnTo>
                    <a:pt x="107169" y="1521"/>
                  </a:lnTo>
                  <a:lnTo>
                    <a:pt x="111927" y="1011"/>
                  </a:lnTo>
                  <a:lnTo>
                    <a:pt x="116686" y="672"/>
                  </a:lnTo>
                  <a:lnTo>
                    <a:pt x="121448" y="445"/>
                  </a:lnTo>
                  <a:lnTo>
                    <a:pt x="130971" y="193"/>
                  </a:lnTo>
                  <a:lnTo>
                    <a:pt x="162917" y="0"/>
                  </a:lnTo>
                  <a:lnTo>
                    <a:pt x="166555" y="791"/>
                  </a:lnTo>
                  <a:lnTo>
                    <a:pt x="169774" y="2112"/>
                  </a:lnTo>
                  <a:lnTo>
                    <a:pt x="178593" y="713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SMARTPenAnnotation601"/>
            <p:cNvSpPr/>
            <p:nvPr/>
          </p:nvSpPr>
          <p:spPr>
            <a:xfrm>
              <a:off x="7372350" y="3471862"/>
              <a:ext cx="107157" cy="7145"/>
            </a:xfrm>
            <a:custGeom>
              <a:avLst/>
              <a:gdLst/>
              <a:ahLst/>
              <a:cxnLst/>
              <a:rect l="0" t="0" r="0" b="0"/>
              <a:pathLst>
                <a:path w="107157" h="7145">
                  <a:moveTo>
                    <a:pt x="0" y="7144"/>
                  </a:moveTo>
                  <a:lnTo>
                    <a:pt x="27702" y="7144"/>
                  </a:lnTo>
                  <a:lnTo>
                    <a:pt x="31168" y="6350"/>
                  </a:lnTo>
                  <a:lnTo>
                    <a:pt x="34273" y="5027"/>
                  </a:lnTo>
                  <a:lnTo>
                    <a:pt x="37136" y="3351"/>
                  </a:lnTo>
                  <a:lnTo>
                    <a:pt x="40632" y="2234"/>
                  </a:lnTo>
                  <a:lnTo>
                    <a:pt x="44550" y="1490"/>
                  </a:lnTo>
                  <a:lnTo>
                    <a:pt x="48750" y="993"/>
                  </a:lnTo>
                  <a:lnTo>
                    <a:pt x="53137" y="662"/>
                  </a:lnTo>
                  <a:lnTo>
                    <a:pt x="57650" y="441"/>
                  </a:lnTo>
                  <a:lnTo>
                    <a:pt x="66897" y="196"/>
                  </a:lnTo>
                  <a:lnTo>
                    <a:pt x="10715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5" name="SMARTPenAnnotation602"/>
            <p:cNvSpPr/>
            <p:nvPr/>
          </p:nvSpPr>
          <p:spPr>
            <a:xfrm>
              <a:off x="7150893" y="2528887"/>
              <a:ext cx="57151" cy="178595"/>
            </a:xfrm>
            <a:custGeom>
              <a:avLst/>
              <a:gdLst/>
              <a:ahLst/>
              <a:cxnLst/>
              <a:rect l="0" t="0" r="0" b="0"/>
              <a:pathLst>
                <a:path w="57151" h="178595">
                  <a:moveTo>
                    <a:pt x="0" y="0"/>
                  </a:moveTo>
                  <a:lnTo>
                    <a:pt x="0" y="6151"/>
                  </a:lnTo>
                  <a:lnTo>
                    <a:pt x="794" y="7276"/>
                  </a:lnTo>
                  <a:lnTo>
                    <a:pt x="2117" y="8819"/>
                  </a:lnTo>
                  <a:lnTo>
                    <a:pt x="6151" y="13207"/>
                  </a:lnTo>
                  <a:lnTo>
                    <a:pt x="17000" y="24136"/>
                  </a:lnTo>
                  <a:lnTo>
                    <a:pt x="18477" y="27203"/>
                  </a:lnTo>
                  <a:lnTo>
                    <a:pt x="19462" y="30835"/>
                  </a:lnTo>
                  <a:lnTo>
                    <a:pt x="20118" y="34844"/>
                  </a:lnTo>
                  <a:lnTo>
                    <a:pt x="20556" y="38311"/>
                  </a:lnTo>
                  <a:lnTo>
                    <a:pt x="20848" y="41415"/>
                  </a:lnTo>
                  <a:lnTo>
                    <a:pt x="21042" y="44279"/>
                  </a:lnTo>
                  <a:lnTo>
                    <a:pt x="21172" y="47776"/>
                  </a:lnTo>
                  <a:lnTo>
                    <a:pt x="21317" y="55894"/>
                  </a:lnTo>
                  <a:lnTo>
                    <a:pt x="22149" y="59488"/>
                  </a:lnTo>
                  <a:lnTo>
                    <a:pt x="23497" y="62677"/>
                  </a:lnTo>
                  <a:lnTo>
                    <a:pt x="25190" y="65597"/>
                  </a:lnTo>
                  <a:lnTo>
                    <a:pt x="26318" y="69132"/>
                  </a:lnTo>
                  <a:lnTo>
                    <a:pt x="27071" y="73075"/>
                  </a:lnTo>
                  <a:lnTo>
                    <a:pt x="27572" y="77292"/>
                  </a:lnTo>
                  <a:lnTo>
                    <a:pt x="27906" y="80897"/>
                  </a:lnTo>
                  <a:lnTo>
                    <a:pt x="28130" y="84094"/>
                  </a:lnTo>
                  <a:lnTo>
                    <a:pt x="28278" y="87019"/>
                  </a:lnTo>
                  <a:lnTo>
                    <a:pt x="29171" y="90556"/>
                  </a:lnTo>
                  <a:lnTo>
                    <a:pt x="30560" y="94502"/>
                  </a:lnTo>
                  <a:lnTo>
                    <a:pt x="32280" y="98720"/>
                  </a:lnTo>
                  <a:lnTo>
                    <a:pt x="33426" y="102326"/>
                  </a:lnTo>
                  <a:lnTo>
                    <a:pt x="34190" y="105524"/>
                  </a:lnTo>
                  <a:lnTo>
                    <a:pt x="34700" y="108449"/>
                  </a:lnTo>
                  <a:lnTo>
                    <a:pt x="35040" y="111987"/>
                  </a:lnTo>
                  <a:lnTo>
                    <a:pt x="35266" y="115933"/>
                  </a:lnTo>
                  <a:lnTo>
                    <a:pt x="35417" y="120151"/>
                  </a:lnTo>
                  <a:lnTo>
                    <a:pt x="36311" y="123757"/>
                  </a:lnTo>
                  <a:lnTo>
                    <a:pt x="37702" y="126955"/>
                  </a:lnTo>
                  <a:lnTo>
                    <a:pt x="39422" y="129880"/>
                  </a:lnTo>
                  <a:lnTo>
                    <a:pt x="40569" y="132624"/>
                  </a:lnTo>
                  <a:lnTo>
                    <a:pt x="41843" y="137790"/>
                  </a:lnTo>
                  <a:lnTo>
                    <a:pt x="42977" y="140279"/>
                  </a:lnTo>
                  <a:lnTo>
                    <a:pt x="44526" y="142732"/>
                  </a:lnTo>
                  <a:lnTo>
                    <a:pt x="46353" y="145161"/>
                  </a:lnTo>
                  <a:lnTo>
                    <a:pt x="47571" y="147574"/>
                  </a:lnTo>
                  <a:lnTo>
                    <a:pt x="48924" y="152372"/>
                  </a:lnTo>
                  <a:lnTo>
                    <a:pt x="49526" y="157150"/>
                  </a:lnTo>
                  <a:lnTo>
                    <a:pt x="49793" y="161920"/>
                  </a:lnTo>
                  <a:lnTo>
                    <a:pt x="49911" y="166685"/>
                  </a:lnTo>
                  <a:lnTo>
                    <a:pt x="50737" y="168273"/>
                  </a:lnTo>
                  <a:lnTo>
                    <a:pt x="52081" y="169332"/>
                  </a:lnTo>
                  <a:lnTo>
                    <a:pt x="56149" y="171032"/>
                  </a:lnTo>
                  <a:lnTo>
                    <a:pt x="56483" y="171965"/>
                  </a:lnTo>
                  <a:lnTo>
                    <a:pt x="57018" y="177049"/>
                  </a:lnTo>
                  <a:lnTo>
                    <a:pt x="57150" y="17859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 name="SMARTPenAnnotation603"/>
            <p:cNvSpPr/>
            <p:nvPr/>
          </p:nvSpPr>
          <p:spPr>
            <a:xfrm>
              <a:off x="7072312" y="2600325"/>
              <a:ext cx="164307" cy="14288"/>
            </a:xfrm>
            <a:custGeom>
              <a:avLst/>
              <a:gdLst/>
              <a:ahLst/>
              <a:cxnLst/>
              <a:rect l="0" t="0" r="0" b="0"/>
              <a:pathLst>
                <a:path w="164307" h="14288">
                  <a:moveTo>
                    <a:pt x="0" y="14287"/>
                  </a:moveTo>
                  <a:lnTo>
                    <a:pt x="49040" y="14287"/>
                  </a:lnTo>
                  <a:lnTo>
                    <a:pt x="53330" y="13493"/>
                  </a:lnTo>
                  <a:lnTo>
                    <a:pt x="57779" y="12170"/>
                  </a:lnTo>
                  <a:lnTo>
                    <a:pt x="62332" y="10495"/>
                  </a:lnTo>
                  <a:lnTo>
                    <a:pt x="66161" y="9377"/>
                  </a:lnTo>
                  <a:lnTo>
                    <a:pt x="69507" y="8633"/>
                  </a:lnTo>
                  <a:lnTo>
                    <a:pt x="72532" y="8136"/>
                  </a:lnTo>
                  <a:lnTo>
                    <a:pt x="76136" y="7805"/>
                  </a:lnTo>
                  <a:lnTo>
                    <a:pt x="80126" y="7585"/>
                  </a:lnTo>
                  <a:lnTo>
                    <a:pt x="87999" y="7339"/>
                  </a:lnTo>
                  <a:lnTo>
                    <a:pt x="99521" y="7182"/>
                  </a:lnTo>
                  <a:lnTo>
                    <a:pt x="163913" y="7143"/>
                  </a:lnTo>
                  <a:lnTo>
                    <a:pt x="164044" y="6350"/>
                  </a:lnTo>
                  <a:lnTo>
                    <a:pt x="164131" y="5027"/>
                  </a:lnTo>
                  <a:lnTo>
                    <a:pt x="16430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7" name="SMARTPenAnnotation604"/>
            <p:cNvSpPr/>
            <p:nvPr/>
          </p:nvSpPr>
          <p:spPr>
            <a:xfrm>
              <a:off x="7572375" y="3407568"/>
              <a:ext cx="150019" cy="7145"/>
            </a:xfrm>
            <a:custGeom>
              <a:avLst/>
              <a:gdLst/>
              <a:ahLst/>
              <a:cxnLst/>
              <a:rect l="0" t="0" r="0" b="0"/>
              <a:pathLst>
                <a:path w="150019" h="7145">
                  <a:moveTo>
                    <a:pt x="0" y="7144"/>
                  </a:moveTo>
                  <a:lnTo>
                    <a:pt x="101346" y="7144"/>
                  </a:lnTo>
                  <a:lnTo>
                    <a:pt x="104077" y="6350"/>
                  </a:lnTo>
                  <a:lnTo>
                    <a:pt x="106691" y="5027"/>
                  </a:lnTo>
                  <a:lnTo>
                    <a:pt x="109227" y="3352"/>
                  </a:lnTo>
                  <a:lnTo>
                    <a:pt x="111711" y="2235"/>
                  </a:lnTo>
                  <a:lnTo>
                    <a:pt x="114162" y="1490"/>
                  </a:lnTo>
                  <a:lnTo>
                    <a:pt x="116589" y="993"/>
                  </a:lnTo>
                  <a:lnTo>
                    <a:pt x="119795" y="662"/>
                  </a:lnTo>
                  <a:lnTo>
                    <a:pt x="123520" y="442"/>
                  </a:lnTo>
                  <a:lnTo>
                    <a:pt x="131097" y="196"/>
                  </a:lnTo>
                  <a:lnTo>
                    <a:pt x="141167" y="26"/>
                  </a:lnTo>
                  <a:lnTo>
                    <a:pt x="150018"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8" name="SMARTPenAnnotation605"/>
            <p:cNvSpPr/>
            <p:nvPr/>
          </p:nvSpPr>
          <p:spPr>
            <a:xfrm>
              <a:off x="7765256" y="3280089"/>
              <a:ext cx="206013" cy="270318"/>
            </a:xfrm>
            <a:custGeom>
              <a:avLst/>
              <a:gdLst/>
              <a:ahLst/>
              <a:cxnLst/>
              <a:rect l="0" t="0" r="0" b="0"/>
              <a:pathLst>
                <a:path w="206013" h="270318">
                  <a:moveTo>
                    <a:pt x="0" y="27467"/>
                  </a:moveTo>
                  <a:lnTo>
                    <a:pt x="3793" y="23674"/>
                  </a:lnTo>
                  <a:lnTo>
                    <a:pt x="5703" y="22557"/>
                  </a:lnTo>
                  <a:lnTo>
                    <a:pt x="9943" y="21316"/>
                  </a:lnTo>
                  <a:lnTo>
                    <a:pt x="14473" y="18648"/>
                  </a:lnTo>
                  <a:lnTo>
                    <a:pt x="19926" y="14816"/>
                  </a:lnTo>
                  <a:lnTo>
                    <a:pt x="23603" y="12683"/>
                  </a:lnTo>
                  <a:lnTo>
                    <a:pt x="27641" y="10467"/>
                  </a:lnTo>
                  <a:lnTo>
                    <a:pt x="31922" y="8990"/>
                  </a:lnTo>
                  <a:lnTo>
                    <a:pt x="36362" y="8005"/>
                  </a:lnTo>
                  <a:lnTo>
                    <a:pt x="40910" y="7349"/>
                  </a:lnTo>
                  <a:lnTo>
                    <a:pt x="45530" y="6117"/>
                  </a:lnTo>
                  <a:lnTo>
                    <a:pt x="50197" y="4502"/>
                  </a:lnTo>
                  <a:lnTo>
                    <a:pt x="54896" y="2632"/>
                  </a:lnTo>
                  <a:lnTo>
                    <a:pt x="60409" y="1385"/>
                  </a:lnTo>
                  <a:lnTo>
                    <a:pt x="66467" y="554"/>
                  </a:lnTo>
                  <a:lnTo>
                    <a:pt x="72887" y="0"/>
                  </a:lnTo>
                  <a:lnTo>
                    <a:pt x="78754" y="425"/>
                  </a:lnTo>
                  <a:lnTo>
                    <a:pt x="84252" y="1501"/>
                  </a:lnTo>
                  <a:lnTo>
                    <a:pt x="89505" y="3013"/>
                  </a:lnTo>
                  <a:lnTo>
                    <a:pt x="94596" y="4020"/>
                  </a:lnTo>
                  <a:lnTo>
                    <a:pt x="99577" y="4692"/>
                  </a:lnTo>
                  <a:lnTo>
                    <a:pt x="104484" y="5140"/>
                  </a:lnTo>
                  <a:lnTo>
                    <a:pt x="109343" y="6232"/>
                  </a:lnTo>
                  <a:lnTo>
                    <a:pt x="114171" y="7754"/>
                  </a:lnTo>
                  <a:lnTo>
                    <a:pt x="118975" y="9562"/>
                  </a:lnTo>
                  <a:lnTo>
                    <a:pt x="122974" y="10768"/>
                  </a:lnTo>
                  <a:lnTo>
                    <a:pt x="126432" y="11572"/>
                  </a:lnTo>
                  <a:lnTo>
                    <a:pt x="129531" y="12108"/>
                  </a:lnTo>
                  <a:lnTo>
                    <a:pt x="133185" y="13259"/>
                  </a:lnTo>
                  <a:lnTo>
                    <a:pt x="137209" y="14820"/>
                  </a:lnTo>
                  <a:lnTo>
                    <a:pt x="141479" y="16654"/>
                  </a:lnTo>
                  <a:lnTo>
                    <a:pt x="145120" y="18671"/>
                  </a:lnTo>
                  <a:lnTo>
                    <a:pt x="151280" y="23028"/>
                  </a:lnTo>
                  <a:lnTo>
                    <a:pt x="153241" y="25301"/>
                  </a:lnTo>
                  <a:lnTo>
                    <a:pt x="154548" y="27611"/>
                  </a:lnTo>
                  <a:lnTo>
                    <a:pt x="155420" y="29944"/>
                  </a:lnTo>
                  <a:lnTo>
                    <a:pt x="156388" y="36770"/>
                  </a:lnTo>
                  <a:lnTo>
                    <a:pt x="156818" y="44301"/>
                  </a:lnTo>
                  <a:lnTo>
                    <a:pt x="157010" y="50295"/>
                  </a:lnTo>
                  <a:lnTo>
                    <a:pt x="155473" y="53798"/>
                  </a:lnTo>
                  <a:lnTo>
                    <a:pt x="149532" y="61924"/>
                  </a:lnTo>
                  <a:lnTo>
                    <a:pt x="146519" y="66313"/>
                  </a:lnTo>
                  <a:lnTo>
                    <a:pt x="143717" y="70827"/>
                  </a:lnTo>
                  <a:lnTo>
                    <a:pt x="141055" y="75424"/>
                  </a:lnTo>
                  <a:lnTo>
                    <a:pt x="137693" y="80076"/>
                  </a:lnTo>
                  <a:lnTo>
                    <a:pt x="133864" y="84764"/>
                  </a:lnTo>
                  <a:lnTo>
                    <a:pt x="129724" y="89478"/>
                  </a:lnTo>
                  <a:lnTo>
                    <a:pt x="124582" y="94208"/>
                  </a:lnTo>
                  <a:lnTo>
                    <a:pt x="118773" y="98948"/>
                  </a:lnTo>
                  <a:lnTo>
                    <a:pt x="112520" y="103696"/>
                  </a:lnTo>
                  <a:lnTo>
                    <a:pt x="107558" y="107655"/>
                  </a:lnTo>
                  <a:lnTo>
                    <a:pt x="103455" y="111088"/>
                  </a:lnTo>
                  <a:lnTo>
                    <a:pt x="99926" y="114171"/>
                  </a:lnTo>
                  <a:lnTo>
                    <a:pt x="95986" y="117019"/>
                  </a:lnTo>
                  <a:lnTo>
                    <a:pt x="91772" y="119712"/>
                  </a:lnTo>
                  <a:lnTo>
                    <a:pt x="87374" y="122301"/>
                  </a:lnTo>
                  <a:lnTo>
                    <a:pt x="82856" y="124821"/>
                  </a:lnTo>
                  <a:lnTo>
                    <a:pt x="73601" y="129738"/>
                  </a:lnTo>
                  <a:lnTo>
                    <a:pt x="69706" y="131366"/>
                  </a:lnTo>
                  <a:lnTo>
                    <a:pt x="66314" y="132452"/>
                  </a:lnTo>
                  <a:lnTo>
                    <a:pt x="60429" y="133658"/>
                  </a:lnTo>
                  <a:lnTo>
                    <a:pt x="55168" y="134194"/>
                  </a:lnTo>
                  <a:lnTo>
                    <a:pt x="50046" y="134620"/>
                  </a:lnTo>
                  <a:lnTo>
                    <a:pt x="56160" y="134623"/>
                  </a:lnTo>
                  <a:lnTo>
                    <a:pt x="60943" y="132506"/>
                  </a:lnTo>
                  <a:lnTo>
                    <a:pt x="64442" y="130831"/>
                  </a:lnTo>
                  <a:lnTo>
                    <a:pt x="68361" y="129713"/>
                  </a:lnTo>
                  <a:lnTo>
                    <a:pt x="72561" y="128969"/>
                  </a:lnTo>
                  <a:lnTo>
                    <a:pt x="76949" y="128472"/>
                  </a:lnTo>
                  <a:lnTo>
                    <a:pt x="81462" y="128141"/>
                  </a:lnTo>
                  <a:lnTo>
                    <a:pt x="86058" y="127921"/>
                  </a:lnTo>
                  <a:lnTo>
                    <a:pt x="96192" y="127675"/>
                  </a:lnTo>
                  <a:lnTo>
                    <a:pt x="150149" y="127487"/>
                  </a:lnTo>
                  <a:lnTo>
                    <a:pt x="156455" y="128278"/>
                  </a:lnTo>
                  <a:lnTo>
                    <a:pt x="162247" y="129599"/>
                  </a:lnTo>
                  <a:lnTo>
                    <a:pt x="167696" y="131274"/>
                  </a:lnTo>
                  <a:lnTo>
                    <a:pt x="172916" y="133184"/>
                  </a:lnTo>
                  <a:lnTo>
                    <a:pt x="177984" y="135251"/>
                  </a:lnTo>
                  <a:lnTo>
                    <a:pt x="182949" y="137423"/>
                  </a:lnTo>
                  <a:lnTo>
                    <a:pt x="187054" y="139665"/>
                  </a:lnTo>
                  <a:lnTo>
                    <a:pt x="190584" y="141953"/>
                  </a:lnTo>
                  <a:lnTo>
                    <a:pt x="193731" y="144272"/>
                  </a:lnTo>
                  <a:lnTo>
                    <a:pt x="195828" y="146612"/>
                  </a:lnTo>
                  <a:lnTo>
                    <a:pt x="197227" y="148966"/>
                  </a:lnTo>
                  <a:lnTo>
                    <a:pt x="199576" y="154491"/>
                  </a:lnTo>
                  <a:lnTo>
                    <a:pt x="203264" y="162239"/>
                  </a:lnTo>
                  <a:lnTo>
                    <a:pt x="205433" y="168857"/>
                  </a:lnTo>
                  <a:lnTo>
                    <a:pt x="206012" y="171733"/>
                  </a:lnTo>
                  <a:lnTo>
                    <a:pt x="205604" y="175238"/>
                  </a:lnTo>
                  <a:lnTo>
                    <a:pt x="203033" y="183366"/>
                  </a:lnTo>
                  <a:lnTo>
                    <a:pt x="201237" y="187756"/>
                  </a:lnTo>
                  <a:lnTo>
                    <a:pt x="199245" y="192270"/>
                  </a:lnTo>
                  <a:lnTo>
                    <a:pt x="197123" y="196867"/>
                  </a:lnTo>
                  <a:lnTo>
                    <a:pt x="194122" y="201519"/>
                  </a:lnTo>
                  <a:lnTo>
                    <a:pt x="190534" y="206208"/>
                  </a:lnTo>
                  <a:lnTo>
                    <a:pt x="186553" y="210921"/>
                  </a:lnTo>
                  <a:lnTo>
                    <a:pt x="182313" y="214857"/>
                  </a:lnTo>
                  <a:lnTo>
                    <a:pt x="177897" y="218275"/>
                  </a:lnTo>
                  <a:lnTo>
                    <a:pt x="173367" y="221347"/>
                  </a:lnTo>
                  <a:lnTo>
                    <a:pt x="168759" y="224983"/>
                  </a:lnTo>
                  <a:lnTo>
                    <a:pt x="164100" y="228994"/>
                  </a:lnTo>
                  <a:lnTo>
                    <a:pt x="159406" y="233256"/>
                  </a:lnTo>
                  <a:lnTo>
                    <a:pt x="153896" y="236891"/>
                  </a:lnTo>
                  <a:lnTo>
                    <a:pt x="147841" y="240108"/>
                  </a:lnTo>
                  <a:lnTo>
                    <a:pt x="135557" y="245799"/>
                  </a:lnTo>
                  <a:lnTo>
                    <a:pt x="109828" y="258350"/>
                  </a:lnTo>
                  <a:lnTo>
                    <a:pt x="95337" y="265563"/>
                  </a:lnTo>
                  <a:lnTo>
                    <a:pt x="90545" y="267160"/>
                  </a:lnTo>
                  <a:lnTo>
                    <a:pt x="85764" y="268225"/>
                  </a:lnTo>
                  <a:lnTo>
                    <a:pt x="80988" y="268935"/>
                  </a:lnTo>
                  <a:lnTo>
                    <a:pt x="77011" y="269408"/>
                  </a:lnTo>
                  <a:lnTo>
                    <a:pt x="73566" y="269723"/>
                  </a:lnTo>
                  <a:lnTo>
                    <a:pt x="67621" y="270074"/>
                  </a:lnTo>
                  <a:lnTo>
                    <a:pt x="62333" y="270230"/>
                  </a:lnTo>
                  <a:lnTo>
                    <a:pt x="54893" y="270317"/>
                  </a:lnTo>
                  <a:lnTo>
                    <a:pt x="52470" y="269536"/>
                  </a:lnTo>
                  <a:lnTo>
                    <a:pt x="46062" y="265437"/>
                  </a:lnTo>
                  <a:lnTo>
                    <a:pt x="44285" y="264200"/>
                  </a:lnTo>
                  <a:lnTo>
                    <a:pt x="41378" y="263650"/>
                  </a:lnTo>
                  <a:lnTo>
                    <a:pt x="35719" y="26321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SMARTPenAnnotation606"/>
            <p:cNvSpPr/>
            <p:nvPr/>
          </p:nvSpPr>
          <p:spPr>
            <a:xfrm>
              <a:off x="8001000" y="3258666"/>
              <a:ext cx="357188" cy="227455"/>
            </a:xfrm>
            <a:custGeom>
              <a:avLst/>
              <a:gdLst/>
              <a:ahLst/>
              <a:cxnLst/>
              <a:rect l="0" t="0" r="0" b="0"/>
              <a:pathLst>
                <a:path w="357188" h="227455">
                  <a:moveTo>
                    <a:pt x="0" y="63177"/>
                  </a:moveTo>
                  <a:lnTo>
                    <a:pt x="0" y="50177"/>
                  </a:lnTo>
                  <a:lnTo>
                    <a:pt x="2116" y="47345"/>
                  </a:lnTo>
                  <a:lnTo>
                    <a:pt x="7770" y="41288"/>
                  </a:lnTo>
                  <a:lnTo>
                    <a:pt x="9942" y="39060"/>
                  </a:lnTo>
                  <a:lnTo>
                    <a:pt x="20584" y="32131"/>
                  </a:lnTo>
                  <a:lnTo>
                    <a:pt x="29257" y="27418"/>
                  </a:lnTo>
                  <a:lnTo>
                    <a:pt x="47759" y="17926"/>
                  </a:lnTo>
                  <a:lnTo>
                    <a:pt x="61952" y="10787"/>
                  </a:lnTo>
                  <a:lnTo>
                    <a:pt x="71454" y="8143"/>
                  </a:lnTo>
                  <a:lnTo>
                    <a:pt x="81764" y="6174"/>
                  </a:lnTo>
                  <a:lnTo>
                    <a:pt x="87846" y="4537"/>
                  </a:lnTo>
                  <a:lnTo>
                    <a:pt x="94284" y="2653"/>
                  </a:lnTo>
                  <a:lnTo>
                    <a:pt x="100162" y="1396"/>
                  </a:lnTo>
                  <a:lnTo>
                    <a:pt x="110926" y="0"/>
                  </a:lnTo>
                  <a:lnTo>
                    <a:pt x="121003" y="1497"/>
                  </a:lnTo>
                  <a:lnTo>
                    <a:pt x="130772" y="4014"/>
                  </a:lnTo>
                  <a:lnTo>
                    <a:pt x="140406" y="5132"/>
                  </a:lnTo>
                  <a:lnTo>
                    <a:pt x="144404" y="6224"/>
                  </a:lnTo>
                  <a:lnTo>
                    <a:pt x="154616" y="11554"/>
                  </a:lnTo>
                  <a:lnTo>
                    <a:pt x="162910" y="15892"/>
                  </a:lnTo>
                  <a:lnTo>
                    <a:pt x="169771" y="22582"/>
                  </a:lnTo>
                  <a:lnTo>
                    <a:pt x="172711" y="26589"/>
                  </a:lnTo>
                  <a:lnTo>
                    <a:pt x="175979" y="33157"/>
                  </a:lnTo>
                  <a:lnTo>
                    <a:pt x="177432" y="38723"/>
                  </a:lnTo>
                  <a:lnTo>
                    <a:pt x="178077" y="43842"/>
                  </a:lnTo>
                  <a:lnTo>
                    <a:pt x="178364" y="50880"/>
                  </a:lnTo>
                  <a:lnTo>
                    <a:pt x="178441" y="54979"/>
                  </a:lnTo>
                  <a:lnTo>
                    <a:pt x="177698" y="59299"/>
                  </a:lnTo>
                  <a:lnTo>
                    <a:pt x="176409" y="63767"/>
                  </a:lnTo>
                  <a:lnTo>
                    <a:pt x="174755" y="68333"/>
                  </a:lnTo>
                  <a:lnTo>
                    <a:pt x="172859" y="72964"/>
                  </a:lnTo>
                  <a:lnTo>
                    <a:pt x="170802" y="77640"/>
                  </a:lnTo>
                  <a:lnTo>
                    <a:pt x="166399" y="87067"/>
                  </a:lnTo>
                  <a:lnTo>
                    <a:pt x="161797" y="96549"/>
                  </a:lnTo>
                  <a:lnTo>
                    <a:pt x="158664" y="102094"/>
                  </a:lnTo>
                  <a:lnTo>
                    <a:pt x="154988" y="108172"/>
                  </a:lnTo>
                  <a:lnTo>
                    <a:pt x="150951" y="114605"/>
                  </a:lnTo>
                  <a:lnTo>
                    <a:pt x="147465" y="120481"/>
                  </a:lnTo>
                  <a:lnTo>
                    <a:pt x="144347" y="125986"/>
                  </a:lnTo>
                  <a:lnTo>
                    <a:pt x="141475" y="131244"/>
                  </a:lnTo>
                  <a:lnTo>
                    <a:pt x="137972" y="136336"/>
                  </a:lnTo>
                  <a:lnTo>
                    <a:pt x="134050" y="141319"/>
                  </a:lnTo>
                  <a:lnTo>
                    <a:pt x="129848" y="146228"/>
                  </a:lnTo>
                  <a:lnTo>
                    <a:pt x="126252" y="151088"/>
                  </a:lnTo>
                  <a:lnTo>
                    <a:pt x="123062" y="155916"/>
                  </a:lnTo>
                  <a:lnTo>
                    <a:pt x="120141" y="160722"/>
                  </a:lnTo>
                  <a:lnTo>
                    <a:pt x="116606" y="165513"/>
                  </a:lnTo>
                  <a:lnTo>
                    <a:pt x="112662" y="170295"/>
                  </a:lnTo>
                  <a:lnTo>
                    <a:pt x="104840" y="179048"/>
                  </a:lnTo>
                  <a:lnTo>
                    <a:pt x="98719" y="185583"/>
                  </a:lnTo>
                  <a:lnTo>
                    <a:pt x="88320" y="196247"/>
                  </a:lnTo>
                  <a:lnTo>
                    <a:pt x="83439" y="201165"/>
                  </a:lnTo>
                  <a:lnTo>
                    <a:pt x="81819" y="203588"/>
                  </a:lnTo>
                  <a:lnTo>
                    <a:pt x="80020" y="208397"/>
                  </a:lnTo>
                  <a:lnTo>
                    <a:pt x="79221" y="213180"/>
                  </a:lnTo>
                  <a:lnTo>
                    <a:pt x="78707" y="218925"/>
                  </a:lnTo>
                  <a:lnTo>
                    <a:pt x="80754" y="221828"/>
                  </a:lnTo>
                  <a:lnTo>
                    <a:pt x="82411" y="223713"/>
                  </a:lnTo>
                  <a:lnTo>
                    <a:pt x="84309" y="224970"/>
                  </a:lnTo>
                  <a:lnTo>
                    <a:pt x="88535" y="226366"/>
                  </a:lnTo>
                  <a:lnTo>
                    <a:pt x="97716" y="227263"/>
                  </a:lnTo>
                  <a:lnTo>
                    <a:pt x="105593" y="227418"/>
                  </a:lnTo>
                  <a:lnTo>
                    <a:pt x="113340" y="227454"/>
                  </a:lnTo>
                  <a:lnTo>
                    <a:pt x="124192" y="225354"/>
                  </a:lnTo>
                  <a:lnTo>
                    <a:pt x="130419" y="223683"/>
                  </a:lnTo>
                  <a:lnTo>
                    <a:pt x="141572" y="221825"/>
                  </a:lnTo>
                  <a:lnTo>
                    <a:pt x="152614" y="220206"/>
                  </a:lnTo>
                  <a:lnTo>
                    <a:pt x="158893" y="218663"/>
                  </a:lnTo>
                  <a:lnTo>
                    <a:pt x="173012" y="214832"/>
                  </a:lnTo>
                  <a:lnTo>
                    <a:pt x="189872" y="210484"/>
                  </a:lnTo>
                  <a:lnTo>
                    <a:pt x="198811" y="209007"/>
                  </a:lnTo>
                  <a:lnTo>
                    <a:pt x="207948" y="208022"/>
                  </a:lnTo>
                  <a:lnTo>
                    <a:pt x="217213" y="207365"/>
                  </a:lnTo>
                  <a:lnTo>
                    <a:pt x="225770" y="206134"/>
                  </a:lnTo>
                  <a:lnTo>
                    <a:pt x="233858" y="204519"/>
                  </a:lnTo>
                  <a:lnTo>
                    <a:pt x="241630" y="202649"/>
                  </a:lnTo>
                  <a:lnTo>
                    <a:pt x="249193" y="201402"/>
                  </a:lnTo>
                  <a:lnTo>
                    <a:pt x="256616" y="200571"/>
                  </a:lnTo>
                  <a:lnTo>
                    <a:pt x="263946" y="200017"/>
                  </a:lnTo>
                  <a:lnTo>
                    <a:pt x="271213" y="199648"/>
                  </a:lnTo>
                  <a:lnTo>
                    <a:pt x="285639" y="199237"/>
                  </a:lnTo>
                  <a:lnTo>
                    <a:pt x="292026" y="198334"/>
                  </a:lnTo>
                  <a:lnTo>
                    <a:pt x="297872" y="196938"/>
                  </a:lnTo>
                  <a:lnTo>
                    <a:pt x="308599" y="194064"/>
                  </a:lnTo>
                  <a:lnTo>
                    <a:pt x="318659" y="192787"/>
                  </a:lnTo>
                  <a:lnTo>
                    <a:pt x="328422" y="194336"/>
                  </a:lnTo>
                  <a:lnTo>
                    <a:pt x="338053" y="196876"/>
                  </a:lnTo>
                  <a:lnTo>
                    <a:pt x="347624" y="198005"/>
                  </a:lnTo>
                  <a:lnTo>
                    <a:pt x="357187" y="19890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0" name="SMARTPenAnnotation607"/>
            <p:cNvSpPr/>
            <p:nvPr/>
          </p:nvSpPr>
          <p:spPr>
            <a:xfrm>
              <a:off x="6822281" y="3757612"/>
              <a:ext cx="128588" cy="214314"/>
            </a:xfrm>
            <a:custGeom>
              <a:avLst/>
              <a:gdLst/>
              <a:ahLst/>
              <a:cxnLst/>
              <a:rect l="0" t="0" r="0" b="0"/>
              <a:pathLst>
                <a:path w="128588" h="214314">
                  <a:moveTo>
                    <a:pt x="0" y="0"/>
                  </a:moveTo>
                  <a:lnTo>
                    <a:pt x="10643" y="10642"/>
                  </a:lnTo>
                  <a:lnTo>
                    <a:pt x="13445" y="12651"/>
                  </a:lnTo>
                  <a:lnTo>
                    <a:pt x="16901" y="14784"/>
                  </a:lnTo>
                  <a:lnTo>
                    <a:pt x="20792" y="17000"/>
                  </a:lnTo>
                  <a:lnTo>
                    <a:pt x="24180" y="19271"/>
                  </a:lnTo>
                  <a:lnTo>
                    <a:pt x="27232" y="21579"/>
                  </a:lnTo>
                  <a:lnTo>
                    <a:pt x="30061" y="23911"/>
                  </a:lnTo>
                  <a:lnTo>
                    <a:pt x="33534" y="27053"/>
                  </a:lnTo>
                  <a:lnTo>
                    <a:pt x="41627" y="34778"/>
                  </a:lnTo>
                  <a:lnTo>
                    <a:pt x="55108" y="48052"/>
                  </a:lnTo>
                  <a:lnTo>
                    <a:pt x="58964" y="52672"/>
                  </a:lnTo>
                  <a:lnTo>
                    <a:pt x="62328" y="57340"/>
                  </a:lnTo>
                  <a:lnTo>
                    <a:pt x="65365" y="62039"/>
                  </a:lnTo>
                  <a:lnTo>
                    <a:pt x="68182" y="66759"/>
                  </a:lnTo>
                  <a:lnTo>
                    <a:pt x="70854" y="71494"/>
                  </a:lnTo>
                  <a:lnTo>
                    <a:pt x="75941" y="80988"/>
                  </a:lnTo>
                  <a:lnTo>
                    <a:pt x="80848" y="90498"/>
                  </a:lnTo>
                  <a:lnTo>
                    <a:pt x="83267" y="96051"/>
                  </a:lnTo>
                  <a:lnTo>
                    <a:pt x="85674" y="102134"/>
                  </a:lnTo>
                  <a:lnTo>
                    <a:pt x="88072" y="108571"/>
                  </a:lnTo>
                  <a:lnTo>
                    <a:pt x="90465" y="114449"/>
                  </a:lnTo>
                  <a:lnTo>
                    <a:pt x="92853" y="119955"/>
                  </a:lnTo>
                  <a:lnTo>
                    <a:pt x="97625" y="130308"/>
                  </a:lnTo>
                  <a:lnTo>
                    <a:pt x="109536" y="154694"/>
                  </a:lnTo>
                  <a:lnTo>
                    <a:pt x="111124" y="159486"/>
                  </a:lnTo>
                  <a:lnTo>
                    <a:pt x="112183" y="164267"/>
                  </a:lnTo>
                  <a:lnTo>
                    <a:pt x="112888" y="169043"/>
                  </a:lnTo>
                  <a:lnTo>
                    <a:pt x="114152" y="173020"/>
                  </a:lnTo>
                  <a:lnTo>
                    <a:pt x="117674" y="179556"/>
                  </a:lnTo>
                  <a:lnTo>
                    <a:pt x="119768" y="185107"/>
                  </a:lnTo>
                  <a:lnTo>
                    <a:pt x="120699" y="191013"/>
                  </a:lnTo>
                  <a:lnTo>
                    <a:pt x="120947" y="194811"/>
                  </a:lnTo>
                  <a:lnTo>
                    <a:pt x="121113" y="198930"/>
                  </a:lnTo>
                  <a:lnTo>
                    <a:pt x="122017" y="201677"/>
                  </a:lnTo>
                  <a:lnTo>
                    <a:pt x="123413" y="203507"/>
                  </a:lnTo>
                  <a:lnTo>
                    <a:pt x="125138" y="204728"/>
                  </a:lnTo>
                  <a:lnTo>
                    <a:pt x="126287" y="206335"/>
                  </a:lnTo>
                  <a:lnTo>
                    <a:pt x="127054" y="208201"/>
                  </a:lnTo>
                  <a:lnTo>
                    <a:pt x="128587" y="2143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1" name="SMARTPenAnnotation608"/>
            <p:cNvSpPr/>
            <p:nvPr/>
          </p:nvSpPr>
          <p:spPr>
            <a:xfrm>
              <a:off x="6786562" y="3736181"/>
              <a:ext cx="200026" cy="214313"/>
            </a:xfrm>
            <a:custGeom>
              <a:avLst/>
              <a:gdLst/>
              <a:ahLst/>
              <a:cxnLst/>
              <a:rect l="0" t="0" r="0" b="0"/>
              <a:pathLst>
                <a:path w="200026" h="214313">
                  <a:moveTo>
                    <a:pt x="200025" y="0"/>
                  </a:moveTo>
                  <a:lnTo>
                    <a:pt x="193874" y="0"/>
                  </a:lnTo>
                  <a:lnTo>
                    <a:pt x="193543" y="794"/>
                  </a:lnTo>
                  <a:lnTo>
                    <a:pt x="192968" y="6151"/>
                  </a:lnTo>
                  <a:lnTo>
                    <a:pt x="189115" y="10642"/>
                  </a:lnTo>
                  <a:lnTo>
                    <a:pt x="185122" y="16900"/>
                  </a:lnTo>
                  <a:lnTo>
                    <a:pt x="182946" y="20792"/>
                  </a:lnTo>
                  <a:lnTo>
                    <a:pt x="179908" y="24974"/>
                  </a:lnTo>
                  <a:lnTo>
                    <a:pt x="176295" y="29349"/>
                  </a:lnTo>
                  <a:lnTo>
                    <a:pt x="172299" y="33853"/>
                  </a:lnTo>
                  <a:lnTo>
                    <a:pt x="163625" y="43092"/>
                  </a:lnTo>
                  <a:lnTo>
                    <a:pt x="145122" y="61957"/>
                  </a:lnTo>
                  <a:lnTo>
                    <a:pt x="140404" y="67499"/>
                  </a:lnTo>
                  <a:lnTo>
                    <a:pt x="135672" y="73574"/>
                  </a:lnTo>
                  <a:lnTo>
                    <a:pt x="130929" y="80005"/>
                  </a:lnTo>
                  <a:lnTo>
                    <a:pt x="126180" y="85881"/>
                  </a:lnTo>
                  <a:lnTo>
                    <a:pt x="121427" y="91385"/>
                  </a:lnTo>
                  <a:lnTo>
                    <a:pt x="116670" y="96642"/>
                  </a:lnTo>
                  <a:lnTo>
                    <a:pt x="105035" y="108833"/>
                  </a:lnTo>
                  <a:lnTo>
                    <a:pt x="12353" y="201960"/>
                  </a:lnTo>
                  <a:lnTo>
                    <a:pt x="9822" y="203696"/>
                  </a:lnTo>
                  <a:lnTo>
                    <a:pt x="4895" y="205626"/>
                  </a:lnTo>
                  <a:lnTo>
                    <a:pt x="3263" y="206934"/>
                  </a:lnTo>
                  <a:lnTo>
                    <a:pt x="2176" y="208599"/>
                  </a:lnTo>
                  <a:lnTo>
                    <a:pt x="0" y="2143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2" name="SMARTPenAnnotation609"/>
            <p:cNvSpPr/>
            <p:nvPr/>
          </p:nvSpPr>
          <p:spPr>
            <a:xfrm>
              <a:off x="7050881" y="3779070"/>
              <a:ext cx="171451" cy="14262"/>
            </a:xfrm>
            <a:custGeom>
              <a:avLst/>
              <a:gdLst/>
              <a:ahLst/>
              <a:cxnLst/>
              <a:rect l="0" t="0" r="0" b="0"/>
              <a:pathLst>
                <a:path w="171451" h="14262">
                  <a:moveTo>
                    <a:pt x="0" y="14261"/>
                  </a:moveTo>
                  <a:lnTo>
                    <a:pt x="23849" y="14261"/>
                  </a:lnTo>
                  <a:lnTo>
                    <a:pt x="27806" y="13467"/>
                  </a:lnTo>
                  <a:lnTo>
                    <a:pt x="32825" y="12144"/>
                  </a:lnTo>
                  <a:lnTo>
                    <a:pt x="38552" y="10469"/>
                  </a:lnTo>
                  <a:lnTo>
                    <a:pt x="43957" y="9351"/>
                  </a:lnTo>
                  <a:lnTo>
                    <a:pt x="49149" y="8606"/>
                  </a:lnTo>
                  <a:lnTo>
                    <a:pt x="54197" y="8110"/>
                  </a:lnTo>
                  <a:lnTo>
                    <a:pt x="59150" y="7779"/>
                  </a:lnTo>
                  <a:lnTo>
                    <a:pt x="64040" y="7558"/>
                  </a:lnTo>
                  <a:lnTo>
                    <a:pt x="68886" y="7411"/>
                  </a:lnTo>
                  <a:lnTo>
                    <a:pt x="73705" y="6520"/>
                  </a:lnTo>
                  <a:lnTo>
                    <a:pt x="78506" y="5131"/>
                  </a:lnTo>
                  <a:lnTo>
                    <a:pt x="83294" y="3412"/>
                  </a:lnTo>
                  <a:lnTo>
                    <a:pt x="88866" y="2266"/>
                  </a:lnTo>
                  <a:lnTo>
                    <a:pt x="94963" y="1501"/>
                  </a:lnTo>
                  <a:lnTo>
                    <a:pt x="101408" y="992"/>
                  </a:lnTo>
                  <a:lnTo>
                    <a:pt x="107293" y="653"/>
                  </a:lnTo>
                  <a:lnTo>
                    <a:pt x="118065" y="275"/>
                  </a:lnTo>
                  <a:lnTo>
                    <a:pt x="140627" y="13"/>
                  </a:lnTo>
                  <a:lnTo>
                    <a:pt x="143757" y="0"/>
                  </a:lnTo>
                  <a:lnTo>
                    <a:pt x="147432" y="785"/>
                  </a:lnTo>
                  <a:lnTo>
                    <a:pt x="151469" y="2102"/>
                  </a:lnTo>
                  <a:lnTo>
                    <a:pt x="155748" y="3774"/>
                  </a:lnTo>
                  <a:lnTo>
                    <a:pt x="159394" y="4888"/>
                  </a:lnTo>
                  <a:lnTo>
                    <a:pt x="162619" y="5631"/>
                  </a:lnTo>
                  <a:lnTo>
                    <a:pt x="171450" y="711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3" name="SMARTPenAnnotation610"/>
            <p:cNvSpPr/>
            <p:nvPr/>
          </p:nvSpPr>
          <p:spPr>
            <a:xfrm>
              <a:off x="7043737" y="3843432"/>
              <a:ext cx="185739" cy="28481"/>
            </a:xfrm>
            <a:custGeom>
              <a:avLst/>
              <a:gdLst/>
              <a:ahLst/>
              <a:cxnLst/>
              <a:rect l="0" t="0" r="0" b="0"/>
              <a:pathLst>
                <a:path w="185739" h="28481">
                  <a:moveTo>
                    <a:pt x="0" y="28480"/>
                  </a:moveTo>
                  <a:lnTo>
                    <a:pt x="0" y="24688"/>
                  </a:lnTo>
                  <a:lnTo>
                    <a:pt x="1588" y="23570"/>
                  </a:lnTo>
                  <a:lnTo>
                    <a:pt x="4233" y="22826"/>
                  </a:lnTo>
                  <a:lnTo>
                    <a:pt x="7585" y="22329"/>
                  </a:lnTo>
                  <a:lnTo>
                    <a:pt x="10613" y="21998"/>
                  </a:lnTo>
                  <a:lnTo>
                    <a:pt x="16094" y="21630"/>
                  </a:lnTo>
                  <a:lnTo>
                    <a:pt x="19461" y="20739"/>
                  </a:lnTo>
                  <a:lnTo>
                    <a:pt x="23292" y="19351"/>
                  </a:lnTo>
                  <a:lnTo>
                    <a:pt x="27434" y="17631"/>
                  </a:lnTo>
                  <a:lnTo>
                    <a:pt x="32577" y="16485"/>
                  </a:lnTo>
                  <a:lnTo>
                    <a:pt x="38387" y="15721"/>
                  </a:lnTo>
                  <a:lnTo>
                    <a:pt x="44641" y="15211"/>
                  </a:lnTo>
                  <a:lnTo>
                    <a:pt x="50398" y="14078"/>
                  </a:lnTo>
                  <a:lnTo>
                    <a:pt x="55824" y="12529"/>
                  </a:lnTo>
                  <a:lnTo>
                    <a:pt x="61028" y="10702"/>
                  </a:lnTo>
                  <a:lnTo>
                    <a:pt x="66880" y="9484"/>
                  </a:lnTo>
                  <a:lnTo>
                    <a:pt x="73161" y="8673"/>
                  </a:lnTo>
                  <a:lnTo>
                    <a:pt x="79731" y="8131"/>
                  </a:lnTo>
                  <a:lnTo>
                    <a:pt x="85698" y="6977"/>
                  </a:lnTo>
                  <a:lnTo>
                    <a:pt x="91263" y="5413"/>
                  </a:lnTo>
                  <a:lnTo>
                    <a:pt x="96561" y="3577"/>
                  </a:lnTo>
                  <a:lnTo>
                    <a:pt x="101680" y="2353"/>
                  </a:lnTo>
                  <a:lnTo>
                    <a:pt x="106680" y="1537"/>
                  </a:lnTo>
                  <a:lnTo>
                    <a:pt x="111602" y="993"/>
                  </a:lnTo>
                  <a:lnTo>
                    <a:pt x="117263" y="631"/>
                  </a:lnTo>
                  <a:lnTo>
                    <a:pt x="123420" y="389"/>
                  </a:lnTo>
                  <a:lnTo>
                    <a:pt x="141343" y="48"/>
                  </a:lnTo>
                  <a:lnTo>
                    <a:pt x="146617" y="0"/>
                  </a:lnTo>
                  <a:lnTo>
                    <a:pt x="151719" y="763"/>
                  </a:lnTo>
                  <a:lnTo>
                    <a:pt x="156709" y="2064"/>
                  </a:lnTo>
                  <a:lnTo>
                    <a:pt x="161623" y="3726"/>
                  </a:lnTo>
                  <a:lnTo>
                    <a:pt x="165692" y="4833"/>
                  </a:lnTo>
                  <a:lnTo>
                    <a:pt x="169199" y="5572"/>
                  </a:lnTo>
                  <a:lnTo>
                    <a:pt x="172331" y="6064"/>
                  </a:lnTo>
                  <a:lnTo>
                    <a:pt x="177927" y="6611"/>
                  </a:lnTo>
                  <a:lnTo>
                    <a:pt x="185738" y="704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4" name="SMARTPenAnnotation611"/>
            <p:cNvSpPr/>
            <p:nvPr/>
          </p:nvSpPr>
          <p:spPr>
            <a:xfrm>
              <a:off x="7329574" y="3750468"/>
              <a:ext cx="157077" cy="71439"/>
            </a:xfrm>
            <a:custGeom>
              <a:avLst/>
              <a:gdLst/>
              <a:ahLst/>
              <a:cxnLst/>
              <a:rect l="0" t="0" r="0" b="0"/>
              <a:pathLst>
                <a:path w="157077" h="71439">
                  <a:moveTo>
                    <a:pt x="7057" y="0"/>
                  </a:moveTo>
                  <a:lnTo>
                    <a:pt x="0" y="0"/>
                  </a:lnTo>
                  <a:lnTo>
                    <a:pt x="6072" y="0"/>
                  </a:lnTo>
                  <a:lnTo>
                    <a:pt x="6400" y="794"/>
                  </a:lnTo>
                  <a:lnTo>
                    <a:pt x="6619" y="2117"/>
                  </a:lnTo>
                  <a:lnTo>
                    <a:pt x="6765" y="3793"/>
                  </a:lnTo>
                  <a:lnTo>
                    <a:pt x="6862" y="5703"/>
                  </a:lnTo>
                  <a:lnTo>
                    <a:pt x="6971" y="9943"/>
                  </a:lnTo>
                  <a:lnTo>
                    <a:pt x="7057" y="46238"/>
                  </a:lnTo>
                  <a:lnTo>
                    <a:pt x="7851" y="47494"/>
                  </a:lnTo>
                  <a:lnTo>
                    <a:pt x="9173" y="48331"/>
                  </a:lnTo>
                  <a:lnTo>
                    <a:pt x="10850" y="48890"/>
                  </a:lnTo>
                  <a:lnTo>
                    <a:pt x="11967" y="50056"/>
                  </a:lnTo>
                  <a:lnTo>
                    <a:pt x="12711" y="51627"/>
                  </a:lnTo>
                  <a:lnTo>
                    <a:pt x="13907" y="56059"/>
                  </a:lnTo>
                  <a:lnTo>
                    <a:pt x="14004" y="57217"/>
                  </a:lnTo>
                  <a:lnTo>
                    <a:pt x="14070" y="58782"/>
                  </a:lnTo>
                  <a:lnTo>
                    <a:pt x="14114" y="60619"/>
                  </a:lnTo>
                  <a:lnTo>
                    <a:pt x="14937" y="61844"/>
                  </a:lnTo>
                  <a:lnTo>
                    <a:pt x="16279" y="62661"/>
                  </a:lnTo>
                  <a:lnTo>
                    <a:pt x="19887" y="63568"/>
                  </a:lnTo>
                  <a:lnTo>
                    <a:pt x="24136" y="63972"/>
                  </a:lnTo>
                  <a:lnTo>
                    <a:pt x="25587" y="64873"/>
                  </a:lnTo>
                  <a:lnTo>
                    <a:pt x="26554" y="66268"/>
                  </a:lnTo>
                  <a:lnTo>
                    <a:pt x="27199" y="67991"/>
                  </a:lnTo>
                  <a:lnTo>
                    <a:pt x="28423" y="69140"/>
                  </a:lnTo>
                  <a:lnTo>
                    <a:pt x="30031" y="69906"/>
                  </a:lnTo>
                  <a:lnTo>
                    <a:pt x="33937" y="70757"/>
                  </a:lnTo>
                  <a:lnTo>
                    <a:pt x="38318" y="71135"/>
                  </a:lnTo>
                  <a:lnTo>
                    <a:pt x="42912" y="71304"/>
                  </a:lnTo>
                  <a:lnTo>
                    <a:pt x="52328" y="71411"/>
                  </a:lnTo>
                  <a:lnTo>
                    <a:pt x="122737" y="71438"/>
                  </a:lnTo>
                  <a:lnTo>
                    <a:pt x="125453" y="70644"/>
                  </a:lnTo>
                  <a:lnTo>
                    <a:pt x="128056" y="69321"/>
                  </a:lnTo>
                  <a:lnTo>
                    <a:pt x="130586" y="67646"/>
                  </a:lnTo>
                  <a:lnTo>
                    <a:pt x="133065" y="66528"/>
                  </a:lnTo>
                  <a:lnTo>
                    <a:pt x="137938" y="65287"/>
                  </a:lnTo>
                  <a:lnTo>
                    <a:pt x="142748" y="64735"/>
                  </a:lnTo>
                  <a:lnTo>
                    <a:pt x="145144" y="64588"/>
                  </a:lnTo>
                  <a:lnTo>
                    <a:pt x="147533" y="63697"/>
                  </a:lnTo>
                  <a:lnTo>
                    <a:pt x="149920" y="62308"/>
                  </a:lnTo>
                  <a:lnTo>
                    <a:pt x="157076" y="5715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5" name="SMARTPenAnnotation612"/>
            <p:cNvSpPr/>
            <p:nvPr/>
          </p:nvSpPr>
          <p:spPr>
            <a:xfrm>
              <a:off x="7500938" y="3700462"/>
              <a:ext cx="21431" cy="257176"/>
            </a:xfrm>
            <a:custGeom>
              <a:avLst/>
              <a:gdLst/>
              <a:ahLst/>
              <a:cxnLst/>
              <a:rect l="0" t="0" r="0" b="0"/>
              <a:pathLst>
                <a:path w="21431" h="257176">
                  <a:moveTo>
                    <a:pt x="7143" y="0"/>
                  </a:moveTo>
                  <a:lnTo>
                    <a:pt x="3350" y="0"/>
                  </a:lnTo>
                  <a:lnTo>
                    <a:pt x="2233" y="794"/>
                  </a:lnTo>
                  <a:lnTo>
                    <a:pt x="1489" y="2117"/>
                  </a:lnTo>
                  <a:lnTo>
                    <a:pt x="294" y="6151"/>
                  </a:lnTo>
                  <a:lnTo>
                    <a:pt x="57" y="12651"/>
                  </a:lnTo>
                  <a:lnTo>
                    <a:pt x="0" y="66737"/>
                  </a:lnTo>
                  <a:lnTo>
                    <a:pt x="794" y="72273"/>
                  </a:lnTo>
                  <a:lnTo>
                    <a:pt x="2117" y="77550"/>
                  </a:lnTo>
                  <a:lnTo>
                    <a:pt x="3792" y="82657"/>
                  </a:lnTo>
                  <a:lnTo>
                    <a:pt x="4909" y="88442"/>
                  </a:lnTo>
                  <a:lnTo>
                    <a:pt x="5653" y="94680"/>
                  </a:lnTo>
                  <a:lnTo>
                    <a:pt x="6151" y="101220"/>
                  </a:lnTo>
                  <a:lnTo>
                    <a:pt x="6481" y="107167"/>
                  </a:lnTo>
                  <a:lnTo>
                    <a:pt x="6849" y="118009"/>
                  </a:lnTo>
                  <a:lnTo>
                    <a:pt x="7740" y="123917"/>
                  </a:lnTo>
                  <a:lnTo>
                    <a:pt x="9129" y="130236"/>
                  </a:lnTo>
                  <a:lnTo>
                    <a:pt x="10848" y="136830"/>
                  </a:lnTo>
                  <a:lnTo>
                    <a:pt x="11994" y="142814"/>
                  </a:lnTo>
                  <a:lnTo>
                    <a:pt x="12759" y="148391"/>
                  </a:lnTo>
                  <a:lnTo>
                    <a:pt x="13268" y="153696"/>
                  </a:lnTo>
                  <a:lnTo>
                    <a:pt x="13607" y="159614"/>
                  </a:lnTo>
                  <a:lnTo>
                    <a:pt x="13985" y="172539"/>
                  </a:lnTo>
                  <a:lnTo>
                    <a:pt x="14247" y="201658"/>
                  </a:lnTo>
                  <a:lnTo>
                    <a:pt x="14286" y="244755"/>
                  </a:lnTo>
                  <a:lnTo>
                    <a:pt x="15080" y="246514"/>
                  </a:lnTo>
                  <a:lnTo>
                    <a:pt x="16403" y="247686"/>
                  </a:lnTo>
                  <a:lnTo>
                    <a:pt x="20437" y="249568"/>
                  </a:lnTo>
                  <a:lnTo>
                    <a:pt x="20768" y="250516"/>
                  </a:lnTo>
                  <a:lnTo>
                    <a:pt x="21430" y="2571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6" name="SMARTPenAnnotation613"/>
            <p:cNvSpPr/>
            <p:nvPr/>
          </p:nvSpPr>
          <p:spPr>
            <a:xfrm>
              <a:off x="6596794" y="3579062"/>
              <a:ext cx="1082738" cy="542880"/>
            </a:xfrm>
            <a:custGeom>
              <a:avLst/>
              <a:gdLst/>
              <a:ahLst/>
              <a:cxnLst/>
              <a:rect l="0" t="0" r="0" b="0"/>
              <a:pathLst>
                <a:path w="1082738" h="542880">
                  <a:moveTo>
                    <a:pt x="1082737" y="28531"/>
                  </a:moveTo>
                  <a:lnTo>
                    <a:pt x="1078944" y="28531"/>
                  </a:lnTo>
                  <a:lnTo>
                    <a:pt x="1077033" y="27738"/>
                  </a:lnTo>
                  <a:lnTo>
                    <a:pt x="1069736" y="22380"/>
                  </a:lnTo>
                  <a:lnTo>
                    <a:pt x="1058620" y="11532"/>
                  </a:lnTo>
                  <a:lnTo>
                    <a:pt x="1056340" y="10054"/>
                  </a:lnTo>
                  <a:lnTo>
                    <a:pt x="1049340" y="7182"/>
                  </a:lnTo>
                  <a:lnTo>
                    <a:pt x="1044610" y="3697"/>
                  </a:lnTo>
                  <a:lnTo>
                    <a:pt x="1041444" y="2450"/>
                  </a:lnTo>
                  <a:lnTo>
                    <a:pt x="1027073" y="449"/>
                  </a:lnTo>
                  <a:lnTo>
                    <a:pt x="998005" y="0"/>
                  </a:lnTo>
                  <a:lnTo>
                    <a:pt x="987134" y="769"/>
                  </a:lnTo>
                  <a:lnTo>
                    <a:pt x="953789" y="6110"/>
                  </a:lnTo>
                  <a:lnTo>
                    <a:pt x="925504" y="7698"/>
                  </a:lnTo>
                  <a:lnTo>
                    <a:pt x="894869" y="12716"/>
                  </a:lnTo>
                  <a:lnTo>
                    <a:pt x="862270" y="13942"/>
                  </a:lnTo>
                  <a:lnTo>
                    <a:pt x="693502" y="14244"/>
                  </a:lnTo>
                  <a:lnTo>
                    <a:pt x="665695" y="18036"/>
                  </a:lnTo>
                  <a:lnTo>
                    <a:pt x="637348" y="24187"/>
                  </a:lnTo>
                  <a:lnTo>
                    <a:pt x="605048" y="27244"/>
                  </a:lnTo>
                  <a:lnTo>
                    <a:pt x="582035" y="30076"/>
                  </a:lnTo>
                  <a:lnTo>
                    <a:pt x="548883" y="36133"/>
                  </a:lnTo>
                  <a:lnTo>
                    <a:pt x="518952" y="42954"/>
                  </a:lnTo>
                  <a:lnTo>
                    <a:pt x="489974" y="47886"/>
                  </a:lnTo>
                  <a:lnTo>
                    <a:pt x="459164" y="51464"/>
                  </a:lnTo>
                  <a:lnTo>
                    <a:pt x="427016" y="57551"/>
                  </a:lnTo>
                  <a:lnTo>
                    <a:pt x="397382" y="64382"/>
                  </a:lnTo>
                  <a:lnTo>
                    <a:pt x="358924" y="73801"/>
                  </a:lnTo>
                  <a:lnTo>
                    <a:pt x="316878" y="80030"/>
                  </a:lnTo>
                  <a:lnTo>
                    <a:pt x="283756" y="84565"/>
                  </a:lnTo>
                  <a:lnTo>
                    <a:pt x="254283" y="85461"/>
                  </a:lnTo>
                  <a:lnTo>
                    <a:pt x="49372" y="85681"/>
                  </a:lnTo>
                  <a:lnTo>
                    <a:pt x="39793" y="87798"/>
                  </a:lnTo>
                  <a:lnTo>
                    <a:pt x="27591" y="91336"/>
                  </a:lnTo>
                  <a:lnTo>
                    <a:pt x="8917" y="92738"/>
                  </a:lnTo>
                  <a:lnTo>
                    <a:pt x="7288" y="93561"/>
                  </a:lnTo>
                  <a:lnTo>
                    <a:pt x="6202" y="94903"/>
                  </a:lnTo>
                  <a:lnTo>
                    <a:pt x="4460" y="98968"/>
                  </a:lnTo>
                  <a:lnTo>
                    <a:pt x="366" y="103465"/>
                  </a:lnTo>
                  <a:lnTo>
                    <a:pt x="0" y="105474"/>
                  </a:lnTo>
                  <a:lnTo>
                    <a:pt x="549" y="107608"/>
                  </a:lnTo>
                  <a:lnTo>
                    <a:pt x="1710" y="109824"/>
                  </a:lnTo>
                  <a:lnTo>
                    <a:pt x="3000" y="116520"/>
                  </a:lnTo>
                  <a:lnTo>
                    <a:pt x="3725" y="129214"/>
                  </a:lnTo>
                  <a:lnTo>
                    <a:pt x="4689" y="139161"/>
                  </a:lnTo>
                  <a:lnTo>
                    <a:pt x="7763" y="151518"/>
                  </a:lnTo>
                  <a:lnTo>
                    <a:pt x="10163" y="168071"/>
                  </a:lnTo>
                  <a:lnTo>
                    <a:pt x="10725" y="182359"/>
                  </a:lnTo>
                  <a:lnTo>
                    <a:pt x="11769" y="198499"/>
                  </a:lnTo>
                  <a:lnTo>
                    <a:pt x="14878" y="213610"/>
                  </a:lnTo>
                  <a:lnTo>
                    <a:pt x="16789" y="228264"/>
                  </a:lnTo>
                  <a:lnTo>
                    <a:pt x="18432" y="243507"/>
                  </a:lnTo>
                  <a:lnTo>
                    <a:pt x="19981" y="252018"/>
                  </a:lnTo>
                  <a:lnTo>
                    <a:pt x="21808" y="260866"/>
                  </a:lnTo>
                  <a:lnTo>
                    <a:pt x="23838" y="277047"/>
                  </a:lnTo>
                  <a:lnTo>
                    <a:pt x="24740" y="292970"/>
                  </a:lnTo>
                  <a:lnTo>
                    <a:pt x="25141" y="310630"/>
                  </a:lnTo>
                  <a:lnTo>
                    <a:pt x="25462" y="530525"/>
                  </a:lnTo>
                  <a:lnTo>
                    <a:pt x="26256" y="532263"/>
                  </a:lnTo>
                  <a:lnTo>
                    <a:pt x="27579" y="533421"/>
                  </a:lnTo>
                  <a:lnTo>
                    <a:pt x="29255" y="534193"/>
                  </a:lnTo>
                  <a:lnTo>
                    <a:pt x="37647" y="540342"/>
                  </a:lnTo>
                  <a:lnTo>
                    <a:pt x="42255" y="541753"/>
                  </a:lnTo>
                  <a:lnTo>
                    <a:pt x="56429" y="542782"/>
                  </a:lnTo>
                  <a:lnTo>
                    <a:pt x="94642" y="542879"/>
                  </a:lnTo>
                  <a:lnTo>
                    <a:pt x="128235" y="535110"/>
                  </a:lnTo>
                  <a:lnTo>
                    <a:pt x="160327" y="526088"/>
                  </a:lnTo>
                  <a:lnTo>
                    <a:pt x="186160" y="519032"/>
                  </a:lnTo>
                  <a:lnTo>
                    <a:pt x="213922" y="511914"/>
                  </a:lnTo>
                  <a:lnTo>
                    <a:pt x="242257" y="508571"/>
                  </a:lnTo>
                  <a:lnTo>
                    <a:pt x="270761" y="503787"/>
                  </a:lnTo>
                  <a:lnTo>
                    <a:pt x="299315" y="497343"/>
                  </a:lnTo>
                  <a:lnTo>
                    <a:pt x="331676" y="494199"/>
                  </a:lnTo>
                  <a:lnTo>
                    <a:pt x="373257" y="488227"/>
                  </a:lnTo>
                  <a:lnTo>
                    <a:pt x="395672" y="486840"/>
                  </a:lnTo>
                  <a:lnTo>
                    <a:pt x="418865" y="486224"/>
                  </a:lnTo>
                  <a:lnTo>
                    <a:pt x="495590" y="485760"/>
                  </a:lnTo>
                  <a:lnTo>
                    <a:pt x="518835" y="487861"/>
                  </a:lnTo>
                  <a:lnTo>
                    <a:pt x="552117" y="491389"/>
                  </a:lnTo>
                  <a:lnTo>
                    <a:pt x="584204" y="492435"/>
                  </a:lnTo>
                  <a:lnTo>
                    <a:pt x="616730" y="494861"/>
                  </a:lnTo>
                  <a:lnTo>
                    <a:pt x="648592" y="498491"/>
                  </a:lnTo>
                  <a:lnTo>
                    <a:pt x="681051" y="501683"/>
                  </a:lnTo>
                  <a:lnTo>
                    <a:pt x="710777" y="507655"/>
                  </a:lnTo>
                  <a:lnTo>
                    <a:pt x="739694" y="512336"/>
                  </a:lnTo>
                  <a:lnTo>
                    <a:pt x="768369" y="515839"/>
                  </a:lnTo>
                  <a:lnTo>
                    <a:pt x="796974" y="519787"/>
                  </a:lnTo>
                  <a:lnTo>
                    <a:pt x="823442" y="523074"/>
                  </a:lnTo>
                  <a:lnTo>
                    <a:pt x="846365" y="526958"/>
                  </a:lnTo>
                  <a:lnTo>
                    <a:pt x="861001" y="527073"/>
                  </a:lnTo>
                  <a:lnTo>
                    <a:pt x="889800" y="522796"/>
                  </a:lnTo>
                  <a:lnTo>
                    <a:pt x="911270" y="519732"/>
                  </a:lnTo>
                  <a:lnTo>
                    <a:pt x="942094" y="509318"/>
                  </a:lnTo>
                  <a:lnTo>
                    <a:pt x="972081" y="497608"/>
                  </a:lnTo>
                  <a:lnTo>
                    <a:pt x="976423" y="494443"/>
                  </a:lnTo>
                  <a:lnTo>
                    <a:pt x="991211" y="477957"/>
                  </a:lnTo>
                  <a:lnTo>
                    <a:pt x="999196" y="468782"/>
                  </a:lnTo>
                  <a:lnTo>
                    <a:pt x="1008154" y="454692"/>
                  </a:lnTo>
                  <a:lnTo>
                    <a:pt x="1013341" y="445213"/>
                  </a:lnTo>
                  <a:lnTo>
                    <a:pt x="1016176" y="435708"/>
                  </a:lnTo>
                  <a:lnTo>
                    <a:pt x="1018229" y="426193"/>
                  </a:lnTo>
                  <a:lnTo>
                    <a:pt x="1028253" y="398594"/>
                  </a:lnTo>
                  <a:lnTo>
                    <a:pt x="1031404" y="381949"/>
                  </a:lnTo>
                  <a:lnTo>
                    <a:pt x="1032141" y="369756"/>
                  </a:lnTo>
                  <a:lnTo>
                    <a:pt x="1033262" y="356399"/>
                  </a:lnTo>
                  <a:lnTo>
                    <a:pt x="1036406" y="342525"/>
                  </a:lnTo>
                  <a:lnTo>
                    <a:pt x="1038333" y="328422"/>
                  </a:lnTo>
                  <a:lnTo>
                    <a:pt x="1039190" y="314216"/>
                  </a:lnTo>
                  <a:lnTo>
                    <a:pt x="1039570" y="299965"/>
                  </a:lnTo>
                  <a:lnTo>
                    <a:pt x="1037622" y="285693"/>
                  </a:lnTo>
                  <a:lnTo>
                    <a:pt x="1034905" y="271413"/>
                  </a:lnTo>
                  <a:lnTo>
                    <a:pt x="1033696" y="257129"/>
                  </a:lnTo>
                  <a:lnTo>
                    <a:pt x="1035277" y="240726"/>
                  </a:lnTo>
                  <a:lnTo>
                    <a:pt x="1036809" y="231907"/>
                  </a:lnTo>
                  <a:lnTo>
                    <a:pt x="1037831" y="222853"/>
                  </a:lnTo>
                  <a:lnTo>
                    <a:pt x="1038512" y="213641"/>
                  </a:lnTo>
                  <a:lnTo>
                    <a:pt x="1038967" y="204325"/>
                  </a:lnTo>
                  <a:lnTo>
                    <a:pt x="1041588" y="187625"/>
                  </a:lnTo>
                  <a:lnTo>
                    <a:pt x="1044604" y="171471"/>
                  </a:lnTo>
                  <a:lnTo>
                    <a:pt x="1045409" y="162718"/>
                  </a:lnTo>
                  <a:lnTo>
                    <a:pt x="1045945" y="153708"/>
                  </a:lnTo>
                  <a:lnTo>
                    <a:pt x="1047096" y="144526"/>
                  </a:lnTo>
                  <a:lnTo>
                    <a:pt x="1048658" y="135230"/>
                  </a:lnTo>
                  <a:lnTo>
                    <a:pt x="1050493" y="125857"/>
                  </a:lnTo>
                  <a:lnTo>
                    <a:pt x="1052531" y="109094"/>
                  </a:lnTo>
                  <a:lnTo>
                    <a:pt x="1054231" y="93705"/>
                  </a:lnTo>
                  <a:lnTo>
                    <a:pt x="1057631" y="78929"/>
                  </a:lnTo>
                  <a:lnTo>
                    <a:pt x="1059673" y="66541"/>
                  </a:lnTo>
                  <a:lnTo>
                    <a:pt x="1060822" y="50641"/>
                  </a:lnTo>
                  <a:lnTo>
                    <a:pt x="1061209" y="34839"/>
                  </a:lnTo>
                  <a:lnTo>
                    <a:pt x="1060448" y="31943"/>
                  </a:lnTo>
                  <a:lnTo>
                    <a:pt x="1056378" y="24074"/>
                  </a:lnTo>
                  <a:lnTo>
                    <a:pt x="1055147" y="19142"/>
                  </a:lnTo>
                  <a:lnTo>
                    <a:pt x="1054025" y="17509"/>
                  </a:lnTo>
                  <a:lnTo>
                    <a:pt x="1052483" y="16421"/>
                  </a:lnTo>
                  <a:lnTo>
                    <a:pt x="1050661" y="15695"/>
                  </a:lnTo>
                  <a:lnTo>
                    <a:pt x="1048653" y="16005"/>
                  </a:lnTo>
                  <a:lnTo>
                    <a:pt x="1042035" y="19440"/>
                  </a:lnTo>
                  <a:lnTo>
                    <a:pt x="1037395" y="20522"/>
                  </a:lnTo>
                  <a:lnTo>
                    <a:pt x="1035840" y="21604"/>
                  </a:lnTo>
                  <a:lnTo>
                    <a:pt x="1034803" y="23120"/>
                  </a:lnTo>
                  <a:lnTo>
                    <a:pt x="1032731" y="285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2372012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fontAlgn="base"/>
            <a:r>
              <a:rPr lang="en-US" sz="4000" kern="1200" dirty="0" smtClean="0">
                <a:solidFill>
                  <a:schemeClr val="tx2"/>
                </a:solidFill>
                <a:effectLst/>
                <a:latin typeface="+mj-lt"/>
                <a:ea typeface="+mj-ea"/>
                <a:cs typeface="+mj-cs"/>
              </a:rPr>
              <a:t>Find two numbers whose sum is 216 and whose difference is 48.</a:t>
            </a:r>
            <a:endParaRPr lang="en-US" dirty="0"/>
          </a:p>
        </p:txBody>
      </p:sp>
      <p:sp>
        <p:nvSpPr>
          <p:cNvPr id="7" name="SMARTPenAnnotation333"/>
          <p:cNvSpPr/>
          <p:nvPr/>
        </p:nvSpPr>
        <p:spPr>
          <a:xfrm>
            <a:off x="6107934" y="1074609"/>
            <a:ext cx="1000089" cy="575598"/>
          </a:xfrm>
          <a:custGeom>
            <a:avLst/>
            <a:gdLst/>
            <a:ahLst/>
            <a:cxnLst/>
            <a:rect l="0" t="0" r="0" b="0"/>
            <a:pathLst>
              <a:path w="1000089" h="575598">
                <a:moveTo>
                  <a:pt x="107128" y="518447"/>
                </a:moveTo>
                <a:lnTo>
                  <a:pt x="138175" y="518447"/>
                </a:lnTo>
                <a:lnTo>
                  <a:pt x="140526" y="519241"/>
                </a:lnTo>
                <a:lnTo>
                  <a:pt x="145255" y="522239"/>
                </a:lnTo>
                <a:lnTo>
                  <a:pt x="152119" y="524101"/>
                </a:lnTo>
                <a:lnTo>
                  <a:pt x="181692" y="525532"/>
                </a:lnTo>
                <a:lnTo>
                  <a:pt x="208650" y="525583"/>
                </a:lnTo>
                <a:lnTo>
                  <a:pt x="219982" y="527704"/>
                </a:lnTo>
                <a:lnTo>
                  <a:pt x="230310" y="530498"/>
                </a:lnTo>
                <a:lnTo>
                  <a:pt x="245050" y="532866"/>
                </a:lnTo>
                <a:lnTo>
                  <a:pt x="260266" y="537448"/>
                </a:lnTo>
                <a:lnTo>
                  <a:pt x="289484" y="539558"/>
                </a:lnTo>
                <a:lnTo>
                  <a:pt x="315040" y="544724"/>
                </a:lnTo>
                <a:lnTo>
                  <a:pt x="335155" y="547135"/>
                </a:lnTo>
                <a:lnTo>
                  <a:pt x="358692" y="552542"/>
                </a:lnTo>
                <a:lnTo>
                  <a:pt x="386037" y="553845"/>
                </a:lnTo>
                <a:lnTo>
                  <a:pt x="414370" y="559012"/>
                </a:lnTo>
                <a:lnTo>
                  <a:pt x="442897" y="560855"/>
                </a:lnTo>
                <a:lnTo>
                  <a:pt x="457177" y="561901"/>
                </a:lnTo>
                <a:lnTo>
                  <a:pt x="483631" y="566924"/>
                </a:lnTo>
                <a:lnTo>
                  <a:pt x="511964" y="568151"/>
                </a:lnTo>
                <a:lnTo>
                  <a:pt x="542431" y="569187"/>
                </a:lnTo>
                <a:lnTo>
                  <a:pt x="571380" y="574095"/>
                </a:lnTo>
                <a:lnTo>
                  <a:pt x="594993" y="575152"/>
                </a:lnTo>
                <a:lnTo>
                  <a:pt x="642466" y="575558"/>
                </a:lnTo>
                <a:lnTo>
                  <a:pt x="758584" y="575597"/>
                </a:lnTo>
                <a:lnTo>
                  <a:pt x="769991" y="573480"/>
                </a:lnTo>
                <a:lnTo>
                  <a:pt x="780352" y="570687"/>
                </a:lnTo>
                <a:lnTo>
                  <a:pt x="809538" y="567855"/>
                </a:lnTo>
                <a:lnTo>
                  <a:pt x="828635" y="562837"/>
                </a:lnTo>
                <a:lnTo>
                  <a:pt x="838167" y="561195"/>
                </a:lnTo>
                <a:lnTo>
                  <a:pt x="857221" y="555789"/>
                </a:lnTo>
                <a:lnTo>
                  <a:pt x="866747" y="554093"/>
                </a:lnTo>
                <a:lnTo>
                  <a:pt x="890559" y="544317"/>
                </a:lnTo>
                <a:lnTo>
                  <a:pt x="916621" y="527953"/>
                </a:lnTo>
                <a:lnTo>
                  <a:pt x="941310" y="511302"/>
                </a:lnTo>
                <a:lnTo>
                  <a:pt x="944237" y="508921"/>
                </a:lnTo>
                <a:lnTo>
                  <a:pt x="949605" y="502042"/>
                </a:lnTo>
                <a:lnTo>
                  <a:pt x="964335" y="481053"/>
                </a:lnTo>
                <a:lnTo>
                  <a:pt x="973894" y="463347"/>
                </a:lnTo>
                <a:lnTo>
                  <a:pt x="981044" y="449292"/>
                </a:lnTo>
                <a:lnTo>
                  <a:pt x="983692" y="441939"/>
                </a:lnTo>
                <a:lnTo>
                  <a:pt x="985662" y="435231"/>
                </a:lnTo>
                <a:lnTo>
                  <a:pt x="990440" y="422529"/>
                </a:lnTo>
                <a:lnTo>
                  <a:pt x="993003" y="408711"/>
                </a:lnTo>
                <a:lnTo>
                  <a:pt x="997642" y="394563"/>
                </a:lnTo>
                <a:lnTo>
                  <a:pt x="999370" y="380317"/>
                </a:lnTo>
                <a:lnTo>
                  <a:pt x="999881" y="366042"/>
                </a:lnTo>
                <a:lnTo>
                  <a:pt x="1000084" y="327055"/>
                </a:lnTo>
                <a:lnTo>
                  <a:pt x="1000088" y="321796"/>
                </a:lnTo>
                <a:lnTo>
                  <a:pt x="997977" y="311719"/>
                </a:lnTo>
                <a:lnTo>
                  <a:pt x="995186" y="301949"/>
                </a:lnTo>
                <a:lnTo>
                  <a:pt x="992821" y="287524"/>
                </a:lnTo>
                <a:lnTo>
                  <a:pt x="988239" y="273195"/>
                </a:lnTo>
                <a:lnTo>
                  <a:pt x="985736" y="258896"/>
                </a:lnTo>
                <a:lnTo>
                  <a:pt x="980320" y="244605"/>
                </a:lnTo>
                <a:lnTo>
                  <a:pt x="973688" y="230316"/>
                </a:lnTo>
                <a:lnTo>
                  <a:pt x="966696" y="216822"/>
                </a:lnTo>
                <a:lnTo>
                  <a:pt x="955105" y="202632"/>
                </a:lnTo>
                <a:lnTo>
                  <a:pt x="937764" y="184777"/>
                </a:lnTo>
                <a:lnTo>
                  <a:pt x="927565" y="170697"/>
                </a:lnTo>
                <a:lnTo>
                  <a:pt x="911931" y="156471"/>
                </a:lnTo>
                <a:lnTo>
                  <a:pt x="895927" y="142351"/>
                </a:lnTo>
                <a:lnTo>
                  <a:pt x="878303" y="125098"/>
                </a:lnTo>
                <a:lnTo>
                  <a:pt x="873657" y="120483"/>
                </a:lnTo>
                <a:lnTo>
                  <a:pt x="862145" y="113239"/>
                </a:lnTo>
                <a:lnTo>
                  <a:pt x="835352" y="102120"/>
                </a:lnTo>
                <a:lnTo>
                  <a:pt x="823425" y="95023"/>
                </a:lnTo>
                <a:lnTo>
                  <a:pt x="812038" y="87371"/>
                </a:lnTo>
                <a:lnTo>
                  <a:pt x="785326" y="75991"/>
                </a:lnTo>
                <a:lnTo>
                  <a:pt x="772087" y="70181"/>
                </a:lnTo>
                <a:lnTo>
                  <a:pt x="745694" y="52741"/>
                </a:lnTo>
                <a:lnTo>
                  <a:pt x="720627" y="42398"/>
                </a:lnTo>
                <a:lnTo>
                  <a:pt x="682668" y="27927"/>
                </a:lnTo>
                <a:lnTo>
                  <a:pt x="658747" y="21564"/>
                </a:lnTo>
                <a:lnTo>
                  <a:pt x="635431" y="18533"/>
                </a:lnTo>
                <a:lnTo>
                  <a:pt x="608767" y="13754"/>
                </a:lnTo>
                <a:lnTo>
                  <a:pt x="580759" y="11191"/>
                </a:lnTo>
                <a:lnTo>
                  <a:pt x="553145" y="6552"/>
                </a:lnTo>
                <a:lnTo>
                  <a:pt x="522079" y="4582"/>
                </a:lnTo>
                <a:lnTo>
                  <a:pt x="498099" y="4240"/>
                </a:lnTo>
                <a:lnTo>
                  <a:pt x="470886" y="2023"/>
                </a:lnTo>
                <a:lnTo>
                  <a:pt x="452155" y="0"/>
                </a:lnTo>
                <a:lnTo>
                  <a:pt x="414259" y="3052"/>
                </a:lnTo>
                <a:lnTo>
                  <a:pt x="385720" y="3787"/>
                </a:lnTo>
                <a:lnTo>
                  <a:pt x="357155" y="6122"/>
                </a:lnTo>
                <a:lnTo>
                  <a:pt x="328583" y="11840"/>
                </a:lnTo>
                <a:lnTo>
                  <a:pt x="300009" y="16445"/>
                </a:lnTo>
                <a:lnTo>
                  <a:pt x="273551" y="19926"/>
                </a:lnTo>
                <a:lnTo>
                  <a:pt x="243277" y="28214"/>
                </a:lnTo>
                <a:lnTo>
                  <a:pt x="207196" y="45510"/>
                </a:lnTo>
                <a:lnTo>
                  <a:pt x="178576" y="56198"/>
                </a:lnTo>
                <a:lnTo>
                  <a:pt x="149993" y="71656"/>
                </a:lnTo>
                <a:lnTo>
                  <a:pt x="129354" y="85321"/>
                </a:lnTo>
                <a:lnTo>
                  <a:pt x="112832" y="99424"/>
                </a:lnTo>
                <a:lnTo>
                  <a:pt x="97882" y="113657"/>
                </a:lnTo>
                <a:lnTo>
                  <a:pt x="59514" y="151735"/>
                </a:lnTo>
                <a:lnTo>
                  <a:pt x="49011" y="166022"/>
                </a:lnTo>
                <a:lnTo>
                  <a:pt x="40872" y="180309"/>
                </a:lnTo>
                <a:lnTo>
                  <a:pt x="29641" y="194597"/>
                </a:lnTo>
                <a:lnTo>
                  <a:pt x="22948" y="206238"/>
                </a:lnTo>
                <a:lnTo>
                  <a:pt x="18121" y="218556"/>
                </a:lnTo>
                <a:lnTo>
                  <a:pt x="14610" y="234416"/>
                </a:lnTo>
                <a:lnTo>
                  <a:pt x="9689" y="249169"/>
                </a:lnTo>
                <a:lnTo>
                  <a:pt x="7084" y="264389"/>
                </a:lnTo>
                <a:lnTo>
                  <a:pt x="3662" y="276944"/>
                </a:lnTo>
                <a:lnTo>
                  <a:pt x="1065" y="293609"/>
                </a:lnTo>
                <a:lnTo>
                  <a:pt x="296" y="308600"/>
                </a:lnTo>
                <a:lnTo>
                  <a:pt x="36" y="332798"/>
                </a:lnTo>
                <a:lnTo>
                  <a:pt x="0" y="343596"/>
                </a:lnTo>
                <a:lnTo>
                  <a:pt x="2101" y="353688"/>
                </a:lnTo>
                <a:lnTo>
                  <a:pt x="4887" y="363464"/>
                </a:lnTo>
                <a:lnTo>
                  <a:pt x="7249" y="378687"/>
                </a:lnTo>
                <a:lnTo>
                  <a:pt x="10615" y="391244"/>
                </a:lnTo>
                <a:lnTo>
                  <a:pt x="16972" y="407908"/>
                </a:lnTo>
                <a:lnTo>
                  <a:pt x="23883" y="422900"/>
                </a:lnTo>
                <a:lnTo>
                  <a:pt x="30957" y="437396"/>
                </a:lnTo>
                <a:lnTo>
                  <a:pt x="33587" y="446970"/>
                </a:lnTo>
                <a:lnTo>
                  <a:pt x="34288" y="451746"/>
                </a:lnTo>
                <a:lnTo>
                  <a:pt x="37184" y="459169"/>
                </a:lnTo>
                <a:lnTo>
                  <a:pt x="41910" y="465907"/>
                </a:lnTo>
                <a:lnTo>
                  <a:pt x="53497" y="477832"/>
                </a:lnTo>
                <a:lnTo>
                  <a:pt x="76321" y="495714"/>
                </a:lnTo>
                <a:lnTo>
                  <a:pt x="100968" y="513361"/>
                </a:lnTo>
                <a:lnTo>
                  <a:pt x="116680" y="520732"/>
                </a:lnTo>
                <a:lnTo>
                  <a:pt x="140420" y="527067"/>
                </a:lnTo>
                <a:lnTo>
                  <a:pt x="143610" y="528956"/>
                </a:lnTo>
                <a:lnTo>
                  <a:pt x="151388" y="531055"/>
                </a:lnTo>
                <a:lnTo>
                  <a:pt x="165524" y="532403"/>
                </a:lnTo>
                <a:lnTo>
                  <a:pt x="168284" y="533307"/>
                </a:lnTo>
                <a:lnTo>
                  <a:pt x="175960" y="537578"/>
                </a:lnTo>
                <a:lnTo>
                  <a:pt x="180847" y="538856"/>
                </a:lnTo>
                <a:lnTo>
                  <a:pt x="192853" y="53987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34"/>
          <p:cNvSpPr/>
          <p:nvPr/>
        </p:nvSpPr>
        <p:spPr>
          <a:xfrm>
            <a:off x="6593681" y="735893"/>
            <a:ext cx="50005" cy="221343"/>
          </a:xfrm>
          <a:custGeom>
            <a:avLst/>
            <a:gdLst/>
            <a:ahLst/>
            <a:cxnLst/>
            <a:rect l="0" t="0" r="0" b="0"/>
            <a:pathLst>
              <a:path w="50005" h="221343">
                <a:moveTo>
                  <a:pt x="0" y="7057"/>
                </a:moveTo>
                <a:lnTo>
                  <a:pt x="0" y="0"/>
                </a:lnTo>
                <a:lnTo>
                  <a:pt x="0" y="83580"/>
                </a:lnTo>
                <a:lnTo>
                  <a:pt x="794" y="88235"/>
                </a:lnTo>
                <a:lnTo>
                  <a:pt x="2117" y="92925"/>
                </a:lnTo>
                <a:lnTo>
                  <a:pt x="3793" y="97640"/>
                </a:lnTo>
                <a:lnTo>
                  <a:pt x="4910" y="102370"/>
                </a:lnTo>
                <a:lnTo>
                  <a:pt x="5654" y="107112"/>
                </a:lnTo>
                <a:lnTo>
                  <a:pt x="6151" y="111860"/>
                </a:lnTo>
                <a:lnTo>
                  <a:pt x="7275" y="116613"/>
                </a:lnTo>
                <a:lnTo>
                  <a:pt x="8819" y="121369"/>
                </a:lnTo>
                <a:lnTo>
                  <a:pt x="10643" y="126127"/>
                </a:lnTo>
                <a:lnTo>
                  <a:pt x="11857" y="130887"/>
                </a:lnTo>
                <a:lnTo>
                  <a:pt x="12667" y="135648"/>
                </a:lnTo>
                <a:lnTo>
                  <a:pt x="13207" y="140409"/>
                </a:lnTo>
                <a:lnTo>
                  <a:pt x="14361" y="145171"/>
                </a:lnTo>
                <a:lnTo>
                  <a:pt x="15924" y="149933"/>
                </a:lnTo>
                <a:lnTo>
                  <a:pt x="17759" y="154695"/>
                </a:lnTo>
                <a:lnTo>
                  <a:pt x="18983" y="159457"/>
                </a:lnTo>
                <a:lnTo>
                  <a:pt x="19799" y="164219"/>
                </a:lnTo>
                <a:lnTo>
                  <a:pt x="20343" y="168982"/>
                </a:lnTo>
                <a:lnTo>
                  <a:pt x="21499" y="172950"/>
                </a:lnTo>
                <a:lnTo>
                  <a:pt x="23064" y="176390"/>
                </a:lnTo>
                <a:lnTo>
                  <a:pt x="24901" y="179477"/>
                </a:lnTo>
                <a:lnTo>
                  <a:pt x="26125" y="183122"/>
                </a:lnTo>
                <a:lnTo>
                  <a:pt x="26942" y="187140"/>
                </a:lnTo>
                <a:lnTo>
                  <a:pt x="27486" y="191406"/>
                </a:lnTo>
                <a:lnTo>
                  <a:pt x="28643" y="195044"/>
                </a:lnTo>
                <a:lnTo>
                  <a:pt x="30208" y="198262"/>
                </a:lnTo>
                <a:lnTo>
                  <a:pt x="32045" y="201202"/>
                </a:lnTo>
                <a:lnTo>
                  <a:pt x="33269" y="203956"/>
                </a:lnTo>
                <a:lnTo>
                  <a:pt x="34630" y="209132"/>
                </a:lnTo>
                <a:lnTo>
                  <a:pt x="35787" y="210830"/>
                </a:lnTo>
                <a:lnTo>
                  <a:pt x="37352" y="211962"/>
                </a:lnTo>
                <a:lnTo>
                  <a:pt x="41774" y="213778"/>
                </a:lnTo>
                <a:lnTo>
                  <a:pt x="42930" y="214721"/>
                </a:lnTo>
                <a:lnTo>
                  <a:pt x="44495" y="216143"/>
                </a:lnTo>
                <a:lnTo>
                  <a:pt x="49977" y="221342"/>
                </a:lnTo>
                <a:lnTo>
                  <a:pt x="50004" y="215216"/>
                </a:lnTo>
                <a:lnTo>
                  <a:pt x="49211" y="214886"/>
                </a:lnTo>
                <a:lnTo>
                  <a:pt x="47888" y="214666"/>
                </a:lnTo>
                <a:lnTo>
                  <a:pt x="42862" y="2142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35"/>
          <p:cNvSpPr/>
          <p:nvPr/>
        </p:nvSpPr>
        <p:spPr>
          <a:xfrm>
            <a:off x="6636543" y="950118"/>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MARTPenAnnotation336"/>
          <p:cNvSpPr/>
          <p:nvPr/>
        </p:nvSpPr>
        <p:spPr>
          <a:xfrm>
            <a:off x="6450806" y="800100"/>
            <a:ext cx="285751" cy="7144"/>
          </a:xfrm>
          <a:custGeom>
            <a:avLst/>
            <a:gdLst/>
            <a:ahLst/>
            <a:cxnLst/>
            <a:rect l="0" t="0" r="0" b="0"/>
            <a:pathLst>
              <a:path w="285751" h="7144">
                <a:moveTo>
                  <a:pt x="0" y="0"/>
                </a:moveTo>
                <a:lnTo>
                  <a:pt x="78745" y="0"/>
                </a:lnTo>
                <a:lnTo>
                  <a:pt x="85834" y="793"/>
                </a:lnTo>
                <a:lnTo>
                  <a:pt x="92941" y="2116"/>
                </a:lnTo>
                <a:lnTo>
                  <a:pt x="100061" y="3792"/>
                </a:lnTo>
                <a:lnTo>
                  <a:pt x="107189" y="4909"/>
                </a:lnTo>
                <a:lnTo>
                  <a:pt x="114321" y="5654"/>
                </a:lnTo>
                <a:lnTo>
                  <a:pt x="121458" y="6150"/>
                </a:lnTo>
                <a:lnTo>
                  <a:pt x="129391" y="6481"/>
                </a:lnTo>
                <a:lnTo>
                  <a:pt x="146671" y="6849"/>
                </a:lnTo>
                <a:lnTo>
                  <a:pt x="247224" y="7143"/>
                </a:lnTo>
                <a:lnTo>
                  <a:pt x="252129" y="6349"/>
                </a:lnTo>
                <a:lnTo>
                  <a:pt x="256986" y="5026"/>
                </a:lnTo>
                <a:lnTo>
                  <a:pt x="261812" y="3351"/>
                </a:lnTo>
                <a:lnTo>
                  <a:pt x="265822" y="2234"/>
                </a:lnTo>
                <a:lnTo>
                  <a:pt x="269290" y="1489"/>
                </a:lnTo>
                <a:lnTo>
                  <a:pt x="272395" y="992"/>
                </a:lnTo>
                <a:lnTo>
                  <a:pt x="275259" y="661"/>
                </a:lnTo>
                <a:lnTo>
                  <a:pt x="277963" y="441"/>
                </a:lnTo>
                <a:lnTo>
                  <a:pt x="280559" y="294"/>
                </a:lnTo>
                <a:lnTo>
                  <a:pt x="282289" y="989"/>
                </a:lnTo>
                <a:lnTo>
                  <a:pt x="283443" y="2247"/>
                </a:lnTo>
                <a:lnTo>
                  <a:pt x="285750" y="71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37"/>
          <p:cNvSpPr/>
          <p:nvPr/>
        </p:nvSpPr>
        <p:spPr>
          <a:xfrm>
            <a:off x="4171950" y="1650403"/>
            <a:ext cx="2085670" cy="621293"/>
          </a:xfrm>
          <a:custGeom>
            <a:avLst/>
            <a:gdLst/>
            <a:ahLst/>
            <a:cxnLst/>
            <a:rect l="0" t="0" r="0" b="0"/>
            <a:pathLst>
              <a:path w="2085670" h="621293">
                <a:moveTo>
                  <a:pt x="1985962" y="128390"/>
                </a:moveTo>
                <a:lnTo>
                  <a:pt x="1979811" y="122239"/>
                </a:lnTo>
                <a:lnTo>
                  <a:pt x="1977143" y="121688"/>
                </a:lnTo>
                <a:lnTo>
                  <a:pt x="1975320" y="121541"/>
                </a:lnTo>
                <a:lnTo>
                  <a:pt x="1973311" y="120649"/>
                </a:lnTo>
                <a:lnTo>
                  <a:pt x="1966691" y="116395"/>
                </a:lnTo>
                <a:lnTo>
                  <a:pt x="1962051" y="115121"/>
                </a:lnTo>
                <a:lnTo>
                  <a:pt x="1947696" y="113510"/>
                </a:lnTo>
                <a:lnTo>
                  <a:pt x="1938199" y="109253"/>
                </a:lnTo>
                <a:lnTo>
                  <a:pt x="1870898" y="95120"/>
                </a:lnTo>
                <a:lnTo>
                  <a:pt x="1810690" y="86616"/>
                </a:lnTo>
                <a:lnTo>
                  <a:pt x="1772087" y="83554"/>
                </a:lnTo>
                <a:lnTo>
                  <a:pt x="1721055" y="73184"/>
                </a:lnTo>
                <a:lnTo>
                  <a:pt x="1664442" y="69294"/>
                </a:lnTo>
                <a:lnTo>
                  <a:pt x="1597815" y="60608"/>
                </a:lnTo>
                <a:lnTo>
                  <a:pt x="1542422" y="55317"/>
                </a:lnTo>
                <a:lnTo>
                  <a:pt x="1483436" y="50534"/>
                </a:lnTo>
                <a:lnTo>
                  <a:pt x="1423977" y="46112"/>
                </a:lnTo>
                <a:lnTo>
                  <a:pt x="1364455" y="41003"/>
                </a:lnTo>
                <a:lnTo>
                  <a:pt x="1304924" y="35450"/>
                </a:lnTo>
                <a:lnTo>
                  <a:pt x="1245393" y="29466"/>
                </a:lnTo>
                <a:lnTo>
                  <a:pt x="1183745" y="22867"/>
                </a:lnTo>
                <a:lnTo>
                  <a:pt x="1119849" y="16540"/>
                </a:lnTo>
                <a:lnTo>
                  <a:pt x="1059743" y="14413"/>
                </a:lnTo>
                <a:lnTo>
                  <a:pt x="998019" y="12016"/>
                </a:lnTo>
                <a:lnTo>
                  <a:pt x="934113" y="7614"/>
                </a:lnTo>
                <a:lnTo>
                  <a:pt x="874006" y="7034"/>
                </a:lnTo>
                <a:lnTo>
                  <a:pt x="814399" y="1304"/>
                </a:lnTo>
                <a:lnTo>
                  <a:pt x="755651" y="0"/>
                </a:lnTo>
                <a:lnTo>
                  <a:pt x="712885" y="1958"/>
                </a:lnTo>
                <a:lnTo>
                  <a:pt x="654647" y="6290"/>
                </a:lnTo>
                <a:lnTo>
                  <a:pt x="595286" y="6860"/>
                </a:lnTo>
                <a:lnTo>
                  <a:pt x="537894" y="9052"/>
                </a:lnTo>
                <a:lnTo>
                  <a:pt x="473162" y="13648"/>
                </a:lnTo>
                <a:lnTo>
                  <a:pt x="433718" y="14003"/>
                </a:lnTo>
                <a:lnTo>
                  <a:pt x="414484" y="18285"/>
                </a:lnTo>
                <a:lnTo>
                  <a:pt x="396146" y="23892"/>
                </a:lnTo>
                <a:lnTo>
                  <a:pt x="335319" y="33769"/>
                </a:lnTo>
                <a:lnTo>
                  <a:pt x="309168" y="37119"/>
                </a:lnTo>
                <a:lnTo>
                  <a:pt x="251140" y="52284"/>
                </a:lnTo>
                <a:lnTo>
                  <a:pt x="200883" y="62383"/>
                </a:lnTo>
                <a:lnTo>
                  <a:pt x="153519" y="80791"/>
                </a:lnTo>
                <a:lnTo>
                  <a:pt x="133571" y="91089"/>
                </a:lnTo>
                <a:lnTo>
                  <a:pt x="109566" y="108348"/>
                </a:lnTo>
                <a:lnTo>
                  <a:pt x="85728" y="126770"/>
                </a:lnTo>
                <a:lnTo>
                  <a:pt x="80964" y="129691"/>
                </a:lnTo>
                <a:lnTo>
                  <a:pt x="73555" y="137171"/>
                </a:lnTo>
                <a:lnTo>
                  <a:pt x="70468" y="141388"/>
                </a:lnTo>
                <a:lnTo>
                  <a:pt x="62804" y="148190"/>
                </a:lnTo>
                <a:lnTo>
                  <a:pt x="58538" y="151115"/>
                </a:lnTo>
                <a:lnTo>
                  <a:pt x="51681" y="158598"/>
                </a:lnTo>
                <a:lnTo>
                  <a:pt x="38320" y="176083"/>
                </a:lnTo>
                <a:lnTo>
                  <a:pt x="28618" y="193168"/>
                </a:lnTo>
                <a:lnTo>
                  <a:pt x="16674" y="216560"/>
                </a:lnTo>
                <a:lnTo>
                  <a:pt x="10320" y="230803"/>
                </a:lnTo>
                <a:lnTo>
                  <a:pt x="7771" y="247721"/>
                </a:lnTo>
                <a:lnTo>
                  <a:pt x="7561" y="250807"/>
                </a:lnTo>
                <a:lnTo>
                  <a:pt x="2316" y="267165"/>
                </a:lnTo>
                <a:lnTo>
                  <a:pt x="457" y="285684"/>
                </a:lnTo>
                <a:lnTo>
                  <a:pt x="90" y="304629"/>
                </a:lnTo>
                <a:lnTo>
                  <a:pt x="0" y="355602"/>
                </a:lnTo>
                <a:lnTo>
                  <a:pt x="2116" y="364575"/>
                </a:lnTo>
                <a:lnTo>
                  <a:pt x="4909" y="373855"/>
                </a:lnTo>
                <a:lnTo>
                  <a:pt x="6702" y="392748"/>
                </a:lnTo>
                <a:lnTo>
                  <a:pt x="6849" y="397497"/>
                </a:lnTo>
                <a:lnTo>
                  <a:pt x="9129" y="407008"/>
                </a:lnTo>
                <a:lnTo>
                  <a:pt x="17060" y="426049"/>
                </a:lnTo>
                <a:lnTo>
                  <a:pt x="30990" y="448471"/>
                </a:lnTo>
                <a:lnTo>
                  <a:pt x="37850" y="455328"/>
                </a:lnTo>
                <a:lnTo>
                  <a:pt x="41902" y="458267"/>
                </a:lnTo>
                <a:lnTo>
                  <a:pt x="48521" y="465767"/>
                </a:lnTo>
                <a:lnTo>
                  <a:pt x="63030" y="483516"/>
                </a:lnTo>
                <a:lnTo>
                  <a:pt x="72738" y="493787"/>
                </a:lnTo>
                <a:lnTo>
                  <a:pt x="82334" y="499280"/>
                </a:lnTo>
                <a:lnTo>
                  <a:pt x="93743" y="505162"/>
                </a:lnTo>
                <a:lnTo>
                  <a:pt x="118864" y="522650"/>
                </a:lnTo>
                <a:lnTo>
                  <a:pt x="151412" y="541668"/>
                </a:lnTo>
                <a:lnTo>
                  <a:pt x="162809" y="546225"/>
                </a:lnTo>
                <a:lnTo>
                  <a:pt x="221603" y="564250"/>
                </a:lnTo>
                <a:lnTo>
                  <a:pt x="299745" y="587973"/>
                </a:lnTo>
                <a:lnTo>
                  <a:pt x="334257" y="596703"/>
                </a:lnTo>
                <a:lnTo>
                  <a:pt x="390602" y="600393"/>
                </a:lnTo>
                <a:lnTo>
                  <a:pt x="447681" y="606335"/>
                </a:lnTo>
                <a:lnTo>
                  <a:pt x="509735" y="611871"/>
                </a:lnTo>
                <a:lnTo>
                  <a:pt x="569716" y="613964"/>
                </a:lnTo>
                <a:lnTo>
                  <a:pt x="612834" y="616242"/>
                </a:lnTo>
                <a:lnTo>
                  <a:pt x="677032" y="620864"/>
                </a:lnTo>
                <a:lnTo>
                  <a:pt x="766184" y="621292"/>
                </a:lnTo>
                <a:lnTo>
                  <a:pt x="830943" y="616398"/>
                </a:lnTo>
                <a:lnTo>
                  <a:pt x="895277" y="614361"/>
                </a:lnTo>
                <a:lnTo>
                  <a:pt x="960369" y="613389"/>
                </a:lnTo>
                <a:lnTo>
                  <a:pt x="1019270" y="608017"/>
                </a:lnTo>
                <a:lnTo>
                  <a:pt x="1073064" y="607152"/>
                </a:lnTo>
                <a:lnTo>
                  <a:pt x="1130498" y="606245"/>
                </a:lnTo>
                <a:lnTo>
                  <a:pt x="1195273" y="600541"/>
                </a:lnTo>
                <a:lnTo>
                  <a:pt x="1259609" y="599142"/>
                </a:lnTo>
                <a:lnTo>
                  <a:pt x="1319790" y="593401"/>
                </a:lnTo>
                <a:lnTo>
                  <a:pt x="1382825" y="592793"/>
                </a:lnTo>
                <a:lnTo>
                  <a:pt x="1453529" y="592736"/>
                </a:lnTo>
                <a:lnTo>
                  <a:pt x="1513590" y="586252"/>
                </a:lnTo>
                <a:lnTo>
                  <a:pt x="1577741" y="585616"/>
                </a:lnTo>
                <a:lnTo>
                  <a:pt x="1664485" y="585590"/>
                </a:lnTo>
                <a:lnTo>
                  <a:pt x="1676661" y="583474"/>
                </a:lnTo>
                <a:lnTo>
                  <a:pt x="1688157" y="580681"/>
                </a:lnTo>
                <a:lnTo>
                  <a:pt x="1737011" y="574741"/>
                </a:lnTo>
                <a:lnTo>
                  <a:pt x="1769675" y="566102"/>
                </a:lnTo>
                <a:lnTo>
                  <a:pt x="1787469" y="562618"/>
                </a:lnTo>
                <a:lnTo>
                  <a:pt x="1850313" y="544429"/>
                </a:lnTo>
                <a:lnTo>
                  <a:pt x="1890622" y="526033"/>
                </a:lnTo>
                <a:lnTo>
                  <a:pt x="1923071" y="511769"/>
                </a:lnTo>
                <a:lnTo>
                  <a:pt x="1962356" y="497190"/>
                </a:lnTo>
                <a:lnTo>
                  <a:pt x="1972706" y="490253"/>
                </a:lnTo>
                <a:lnTo>
                  <a:pt x="1993555" y="472768"/>
                </a:lnTo>
                <a:lnTo>
                  <a:pt x="2008452" y="462057"/>
                </a:lnTo>
                <a:lnTo>
                  <a:pt x="2019832" y="452298"/>
                </a:lnTo>
                <a:lnTo>
                  <a:pt x="2027739" y="447503"/>
                </a:lnTo>
                <a:lnTo>
                  <a:pt x="2034427" y="440610"/>
                </a:lnTo>
                <a:lnTo>
                  <a:pt x="2037322" y="436549"/>
                </a:lnTo>
                <a:lnTo>
                  <a:pt x="2040046" y="433842"/>
                </a:lnTo>
                <a:lnTo>
                  <a:pt x="2042655" y="432037"/>
                </a:lnTo>
                <a:lnTo>
                  <a:pt x="2045189" y="430834"/>
                </a:lnTo>
                <a:lnTo>
                  <a:pt x="2047671" y="428445"/>
                </a:lnTo>
                <a:lnTo>
                  <a:pt x="2062144" y="409902"/>
                </a:lnTo>
                <a:lnTo>
                  <a:pt x="2069301" y="401595"/>
                </a:lnTo>
                <a:lnTo>
                  <a:pt x="2075654" y="390227"/>
                </a:lnTo>
                <a:lnTo>
                  <a:pt x="2077419" y="384198"/>
                </a:lnTo>
                <a:lnTo>
                  <a:pt x="2079346" y="373065"/>
                </a:lnTo>
                <a:lnTo>
                  <a:pt x="2084430" y="358519"/>
                </a:lnTo>
                <a:lnTo>
                  <a:pt x="2085669" y="347767"/>
                </a:lnTo>
                <a:lnTo>
                  <a:pt x="2083722" y="340720"/>
                </a:lnTo>
                <a:lnTo>
                  <a:pt x="2081005" y="332297"/>
                </a:lnTo>
                <a:lnTo>
                  <a:pt x="2079117" y="313042"/>
                </a:lnTo>
                <a:lnTo>
                  <a:pt x="2078228" y="310229"/>
                </a:lnTo>
                <a:lnTo>
                  <a:pt x="2073978" y="301684"/>
                </a:lnTo>
                <a:lnTo>
                  <a:pt x="2070023" y="284976"/>
                </a:lnTo>
                <a:lnTo>
                  <a:pt x="2066185" y="276565"/>
                </a:lnTo>
                <a:lnTo>
                  <a:pt x="2061833" y="270181"/>
                </a:lnTo>
                <a:lnTo>
                  <a:pt x="2059370" y="262581"/>
                </a:lnTo>
                <a:lnTo>
                  <a:pt x="2057482" y="253912"/>
                </a:lnTo>
                <a:lnTo>
                  <a:pt x="2051918" y="237528"/>
                </a:lnTo>
                <a:lnTo>
                  <a:pt x="2050201" y="230871"/>
                </a:lnTo>
                <a:lnTo>
                  <a:pt x="2045565" y="218198"/>
                </a:lnTo>
                <a:lnTo>
                  <a:pt x="2043045" y="205182"/>
                </a:lnTo>
                <a:lnTo>
                  <a:pt x="2033265" y="186902"/>
                </a:lnTo>
                <a:lnTo>
                  <a:pt x="2021639" y="169629"/>
                </a:lnTo>
                <a:lnTo>
                  <a:pt x="2017693" y="161800"/>
                </a:lnTo>
                <a:lnTo>
                  <a:pt x="2014678" y="152930"/>
                </a:lnTo>
                <a:lnTo>
                  <a:pt x="2009111" y="145274"/>
                </a:lnTo>
                <a:lnTo>
                  <a:pt x="1990699" y="126018"/>
                </a:lnTo>
                <a:lnTo>
                  <a:pt x="1988326" y="124427"/>
                </a:lnTo>
                <a:lnTo>
                  <a:pt x="1981194" y="121395"/>
                </a:lnTo>
                <a:lnTo>
                  <a:pt x="1976435" y="117873"/>
                </a:lnTo>
                <a:lnTo>
                  <a:pt x="1974848" y="115823"/>
                </a:lnTo>
                <a:lnTo>
                  <a:pt x="1973790" y="113662"/>
                </a:lnTo>
                <a:lnTo>
                  <a:pt x="1973085" y="111428"/>
                </a:lnTo>
                <a:lnTo>
                  <a:pt x="1971027" y="109938"/>
                </a:lnTo>
                <a:lnTo>
                  <a:pt x="1961340" y="107048"/>
                </a:lnTo>
                <a:lnTo>
                  <a:pt x="1953090" y="102311"/>
                </a:lnTo>
                <a:lnTo>
                  <a:pt x="1945619" y="99761"/>
                </a:lnTo>
                <a:lnTo>
                  <a:pt x="1938378" y="95125"/>
                </a:lnTo>
                <a:lnTo>
                  <a:pt x="1931205" y="92605"/>
                </a:lnTo>
                <a:lnTo>
                  <a:pt x="1924053" y="87977"/>
                </a:lnTo>
                <a:lnTo>
                  <a:pt x="1919289" y="86616"/>
                </a:lnTo>
                <a:lnTo>
                  <a:pt x="1905000" y="85623"/>
                </a:lnTo>
                <a:lnTo>
                  <a:pt x="1902619" y="86385"/>
                </a:lnTo>
                <a:lnTo>
                  <a:pt x="1893093" y="9267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38"/>
          <p:cNvSpPr/>
          <p:nvPr/>
        </p:nvSpPr>
        <p:spPr>
          <a:xfrm>
            <a:off x="5000625" y="2421731"/>
            <a:ext cx="321468" cy="14288"/>
          </a:xfrm>
          <a:custGeom>
            <a:avLst/>
            <a:gdLst/>
            <a:ahLst/>
            <a:cxnLst/>
            <a:rect l="0" t="0" r="0" b="0"/>
            <a:pathLst>
              <a:path w="321468" h="14288">
                <a:moveTo>
                  <a:pt x="21431" y="0"/>
                </a:moveTo>
                <a:lnTo>
                  <a:pt x="21431" y="6151"/>
                </a:lnTo>
                <a:lnTo>
                  <a:pt x="22225" y="6482"/>
                </a:lnTo>
                <a:lnTo>
                  <a:pt x="25223" y="6849"/>
                </a:lnTo>
                <a:lnTo>
                  <a:pt x="34638" y="7136"/>
                </a:lnTo>
                <a:lnTo>
                  <a:pt x="39191" y="7141"/>
                </a:lnTo>
                <a:lnTo>
                  <a:pt x="40414" y="7936"/>
                </a:lnTo>
                <a:lnTo>
                  <a:pt x="41230" y="9259"/>
                </a:lnTo>
                <a:lnTo>
                  <a:pt x="41774" y="10935"/>
                </a:lnTo>
                <a:lnTo>
                  <a:pt x="42931" y="12053"/>
                </a:lnTo>
                <a:lnTo>
                  <a:pt x="44495" y="12798"/>
                </a:lnTo>
                <a:lnTo>
                  <a:pt x="46332" y="13294"/>
                </a:lnTo>
                <a:lnTo>
                  <a:pt x="48351" y="13625"/>
                </a:lnTo>
                <a:lnTo>
                  <a:pt x="52710" y="13993"/>
                </a:lnTo>
                <a:lnTo>
                  <a:pt x="61976" y="14229"/>
                </a:lnTo>
                <a:lnTo>
                  <a:pt x="77619" y="14280"/>
                </a:lnTo>
                <a:lnTo>
                  <a:pt x="81114" y="13488"/>
                </a:lnTo>
                <a:lnTo>
                  <a:pt x="84239" y="12167"/>
                </a:lnTo>
                <a:lnTo>
                  <a:pt x="87116" y="10493"/>
                </a:lnTo>
                <a:lnTo>
                  <a:pt x="89827" y="9376"/>
                </a:lnTo>
                <a:lnTo>
                  <a:pt x="92428" y="8632"/>
                </a:lnTo>
                <a:lnTo>
                  <a:pt x="94956" y="8136"/>
                </a:lnTo>
                <a:lnTo>
                  <a:pt x="98229" y="7805"/>
                </a:lnTo>
                <a:lnTo>
                  <a:pt x="106099" y="7438"/>
                </a:lnTo>
                <a:lnTo>
                  <a:pt x="115662" y="7231"/>
                </a:lnTo>
                <a:lnTo>
                  <a:pt x="247951" y="7144"/>
                </a:lnTo>
                <a:lnTo>
                  <a:pt x="251820" y="6350"/>
                </a:lnTo>
                <a:lnTo>
                  <a:pt x="255192" y="5027"/>
                </a:lnTo>
                <a:lnTo>
                  <a:pt x="258234" y="3351"/>
                </a:lnTo>
                <a:lnTo>
                  <a:pt x="261849" y="2234"/>
                </a:lnTo>
                <a:lnTo>
                  <a:pt x="265848" y="1489"/>
                </a:lnTo>
                <a:lnTo>
                  <a:pt x="270100" y="993"/>
                </a:lnTo>
                <a:lnTo>
                  <a:pt x="273729" y="1455"/>
                </a:lnTo>
                <a:lnTo>
                  <a:pt x="276942" y="2558"/>
                </a:lnTo>
                <a:lnTo>
                  <a:pt x="279878" y="4086"/>
                </a:lnTo>
                <a:lnTo>
                  <a:pt x="283423" y="5105"/>
                </a:lnTo>
                <a:lnTo>
                  <a:pt x="287373" y="5785"/>
                </a:lnTo>
                <a:lnTo>
                  <a:pt x="291595" y="6238"/>
                </a:lnTo>
                <a:lnTo>
                  <a:pt x="295202" y="6540"/>
                </a:lnTo>
                <a:lnTo>
                  <a:pt x="304073" y="6965"/>
                </a:lnTo>
                <a:lnTo>
                  <a:pt x="311728" y="7091"/>
                </a:lnTo>
                <a:lnTo>
                  <a:pt x="321467" y="7144"/>
                </a:lnTo>
                <a:lnTo>
                  <a:pt x="304676" y="7144"/>
                </a:lnTo>
                <a:lnTo>
                  <a:pt x="302336" y="6350"/>
                </a:lnTo>
                <a:lnTo>
                  <a:pt x="299982" y="5027"/>
                </a:lnTo>
                <a:lnTo>
                  <a:pt x="297619" y="3351"/>
                </a:lnTo>
                <a:lnTo>
                  <a:pt x="295250" y="2234"/>
                </a:lnTo>
                <a:lnTo>
                  <a:pt x="292877" y="1489"/>
                </a:lnTo>
                <a:lnTo>
                  <a:pt x="290501" y="993"/>
                </a:lnTo>
                <a:lnTo>
                  <a:pt x="288124" y="662"/>
                </a:lnTo>
                <a:lnTo>
                  <a:pt x="283365" y="294"/>
                </a:lnTo>
                <a:lnTo>
                  <a:pt x="276488" y="131"/>
                </a:lnTo>
                <a:lnTo>
                  <a:pt x="173743" y="0"/>
                </a:lnTo>
                <a:lnTo>
                  <a:pt x="169009" y="794"/>
                </a:lnTo>
                <a:lnTo>
                  <a:pt x="164267" y="2116"/>
                </a:lnTo>
                <a:lnTo>
                  <a:pt x="159517" y="3792"/>
                </a:lnTo>
                <a:lnTo>
                  <a:pt x="154763" y="4909"/>
                </a:lnTo>
                <a:lnTo>
                  <a:pt x="150007" y="5654"/>
                </a:lnTo>
                <a:lnTo>
                  <a:pt x="145248" y="6151"/>
                </a:lnTo>
                <a:lnTo>
                  <a:pt x="141282" y="6482"/>
                </a:lnTo>
                <a:lnTo>
                  <a:pt x="134758" y="6849"/>
                </a:lnTo>
                <a:lnTo>
                  <a:pt x="127097" y="7013"/>
                </a:lnTo>
                <a:lnTo>
                  <a:pt x="109242" y="7118"/>
                </a:lnTo>
                <a:lnTo>
                  <a:pt x="105372" y="7920"/>
                </a:lnTo>
                <a:lnTo>
                  <a:pt x="101998" y="9249"/>
                </a:lnTo>
                <a:lnTo>
                  <a:pt x="98955" y="10928"/>
                </a:lnTo>
                <a:lnTo>
                  <a:pt x="95338" y="12048"/>
                </a:lnTo>
                <a:lnTo>
                  <a:pt x="91340" y="12794"/>
                </a:lnTo>
                <a:lnTo>
                  <a:pt x="87087" y="13292"/>
                </a:lnTo>
                <a:lnTo>
                  <a:pt x="83458" y="13624"/>
                </a:lnTo>
                <a:lnTo>
                  <a:pt x="77309" y="13992"/>
                </a:lnTo>
                <a:lnTo>
                  <a:pt x="69385" y="14200"/>
                </a:lnTo>
                <a:lnTo>
                  <a:pt x="0" y="142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39"/>
          <p:cNvSpPr/>
          <p:nvPr/>
        </p:nvSpPr>
        <p:spPr>
          <a:xfrm>
            <a:off x="1285875" y="2614612"/>
            <a:ext cx="235744" cy="250032"/>
          </a:xfrm>
          <a:custGeom>
            <a:avLst/>
            <a:gdLst/>
            <a:ahLst/>
            <a:cxnLst/>
            <a:rect l="0" t="0" r="0" b="0"/>
            <a:pathLst>
              <a:path w="235744" h="250032">
                <a:moveTo>
                  <a:pt x="0" y="0"/>
                </a:moveTo>
                <a:lnTo>
                  <a:pt x="0" y="6151"/>
                </a:lnTo>
                <a:lnTo>
                  <a:pt x="6150" y="13207"/>
                </a:lnTo>
                <a:lnTo>
                  <a:pt x="154781" y="161925"/>
                </a:lnTo>
                <a:lnTo>
                  <a:pt x="159543" y="165894"/>
                </a:lnTo>
                <a:lnTo>
                  <a:pt x="164306" y="169333"/>
                </a:lnTo>
                <a:lnTo>
                  <a:pt x="169068" y="172420"/>
                </a:lnTo>
                <a:lnTo>
                  <a:pt x="173037" y="176065"/>
                </a:lnTo>
                <a:lnTo>
                  <a:pt x="176477" y="180083"/>
                </a:lnTo>
                <a:lnTo>
                  <a:pt x="179563" y="184349"/>
                </a:lnTo>
                <a:lnTo>
                  <a:pt x="183209" y="188781"/>
                </a:lnTo>
                <a:lnTo>
                  <a:pt x="187227" y="193323"/>
                </a:lnTo>
                <a:lnTo>
                  <a:pt x="195130" y="201809"/>
                </a:lnTo>
                <a:lnTo>
                  <a:pt x="201289" y="208226"/>
                </a:lnTo>
                <a:lnTo>
                  <a:pt x="206672" y="215841"/>
                </a:lnTo>
                <a:lnTo>
                  <a:pt x="209219" y="220094"/>
                </a:lnTo>
                <a:lnTo>
                  <a:pt x="214165" y="226936"/>
                </a:lnTo>
                <a:lnTo>
                  <a:pt x="216595" y="229872"/>
                </a:lnTo>
                <a:lnTo>
                  <a:pt x="219009" y="231829"/>
                </a:lnTo>
                <a:lnTo>
                  <a:pt x="221412" y="233134"/>
                </a:lnTo>
                <a:lnTo>
                  <a:pt x="223808" y="234004"/>
                </a:lnTo>
                <a:lnTo>
                  <a:pt x="225405" y="235378"/>
                </a:lnTo>
                <a:lnTo>
                  <a:pt x="226470" y="237087"/>
                </a:lnTo>
                <a:lnTo>
                  <a:pt x="228475" y="242548"/>
                </a:lnTo>
                <a:lnTo>
                  <a:pt x="232355" y="242787"/>
                </a:lnTo>
                <a:lnTo>
                  <a:pt x="233484" y="243614"/>
                </a:lnTo>
                <a:lnTo>
                  <a:pt x="234237" y="244959"/>
                </a:lnTo>
                <a:lnTo>
                  <a:pt x="235743" y="2500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40"/>
          <p:cNvSpPr/>
          <p:nvPr/>
        </p:nvSpPr>
        <p:spPr>
          <a:xfrm>
            <a:off x="1328737" y="2643187"/>
            <a:ext cx="142876" cy="214314"/>
          </a:xfrm>
          <a:custGeom>
            <a:avLst/>
            <a:gdLst/>
            <a:ahLst/>
            <a:cxnLst/>
            <a:rect l="0" t="0" r="0" b="0"/>
            <a:pathLst>
              <a:path w="142876" h="214314">
                <a:moveTo>
                  <a:pt x="142875" y="0"/>
                </a:moveTo>
                <a:lnTo>
                  <a:pt x="139083" y="3792"/>
                </a:lnTo>
                <a:lnTo>
                  <a:pt x="138759" y="5703"/>
                </a:lnTo>
                <a:lnTo>
                  <a:pt x="139337" y="7771"/>
                </a:lnTo>
                <a:lnTo>
                  <a:pt x="140517" y="9943"/>
                </a:lnTo>
                <a:lnTo>
                  <a:pt x="140509" y="12185"/>
                </a:lnTo>
                <a:lnTo>
                  <a:pt x="139710" y="14474"/>
                </a:lnTo>
                <a:lnTo>
                  <a:pt x="136706" y="19926"/>
                </a:lnTo>
                <a:lnTo>
                  <a:pt x="132725" y="27642"/>
                </a:lnTo>
                <a:lnTo>
                  <a:pt x="129758" y="31922"/>
                </a:lnTo>
                <a:lnTo>
                  <a:pt x="126193" y="36362"/>
                </a:lnTo>
                <a:lnTo>
                  <a:pt x="122229" y="40910"/>
                </a:lnTo>
                <a:lnTo>
                  <a:pt x="118792" y="46324"/>
                </a:lnTo>
                <a:lnTo>
                  <a:pt x="115707" y="52314"/>
                </a:lnTo>
                <a:lnTo>
                  <a:pt x="112857" y="58688"/>
                </a:lnTo>
                <a:lnTo>
                  <a:pt x="109369" y="65319"/>
                </a:lnTo>
                <a:lnTo>
                  <a:pt x="105457" y="72121"/>
                </a:lnTo>
                <a:lnTo>
                  <a:pt x="101261" y="79037"/>
                </a:lnTo>
                <a:lnTo>
                  <a:pt x="97670" y="85235"/>
                </a:lnTo>
                <a:lnTo>
                  <a:pt x="91563" y="96355"/>
                </a:lnTo>
                <a:lnTo>
                  <a:pt x="87236" y="102337"/>
                </a:lnTo>
                <a:lnTo>
                  <a:pt x="81970" y="108706"/>
                </a:lnTo>
                <a:lnTo>
                  <a:pt x="76078" y="115333"/>
                </a:lnTo>
                <a:lnTo>
                  <a:pt x="71356" y="121339"/>
                </a:lnTo>
                <a:lnTo>
                  <a:pt x="67414" y="126930"/>
                </a:lnTo>
                <a:lnTo>
                  <a:pt x="63993" y="132245"/>
                </a:lnTo>
                <a:lnTo>
                  <a:pt x="60124" y="137376"/>
                </a:lnTo>
                <a:lnTo>
                  <a:pt x="55958" y="142384"/>
                </a:lnTo>
                <a:lnTo>
                  <a:pt x="51593" y="147310"/>
                </a:lnTo>
                <a:lnTo>
                  <a:pt x="47889" y="152182"/>
                </a:lnTo>
                <a:lnTo>
                  <a:pt x="44626" y="157017"/>
                </a:lnTo>
                <a:lnTo>
                  <a:pt x="41657" y="161828"/>
                </a:lnTo>
                <a:lnTo>
                  <a:pt x="38884" y="166623"/>
                </a:lnTo>
                <a:lnTo>
                  <a:pt x="33686" y="176184"/>
                </a:lnTo>
                <a:lnTo>
                  <a:pt x="31982" y="180162"/>
                </a:lnTo>
                <a:lnTo>
                  <a:pt x="30089" y="186699"/>
                </a:lnTo>
                <a:lnTo>
                  <a:pt x="27131" y="192250"/>
                </a:lnTo>
                <a:lnTo>
                  <a:pt x="23171" y="197363"/>
                </a:lnTo>
                <a:lnTo>
                  <a:pt x="18765" y="202282"/>
                </a:lnTo>
                <a:lnTo>
                  <a:pt x="14161" y="207113"/>
                </a:lnTo>
                <a:lnTo>
                  <a:pt x="11822" y="209513"/>
                </a:lnTo>
                <a:lnTo>
                  <a:pt x="9469" y="211113"/>
                </a:lnTo>
                <a:lnTo>
                  <a:pt x="7106" y="212179"/>
                </a:lnTo>
                <a:lnTo>
                  <a:pt x="0" y="2143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41"/>
          <p:cNvSpPr/>
          <p:nvPr/>
        </p:nvSpPr>
        <p:spPr>
          <a:xfrm>
            <a:off x="1721643" y="2628900"/>
            <a:ext cx="63275" cy="228601"/>
          </a:xfrm>
          <a:custGeom>
            <a:avLst/>
            <a:gdLst/>
            <a:ahLst/>
            <a:cxnLst/>
            <a:rect l="0" t="0" r="0" b="0"/>
            <a:pathLst>
              <a:path w="63275" h="228601">
                <a:moveTo>
                  <a:pt x="0" y="0"/>
                </a:moveTo>
                <a:lnTo>
                  <a:pt x="6151" y="0"/>
                </a:lnTo>
                <a:lnTo>
                  <a:pt x="6482" y="793"/>
                </a:lnTo>
                <a:lnTo>
                  <a:pt x="6850" y="3792"/>
                </a:lnTo>
                <a:lnTo>
                  <a:pt x="7742" y="4909"/>
                </a:lnTo>
                <a:lnTo>
                  <a:pt x="9130" y="5654"/>
                </a:lnTo>
                <a:lnTo>
                  <a:pt x="10849" y="6150"/>
                </a:lnTo>
                <a:lnTo>
                  <a:pt x="11995" y="7275"/>
                </a:lnTo>
                <a:lnTo>
                  <a:pt x="12760" y="8819"/>
                </a:lnTo>
                <a:lnTo>
                  <a:pt x="14402" y="13444"/>
                </a:lnTo>
                <a:lnTo>
                  <a:pt x="15952" y="16900"/>
                </a:lnTo>
                <a:lnTo>
                  <a:pt x="17778" y="20792"/>
                </a:lnTo>
                <a:lnTo>
                  <a:pt x="19790" y="24180"/>
                </a:lnTo>
                <a:lnTo>
                  <a:pt x="21924" y="27232"/>
                </a:lnTo>
                <a:lnTo>
                  <a:pt x="24141" y="30061"/>
                </a:lnTo>
                <a:lnTo>
                  <a:pt x="25619" y="33534"/>
                </a:lnTo>
                <a:lnTo>
                  <a:pt x="26605" y="37437"/>
                </a:lnTo>
                <a:lnTo>
                  <a:pt x="27262" y="41627"/>
                </a:lnTo>
                <a:lnTo>
                  <a:pt x="27699" y="46007"/>
                </a:lnTo>
                <a:lnTo>
                  <a:pt x="27991" y="50515"/>
                </a:lnTo>
                <a:lnTo>
                  <a:pt x="28186" y="55108"/>
                </a:lnTo>
                <a:lnTo>
                  <a:pt x="29110" y="59757"/>
                </a:lnTo>
                <a:lnTo>
                  <a:pt x="30519" y="64444"/>
                </a:lnTo>
                <a:lnTo>
                  <a:pt x="32252" y="69156"/>
                </a:lnTo>
                <a:lnTo>
                  <a:pt x="33408" y="74679"/>
                </a:lnTo>
                <a:lnTo>
                  <a:pt x="34178" y="80742"/>
                </a:lnTo>
                <a:lnTo>
                  <a:pt x="34692" y="87165"/>
                </a:lnTo>
                <a:lnTo>
                  <a:pt x="35828" y="93035"/>
                </a:lnTo>
                <a:lnTo>
                  <a:pt x="37379" y="98536"/>
                </a:lnTo>
                <a:lnTo>
                  <a:pt x="39207" y="103790"/>
                </a:lnTo>
                <a:lnTo>
                  <a:pt x="40426" y="108881"/>
                </a:lnTo>
                <a:lnTo>
                  <a:pt x="41238" y="113862"/>
                </a:lnTo>
                <a:lnTo>
                  <a:pt x="41780" y="118771"/>
                </a:lnTo>
                <a:lnTo>
                  <a:pt x="42934" y="124424"/>
                </a:lnTo>
                <a:lnTo>
                  <a:pt x="44498" y="130574"/>
                </a:lnTo>
                <a:lnTo>
                  <a:pt x="46334" y="137056"/>
                </a:lnTo>
                <a:lnTo>
                  <a:pt x="47558" y="142964"/>
                </a:lnTo>
                <a:lnTo>
                  <a:pt x="48374" y="148490"/>
                </a:lnTo>
                <a:lnTo>
                  <a:pt x="48918" y="153762"/>
                </a:lnTo>
                <a:lnTo>
                  <a:pt x="49281" y="158864"/>
                </a:lnTo>
                <a:lnTo>
                  <a:pt x="49523" y="163853"/>
                </a:lnTo>
                <a:lnTo>
                  <a:pt x="49684" y="168767"/>
                </a:lnTo>
                <a:lnTo>
                  <a:pt x="50585" y="172836"/>
                </a:lnTo>
                <a:lnTo>
                  <a:pt x="51980" y="176343"/>
                </a:lnTo>
                <a:lnTo>
                  <a:pt x="53703" y="179474"/>
                </a:lnTo>
                <a:lnTo>
                  <a:pt x="54852" y="183149"/>
                </a:lnTo>
                <a:lnTo>
                  <a:pt x="55618" y="187187"/>
                </a:lnTo>
                <a:lnTo>
                  <a:pt x="56129" y="191466"/>
                </a:lnTo>
                <a:lnTo>
                  <a:pt x="56696" y="198337"/>
                </a:lnTo>
                <a:lnTo>
                  <a:pt x="56848" y="201281"/>
                </a:lnTo>
                <a:lnTo>
                  <a:pt x="57742" y="204037"/>
                </a:lnTo>
                <a:lnTo>
                  <a:pt x="59132" y="206668"/>
                </a:lnTo>
                <a:lnTo>
                  <a:pt x="60853" y="209216"/>
                </a:lnTo>
                <a:lnTo>
                  <a:pt x="62765" y="214164"/>
                </a:lnTo>
                <a:lnTo>
                  <a:pt x="63274" y="216595"/>
                </a:lnTo>
                <a:lnTo>
                  <a:pt x="62821" y="219009"/>
                </a:lnTo>
                <a:lnTo>
                  <a:pt x="61724" y="221412"/>
                </a:lnTo>
                <a:lnTo>
                  <a:pt x="57150" y="2286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42"/>
          <p:cNvSpPr/>
          <p:nvPr/>
        </p:nvSpPr>
        <p:spPr>
          <a:xfrm>
            <a:off x="1643070" y="2714625"/>
            <a:ext cx="221449" cy="21432"/>
          </a:xfrm>
          <a:custGeom>
            <a:avLst/>
            <a:gdLst/>
            <a:ahLst/>
            <a:cxnLst/>
            <a:rect l="0" t="0" r="0" b="0"/>
            <a:pathLst>
              <a:path w="221449" h="21432">
                <a:moveTo>
                  <a:pt x="7136" y="21431"/>
                </a:moveTo>
                <a:lnTo>
                  <a:pt x="3343" y="21431"/>
                </a:lnTo>
                <a:lnTo>
                  <a:pt x="2226" y="20637"/>
                </a:lnTo>
                <a:lnTo>
                  <a:pt x="1482" y="19314"/>
                </a:lnTo>
                <a:lnTo>
                  <a:pt x="0" y="14313"/>
                </a:lnTo>
                <a:lnTo>
                  <a:pt x="29992" y="14287"/>
                </a:lnTo>
                <a:lnTo>
                  <a:pt x="34279" y="13493"/>
                </a:lnTo>
                <a:lnTo>
                  <a:pt x="39519" y="12170"/>
                </a:lnTo>
                <a:lnTo>
                  <a:pt x="45393" y="10495"/>
                </a:lnTo>
                <a:lnTo>
                  <a:pt x="50897" y="9378"/>
                </a:lnTo>
                <a:lnTo>
                  <a:pt x="56154" y="8633"/>
                </a:lnTo>
                <a:lnTo>
                  <a:pt x="61246" y="8136"/>
                </a:lnTo>
                <a:lnTo>
                  <a:pt x="67022" y="7805"/>
                </a:lnTo>
                <a:lnTo>
                  <a:pt x="79789" y="7438"/>
                </a:lnTo>
                <a:lnTo>
                  <a:pt x="96572" y="7230"/>
                </a:lnTo>
                <a:lnTo>
                  <a:pt x="102479" y="6408"/>
                </a:lnTo>
                <a:lnTo>
                  <a:pt x="108798" y="5065"/>
                </a:lnTo>
                <a:lnTo>
                  <a:pt x="115392" y="3377"/>
                </a:lnTo>
                <a:lnTo>
                  <a:pt x="121375" y="2251"/>
                </a:lnTo>
                <a:lnTo>
                  <a:pt x="126952" y="1501"/>
                </a:lnTo>
                <a:lnTo>
                  <a:pt x="132257" y="1000"/>
                </a:lnTo>
                <a:lnTo>
                  <a:pt x="138175" y="667"/>
                </a:lnTo>
                <a:lnTo>
                  <a:pt x="151100" y="296"/>
                </a:lnTo>
                <a:lnTo>
                  <a:pt x="221448"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43"/>
          <p:cNvSpPr/>
          <p:nvPr/>
        </p:nvSpPr>
        <p:spPr>
          <a:xfrm>
            <a:off x="1878806" y="2714625"/>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MARTPenAnnotation344"/>
          <p:cNvSpPr/>
          <p:nvPr/>
        </p:nvSpPr>
        <p:spPr>
          <a:xfrm>
            <a:off x="2000250" y="2644307"/>
            <a:ext cx="241858" cy="383490"/>
          </a:xfrm>
          <a:custGeom>
            <a:avLst/>
            <a:gdLst/>
            <a:ahLst/>
            <a:cxnLst/>
            <a:rect l="0" t="0" r="0" b="0"/>
            <a:pathLst>
              <a:path w="241858" h="383490">
                <a:moveTo>
                  <a:pt x="0" y="6024"/>
                </a:moveTo>
                <a:lnTo>
                  <a:pt x="3792" y="6024"/>
                </a:lnTo>
                <a:lnTo>
                  <a:pt x="4909" y="6818"/>
                </a:lnTo>
                <a:lnTo>
                  <a:pt x="5654" y="8140"/>
                </a:lnTo>
                <a:lnTo>
                  <a:pt x="7741" y="14093"/>
                </a:lnTo>
                <a:lnTo>
                  <a:pt x="11995" y="23584"/>
                </a:lnTo>
                <a:lnTo>
                  <a:pt x="13608" y="31776"/>
                </a:lnTo>
                <a:lnTo>
                  <a:pt x="13985" y="36784"/>
                </a:lnTo>
                <a:lnTo>
                  <a:pt x="19137" y="52169"/>
                </a:lnTo>
                <a:lnTo>
                  <a:pt x="20411" y="61193"/>
                </a:lnTo>
                <a:lnTo>
                  <a:pt x="23094" y="70496"/>
                </a:lnTo>
                <a:lnTo>
                  <a:pt x="26933" y="79922"/>
                </a:lnTo>
                <a:lnTo>
                  <a:pt x="31284" y="89403"/>
                </a:lnTo>
                <a:lnTo>
                  <a:pt x="33748" y="96791"/>
                </a:lnTo>
                <a:lnTo>
                  <a:pt x="35134" y="107531"/>
                </a:lnTo>
                <a:lnTo>
                  <a:pt x="35329" y="111795"/>
                </a:lnTo>
                <a:lnTo>
                  <a:pt x="36253" y="115432"/>
                </a:lnTo>
                <a:lnTo>
                  <a:pt x="39395" y="121589"/>
                </a:lnTo>
                <a:lnTo>
                  <a:pt x="45627" y="129518"/>
                </a:lnTo>
                <a:lnTo>
                  <a:pt x="52501" y="136895"/>
                </a:lnTo>
                <a:lnTo>
                  <a:pt x="59564" y="144107"/>
                </a:lnTo>
                <a:lnTo>
                  <a:pt x="61935" y="145704"/>
                </a:lnTo>
                <a:lnTo>
                  <a:pt x="66684" y="147479"/>
                </a:lnTo>
                <a:lnTo>
                  <a:pt x="69062" y="147159"/>
                </a:lnTo>
                <a:lnTo>
                  <a:pt x="71441" y="146151"/>
                </a:lnTo>
                <a:lnTo>
                  <a:pt x="73821" y="144686"/>
                </a:lnTo>
                <a:lnTo>
                  <a:pt x="80699" y="143058"/>
                </a:lnTo>
                <a:lnTo>
                  <a:pt x="84755" y="142624"/>
                </a:lnTo>
                <a:lnTo>
                  <a:pt x="88253" y="141540"/>
                </a:lnTo>
                <a:lnTo>
                  <a:pt x="94257" y="138220"/>
                </a:lnTo>
                <a:lnTo>
                  <a:pt x="101687" y="134098"/>
                </a:lnTo>
                <a:lnTo>
                  <a:pt x="105891" y="131888"/>
                </a:lnTo>
                <a:lnTo>
                  <a:pt x="112679" y="125199"/>
                </a:lnTo>
                <a:lnTo>
                  <a:pt x="118342" y="117728"/>
                </a:lnTo>
                <a:lnTo>
                  <a:pt x="123505" y="111762"/>
                </a:lnTo>
                <a:lnTo>
                  <a:pt x="130561" y="104348"/>
                </a:lnTo>
                <a:lnTo>
                  <a:pt x="134666" y="100148"/>
                </a:lnTo>
                <a:lnTo>
                  <a:pt x="141343" y="91248"/>
                </a:lnTo>
                <a:lnTo>
                  <a:pt x="146956" y="82001"/>
                </a:lnTo>
                <a:lnTo>
                  <a:pt x="152097" y="72600"/>
                </a:lnTo>
                <a:lnTo>
                  <a:pt x="154911" y="63130"/>
                </a:lnTo>
                <a:lnTo>
                  <a:pt x="155661" y="58382"/>
                </a:lnTo>
                <a:lnTo>
                  <a:pt x="158612" y="50990"/>
                </a:lnTo>
                <a:lnTo>
                  <a:pt x="160510" y="47908"/>
                </a:lnTo>
                <a:lnTo>
                  <a:pt x="162619" y="40249"/>
                </a:lnTo>
                <a:lnTo>
                  <a:pt x="163806" y="29129"/>
                </a:lnTo>
                <a:lnTo>
                  <a:pt x="164207" y="18261"/>
                </a:lnTo>
                <a:lnTo>
                  <a:pt x="164297" y="7464"/>
                </a:lnTo>
                <a:lnTo>
                  <a:pt x="162185" y="4547"/>
                </a:lnTo>
                <a:lnTo>
                  <a:pt x="158154" y="0"/>
                </a:lnTo>
                <a:lnTo>
                  <a:pt x="157824" y="420"/>
                </a:lnTo>
                <a:lnTo>
                  <a:pt x="157456" y="3004"/>
                </a:lnTo>
                <a:lnTo>
                  <a:pt x="156564" y="4011"/>
                </a:lnTo>
                <a:lnTo>
                  <a:pt x="155176" y="4682"/>
                </a:lnTo>
                <a:lnTo>
                  <a:pt x="153457" y="5129"/>
                </a:lnTo>
                <a:lnTo>
                  <a:pt x="153104" y="6221"/>
                </a:lnTo>
                <a:lnTo>
                  <a:pt x="153663" y="7743"/>
                </a:lnTo>
                <a:lnTo>
                  <a:pt x="154830" y="9551"/>
                </a:lnTo>
                <a:lnTo>
                  <a:pt x="156125" y="13677"/>
                </a:lnTo>
                <a:lnTo>
                  <a:pt x="156471" y="15888"/>
                </a:lnTo>
                <a:lnTo>
                  <a:pt x="158972" y="20462"/>
                </a:lnTo>
                <a:lnTo>
                  <a:pt x="164842" y="29616"/>
                </a:lnTo>
                <a:lnTo>
                  <a:pt x="169307" y="37941"/>
                </a:lnTo>
                <a:lnTo>
                  <a:pt x="181006" y="60919"/>
                </a:lnTo>
                <a:lnTo>
                  <a:pt x="187868" y="72490"/>
                </a:lnTo>
                <a:lnTo>
                  <a:pt x="191920" y="78910"/>
                </a:lnTo>
                <a:lnTo>
                  <a:pt x="198539" y="90276"/>
                </a:lnTo>
                <a:lnTo>
                  <a:pt x="204127" y="101413"/>
                </a:lnTo>
                <a:lnTo>
                  <a:pt x="206728" y="107717"/>
                </a:lnTo>
                <a:lnTo>
                  <a:pt x="209256" y="114300"/>
                </a:lnTo>
                <a:lnTo>
                  <a:pt x="214182" y="127966"/>
                </a:lnTo>
                <a:lnTo>
                  <a:pt x="230973" y="177503"/>
                </a:lnTo>
                <a:lnTo>
                  <a:pt x="232563" y="184637"/>
                </a:lnTo>
                <a:lnTo>
                  <a:pt x="233623" y="191774"/>
                </a:lnTo>
                <a:lnTo>
                  <a:pt x="234330" y="198914"/>
                </a:lnTo>
                <a:lnTo>
                  <a:pt x="234801" y="206055"/>
                </a:lnTo>
                <a:lnTo>
                  <a:pt x="235115" y="213196"/>
                </a:lnTo>
                <a:lnTo>
                  <a:pt x="235324" y="220339"/>
                </a:lnTo>
                <a:lnTo>
                  <a:pt x="236258" y="227482"/>
                </a:lnTo>
                <a:lnTo>
                  <a:pt x="237674" y="234625"/>
                </a:lnTo>
                <a:lnTo>
                  <a:pt x="239411" y="241768"/>
                </a:lnTo>
                <a:lnTo>
                  <a:pt x="240570" y="248912"/>
                </a:lnTo>
                <a:lnTo>
                  <a:pt x="241342" y="256055"/>
                </a:lnTo>
                <a:lnTo>
                  <a:pt x="241857" y="263199"/>
                </a:lnTo>
                <a:lnTo>
                  <a:pt x="241407" y="270343"/>
                </a:lnTo>
                <a:lnTo>
                  <a:pt x="240313" y="277486"/>
                </a:lnTo>
                <a:lnTo>
                  <a:pt x="238790" y="284630"/>
                </a:lnTo>
                <a:lnTo>
                  <a:pt x="237774" y="290980"/>
                </a:lnTo>
                <a:lnTo>
                  <a:pt x="236646" y="302269"/>
                </a:lnTo>
                <a:lnTo>
                  <a:pt x="234028" y="312578"/>
                </a:lnTo>
                <a:lnTo>
                  <a:pt x="232218" y="317550"/>
                </a:lnTo>
                <a:lnTo>
                  <a:pt x="225975" y="327307"/>
                </a:lnTo>
                <a:lnTo>
                  <a:pt x="218702" y="336935"/>
                </a:lnTo>
                <a:lnTo>
                  <a:pt x="212823" y="346506"/>
                </a:lnTo>
                <a:lnTo>
                  <a:pt x="205448" y="356051"/>
                </a:lnTo>
                <a:lnTo>
                  <a:pt x="201259" y="360819"/>
                </a:lnTo>
                <a:lnTo>
                  <a:pt x="196879" y="364792"/>
                </a:lnTo>
                <a:lnTo>
                  <a:pt x="192371" y="368234"/>
                </a:lnTo>
                <a:lnTo>
                  <a:pt x="187778" y="371322"/>
                </a:lnTo>
                <a:lnTo>
                  <a:pt x="180559" y="374754"/>
                </a:lnTo>
                <a:lnTo>
                  <a:pt x="177522" y="375669"/>
                </a:lnTo>
                <a:lnTo>
                  <a:pt x="172032" y="378802"/>
                </a:lnTo>
                <a:lnTo>
                  <a:pt x="169456" y="380749"/>
                </a:lnTo>
                <a:lnTo>
                  <a:pt x="164478" y="382912"/>
                </a:lnTo>
                <a:lnTo>
                  <a:pt x="162040" y="383489"/>
                </a:lnTo>
                <a:lnTo>
                  <a:pt x="158826" y="383080"/>
                </a:lnTo>
                <a:lnTo>
                  <a:pt x="155097" y="382013"/>
                </a:lnTo>
                <a:lnTo>
                  <a:pt x="151022" y="380508"/>
                </a:lnTo>
                <a:lnTo>
                  <a:pt x="144379" y="378836"/>
                </a:lnTo>
                <a:lnTo>
                  <a:pt x="141496" y="378391"/>
                </a:lnTo>
                <a:lnTo>
                  <a:pt x="136177" y="375779"/>
                </a:lnTo>
                <a:lnTo>
                  <a:pt x="128719" y="369845"/>
                </a:lnTo>
                <a:lnTo>
                  <a:pt x="121482" y="363060"/>
                </a:lnTo>
                <a:lnTo>
                  <a:pt x="107156" y="34892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45"/>
          <p:cNvSpPr/>
          <p:nvPr/>
        </p:nvSpPr>
        <p:spPr>
          <a:xfrm>
            <a:off x="2450306" y="2664618"/>
            <a:ext cx="192882" cy="7145"/>
          </a:xfrm>
          <a:custGeom>
            <a:avLst/>
            <a:gdLst/>
            <a:ahLst/>
            <a:cxnLst/>
            <a:rect l="0" t="0" r="0" b="0"/>
            <a:pathLst>
              <a:path w="192882" h="7145">
                <a:moveTo>
                  <a:pt x="0" y="7144"/>
                </a:moveTo>
                <a:lnTo>
                  <a:pt x="9943" y="7144"/>
                </a:lnTo>
                <a:lnTo>
                  <a:pt x="12185" y="6350"/>
                </a:lnTo>
                <a:lnTo>
                  <a:pt x="14473" y="5027"/>
                </a:lnTo>
                <a:lnTo>
                  <a:pt x="16792" y="3352"/>
                </a:lnTo>
                <a:lnTo>
                  <a:pt x="19926" y="2234"/>
                </a:lnTo>
                <a:lnTo>
                  <a:pt x="23603" y="1490"/>
                </a:lnTo>
                <a:lnTo>
                  <a:pt x="27641" y="993"/>
                </a:lnTo>
                <a:lnTo>
                  <a:pt x="31921" y="662"/>
                </a:lnTo>
                <a:lnTo>
                  <a:pt x="36362" y="442"/>
                </a:lnTo>
                <a:lnTo>
                  <a:pt x="40910" y="294"/>
                </a:lnTo>
                <a:lnTo>
                  <a:pt x="64525" y="58"/>
                </a:lnTo>
                <a:lnTo>
                  <a:pt x="192881"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46"/>
          <p:cNvSpPr/>
          <p:nvPr/>
        </p:nvSpPr>
        <p:spPr>
          <a:xfrm>
            <a:off x="2464593" y="2771775"/>
            <a:ext cx="200026" cy="7144"/>
          </a:xfrm>
          <a:custGeom>
            <a:avLst/>
            <a:gdLst/>
            <a:ahLst/>
            <a:cxnLst/>
            <a:rect l="0" t="0" r="0" b="0"/>
            <a:pathLst>
              <a:path w="200026" h="7144">
                <a:moveTo>
                  <a:pt x="0" y="7143"/>
                </a:moveTo>
                <a:lnTo>
                  <a:pt x="153761" y="7143"/>
                </a:lnTo>
                <a:lnTo>
                  <a:pt x="158863" y="6350"/>
                </a:lnTo>
                <a:lnTo>
                  <a:pt x="163853" y="5027"/>
                </a:lnTo>
                <a:lnTo>
                  <a:pt x="168766" y="3351"/>
                </a:lnTo>
                <a:lnTo>
                  <a:pt x="173630" y="2234"/>
                </a:lnTo>
                <a:lnTo>
                  <a:pt x="178460" y="1489"/>
                </a:lnTo>
                <a:lnTo>
                  <a:pt x="183267" y="992"/>
                </a:lnTo>
                <a:lnTo>
                  <a:pt x="187266" y="662"/>
                </a:lnTo>
                <a:lnTo>
                  <a:pt x="190725" y="441"/>
                </a:lnTo>
                <a:lnTo>
                  <a:pt x="200025"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47"/>
          <p:cNvSpPr/>
          <p:nvPr/>
        </p:nvSpPr>
        <p:spPr>
          <a:xfrm>
            <a:off x="2764631" y="2607566"/>
            <a:ext cx="285358" cy="242791"/>
          </a:xfrm>
          <a:custGeom>
            <a:avLst/>
            <a:gdLst/>
            <a:ahLst/>
            <a:cxnLst/>
            <a:rect l="0" t="0" r="0" b="0"/>
            <a:pathLst>
              <a:path w="285358" h="242791">
                <a:moveTo>
                  <a:pt x="0" y="49909"/>
                </a:moveTo>
                <a:lnTo>
                  <a:pt x="6151" y="43758"/>
                </a:lnTo>
                <a:lnTo>
                  <a:pt x="14434" y="39267"/>
                </a:lnTo>
                <a:lnTo>
                  <a:pt x="23150" y="32909"/>
                </a:lnTo>
                <a:lnTo>
                  <a:pt x="30397" y="28330"/>
                </a:lnTo>
                <a:lnTo>
                  <a:pt x="38910" y="23649"/>
                </a:lnTo>
                <a:lnTo>
                  <a:pt x="52627" y="16552"/>
                </a:lnTo>
                <a:lnTo>
                  <a:pt x="62019" y="11800"/>
                </a:lnTo>
                <a:lnTo>
                  <a:pt x="67540" y="10215"/>
                </a:lnTo>
                <a:lnTo>
                  <a:pt x="73601" y="9159"/>
                </a:lnTo>
                <a:lnTo>
                  <a:pt x="80024" y="8455"/>
                </a:lnTo>
                <a:lnTo>
                  <a:pt x="86687" y="7191"/>
                </a:lnTo>
                <a:lnTo>
                  <a:pt x="93510" y="5555"/>
                </a:lnTo>
                <a:lnTo>
                  <a:pt x="100440" y="3671"/>
                </a:lnTo>
                <a:lnTo>
                  <a:pt x="107441" y="2415"/>
                </a:lnTo>
                <a:lnTo>
                  <a:pt x="114490" y="1577"/>
                </a:lnTo>
                <a:lnTo>
                  <a:pt x="121570" y="1019"/>
                </a:lnTo>
                <a:lnTo>
                  <a:pt x="128672" y="647"/>
                </a:lnTo>
                <a:lnTo>
                  <a:pt x="142913" y="233"/>
                </a:lnTo>
                <a:lnTo>
                  <a:pt x="164317" y="0"/>
                </a:lnTo>
                <a:lnTo>
                  <a:pt x="171457" y="761"/>
                </a:lnTo>
                <a:lnTo>
                  <a:pt x="178599" y="2063"/>
                </a:lnTo>
                <a:lnTo>
                  <a:pt x="185741" y="3724"/>
                </a:lnTo>
                <a:lnTo>
                  <a:pt x="192089" y="4831"/>
                </a:lnTo>
                <a:lnTo>
                  <a:pt x="197910" y="5569"/>
                </a:lnTo>
                <a:lnTo>
                  <a:pt x="203377" y="6062"/>
                </a:lnTo>
                <a:lnTo>
                  <a:pt x="208610" y="7184"/>
                </a:lnTo>
                <a:lnTo>
                  <a:pt x="213686" y="8725"/>
                </a:lnTo>
                <a:lnTo>
                  <a:pt x="218657" y="10547"/>
                </a:lnTo>
                <a:lnTo>
                  <a:pt x="226297" y="14687"/>
                </a:lnTo>
                <a:lnTo>
                  <a:pt x="229446" y="16903"/>
                </a:lnTo>
                <a:lnTo>
                  <a:pt x="235061" y="23598"/>
                </a:lnTo>
                <a:lnTo>
                  <a:pt x="239409" y="31071"/>
                </a:lnTo>
                <a:lnTo>
                  <a:pt x="241341" y="37038"/>
                </a:lnTo>
                <a:lnTo>
                  <a:pt x="242200" y="44453"/>
                </a:lnTo>
                <a:lnTo>
                  <a:pt x="242429" y="48653"/>
                </a:lnTo>
                <a:lnTo>
                  <a:pt x="242684" y="57553"/>
                </a:lnTo>
                <a:lnTo>
                  <a:pt x="242752" y="62148"/>
                </a:lnTo>
                <a:lnTo>
                  <a:pt x="242003" y="66800"/>
                </a:lnTo>
                <a:lnTo>
                  <a:pt x="240710" y="71488"/>
                </a:lnTo>
                <a:lnTo>
                  <a:pt x="239055" y="76201"/>
                </a:lnTo>
                <a:lnTo>
                  <a:pt x="237157" y="80931"/>
                </a:lnTo>
                <a:lnTo>
                  <a:pt x="235098" y="85671"/>
                </a:lnTo>
                <a:lnTo>
                  <a:pt x="232932" y="90419"/>
                </a:lnTo>
                <a:lnTo>
                  <a:pt x="229901" y="95172"/>
                </a:lnTo>
                <a:lnTo>
                  <a:pt x="226292" y="99928"/>
                </a:lnTo>
                <a:lnTo>
                  <a:pt x="222299" y="104686"/>
                </a:lnTo>
                <a:lnTo>
                  <a:pt x="218843" y="109446"/>
                </a:lnTo>
                <a:lnTo>
                  <a:pt x="215745" y="114206"/>
                </a:lnTo>
                <a:lnTo>
                  <a:pt x="212886" y="118967"/>
                </a:lnTo>
                <a:lnTo>
                  <a:pt x="209393" y="123729"/>
                </a:lnTo>
                <a:lnTo>
                  <a:pt x="205477" y="128491"/>
                </a:lnTo>
                <a:lnTo>
                  <a:pt x="201278" y="133253"/>
                </a:lnTo>
                <a:lnTo>
                  <a:pt x="192379" y="142778"/>
                </a:lnTo>
                <a:lnTo>
                  <a:pt x="173732" y="161827"/>
                </a:lnTo>
                <a:lnTo>
                  <a:pt x="159514" y="176115"/>
                </a:lnTo>
                <a:lnTo>
                  <a:pt x="154762" y="180084"/>
                </a:lnTo>
                <a:lnTo>
                  <a:pt x="150005" y="183523"/>
                </a:lnTo>
                <a:lnTo>
                  <a:pt x="141281" y="189461"/>
                </a:lnTo>
                <a:lnTo>
                  <a:pt x="134758" y="194747"/>
                </a:lnTo>
                <a:lnTo>
                  <a:pt x="127097" y="201858"/>
                </a:lnTo>
                <a:lnTo>
                  <a:pt x="122831" y="205977"/>
                </a:lnTo>
                <a:lnTo>
                  <a:pt x="118400" y="209517"/>
                </a:lnTo>
                <a:lnTo>
                  <a:pt x="113858" y="212670"/>
                </a:lnTo>
                <a:lnTo>
                  <a:pt x="105372" y="217497"/>
                </a:lnTo>
                <a:lnTo>
                  <a:pt x="98955" y="219642"/>
                </a:lnTo>
                <a:lnTo>
                  <a:pt x="93457" y="222712"/>
                </a:lnTo>
                <a:lnTo>
                  <a:pt x="90880" y="224642"/>
                </a:lnTo>
                <a:lnTo>
                  <a:pt x="87574" y="225929"/>
                </a:lnTo>
                <a:lnTo>
                  <a:pt x="79667" y="227359"/>
                </a:lnTo>
                <a:lnTo>
                  <a:pt x="72978" y="230111"/>
                </a:lnTo>
                <a:lnTo>
                  <a:pt x="67360" y="233186"/>
                </a:lnTo>
                <a:lnTo>
                  <a:pt x="62217" y="234553"/>
                </a:lnTo>
                <a:lnTo>
                  <a:pt x="54859" y="235322"/>
                </a:lnTo>
                <a:lnTo>
                  <a:pt x="47651" y="235550"/>
                </a:lnTo>
                <a:lnTo>
                  <a:pt x="45262" y="234788"/>
                </a:lnTo>
                <a:lnTo>
                  <a:pt x="37132" y="229487"/>
                </a:lnTo>
                <a:lnTo>
                  <a:pt x="34230" y="228940"/>
                </a:lnTo>
                <a:lnTo>
                  <a:pt x="32345" y="228794"/>
                </a:lnTo>
                <a:lnTo>
                  <a:pt x="30294" y="227903"/>
                </a:lnTo>
                <a:lnTo>
                  <a:pt x="22755" y="222377"/>
                </a:lnTo>
                <a:lnTo>
                  <a:pt x="22314" y="221244"/>
                </a:lnTo>
                <a:lnTo>
                  <a:pt x="21547" y="215297"/>
                </a:lnTo>
                <a:lnTo>
                  <a:pt x="21454" y="208725"/>
                </a:lnTo>
                <a:lnTo>
                  <a:pt x="21441" y="204367"/>
                </a:lnTo>
                <a:lnTo>
                  <a:pt x="22232" y="202093"/>
                </a:lnTo>
                <a:lnTo>
                  <a:pt x="25226" y="197450"/>
                </a:lnTo>
                <a:lnTo>
                  <a:pt x="31320" y="192741"/>
                </a:lnTo>
                <a:lnTo>
                  <a:pt x="38526" y="188796"/>
                </a:lnTo>
                <a:lnTo>
                  <a:pt x="44375" y="187042"/>
                </a:lnTo>
                <a:lnTo>
                  <a:pt x="51737" y="184147"/>
                </a:lnTo>
                <a:lnTo>
                  <a:pt x="60300" y="181007"/>
                </a:lnTo>
                <a:lnTo>
                  <a:pt x="64806" y="180170"/>
                </a:lnTo>
                <a:lnTo>
                  <a:pt x="69398" y="179612"/>
                </a:lnTo>
                <a:lnTo>
                  <a:pt x="74840" y="178447"/>
                </a:lnTo>
                <a:lnTo>
                  <a:pt x="80850" y="176876"/>
                </a:lnTo>
                <a:lnTo>
                  <a:pt x="87237" y="175034"/>
                </a:lnTo>
                <a:lnTo>
                  <a:pt x="93877" y="173807"/>
                </a:lnTo>
                <a:lnTo>
                  <a:pt x="100685" y="172989"/>
                </a:lnTo>
                <a:lnTo>
                  <a:pt x="107604" y="172443"/>
                </a:lnTo>
                <a:lnTo>
                  <a:pt x="113805" y="172080"/>
                </a:lnTo>
                <a:lnTo>
                  <a:pt x="124928" y="171675"/>
                </a:lnTo>
                <a:lnTo>
                  <a:pt x="130910" y="172361"/>
                </a:lnTo>
                <a:lnTo>
                  <a:pt x="137280" y="173613"/>
                </a:lnTo>
                <a:lnTo>
                  <a:pt x="143907" y="175240"/>
                </a:lnTo>
                <a:lnTo>
                  <a:pt x="149913" y="176326"/>
                </a:lnTo>
                <a:lnTo>
                  <a:pt x="155505" y="177049"/>
                </a:lnTo>
                <a:lnTo>
                  <a:pt x="160820" y="177531"/>
                </a:lnTo>
                <a:lnTo>
                  <a:pt x="165950" y="178647"/>
                </a:lnTo>
                <a:lnTo>
                  <a:pt x="170959" y="180184"/>
                </a:lnTo>
                <a:lnTo>
                  <a:pt x="175885" y="182002"/>
                </a:lnTo>
                <a:lnTo>
                  <a:pt x="181550" y="183215"/>
                </a:lnTo>
                <a:lnTo>
                  <a:pt x="187708" y="184023"/>
                </a:lnTo>
                <a:lnTo>
                  <a:pt x="194195" y="184562"/>
                </a:lnTo>
                <a:lnTo>
                  <a:pt x="200107" y="185715"/>
                </a:lnTo>
                <a:lnTo>
                  <a:pt x="205636" y="187277"/>
                </a:lnTo>
                <a:lnTo>
                  <a:pt x="210909" y="189113"/>
                </a:lnTo>
                <a:lnTo>
                  <a:pt x="216012" y="191130"/>
                </a:lnTo>
                <a:lnTo>
                  <a:pt x="221002" y="193269"/>
                </a:lnTo>
                <a:lnTo>
                  <a:pt x="225916" y="195488"/>
                </a:lnTo>
                <a:lnTo>
                  <a:pt x="233492" y="200071"/>
                </a:lnTo>
                <a:lnTo>
                  <a:pt x="240299" y="205547"/>
                </a:lnTo>
                <a:lnTo>
                  <a:pt x="244337" y="209230"/>
                </a:lnTo>
                <a:lnTo>
                  <a:pt x="252263" y="215968"/>
                </a:lnTo>
                <a:lnTo>
                  <a:pt x="258431" y="218963"/>
                </a:lnTo>
                <a:lnTo>
                  <a:pt x="263819" y="222410"/>
                </a:lnTo>
                <a:lnTo>
                  <a:pt x="266366" y="224441"/>
                </a:lnTo>
                <a:lnTo>
                  <a:pt x="268065" y="226589"/>
                </a:lnTo>
                <a:lnTo>
                  <a:pt x="269198" y="228814"/>
                </a:lnTo>
                <a:lnTo>
                  <a:pt x="269952" y="231091"/>
                </a:lnTo>
                <a:lnTo>
                  <a:pt x="271249" y="232610"/>
                </a:lnTo>
                <a:lnTo>
                  <a:pt x="272908" y="233622"/>
                </a:lnTo>
                <a:lnTo>
                  <a:pt x="276867" y="234746"/>
                </a:lnTo>
                <a:lnTo>
                  <a:pt x="285357" y="235611"/>
                </a:lnTo>
                <a:lnTo>
                  <a:pt x="278606" y="24279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48"/>
          <p:cNvSpPr/>
          <p:nvPr/>
        </p:nvSpPr>
        <p:spPr>
          <a:xfrm>
            <a:off x="3171825" y="2593181"/>
            <a:ext cx="71438" cy="235745"/>
          </a:xfrm>
          <a:custGeom>
            <a:avLst/>
            <a:gdLst/>
            <a:ahLst/>
            <a:cxnLst/>
            <a:rect l="0" t="0" r="0" b="0"/>
            <a:pathLst>
              <a:path w="71438" h="235745">
                <a:moveTo>
                  <a:pt x="0" y="0"/>
                </a:moveTo>
                <a:lnTo>
                  <a:pt x="3792" y="3792"/>
                </a:lnTo>
                <a:lnTo>
                  <a:pt x="4909" y="5703"/>
                </a:lnTo>
                <a:lnTo>
                  <a:pt x="6150" y="9943"/>
                </a:lnTo>
                <a:lnTo>
                  <a:pt x="6849" y="16792"/>
                </a:lnTo>
                <a:lnTo>
                  <a:pt x="7741" y="19926"/>
                </a:lnTo>
                <a:lnTo>
                  <a:pt x="9129" y="23603"/>
                </a:lnTo>
                <a:lnTo>
                  <a:pt x="10848" y="27641"/>
                </a:lnTo>
                <a:lnTo>
                  <a:pt x="12759" y="34245"/>
                </a:lnTo>
                <a:lnTo>
                  <a:pt x="13608" y="40620"/>
                </a:lnTo>
                <a:lnTo>
                  <a:pt x="13834" y="44542"/>
                </a:lnTo>
                <a:lnTo>
                  <a:pt x="13985" y="48745"/>
                </a:lnTo>
                <a:lnTo>
                  <a:pt x="14880" y="53928"/>
                </a:lnTo>
                <a:lnTo>
                  <a:pt x="16270" y="59764"/>
                </a:lnTo>
                <a:lnTo>
                  <a:pt x="17990" y="66036"/>
                </a:lnTo>
                <a:lnTo>
                  <a:pt x="19137" y="71805"/>
                </a:lnTo>
                <a:lnTo>
                  <a:pt x="19902" y="77239"/>
                </a:lnTo>
                <a:lnTo>
                  <a:pt x="20411" y="82449"/>
                </a:lnTo>
                <a:lnTo>
                  <a:pt x="20751" y="88303"/>
                </a:lnTo>
                <a:lnTo>
                  <a:pt x="21129" y="101158"/>
                </a:lnTo>
                <a:lnTo>
                  <a:pt x="22023" y="107126"/>
                </a:lnTo>
                <a:lnTo>
                  <a:pt x="23413" y="112692"/>
                </a:lnTo>
                <a:lnTo>
                  <a:pt x="25134" y="117991"/>
                </a:lnTo>
                <a:lnTo>
                  <a:pt x="26281" y="123110"/>
                </a:lnTo>
                <a:lnTo>
                  <a:pt x="27045" y="128111"/>
                </a:lnTo>
                <a:lnTo>
                  <a:pt x="27555" y="133032"/>
                </a:lnTo>
                <a:lnTo>
                  <a:pt x="28689" y="138694"/>
                </a:lnTo>
                <a:lnTo>
                  <a:pt x="30238" y="144850"/>
                </a:lnTo>
                <a:lnTo>
                  <a:pt x="32065" y="151336"/>
                </a:lnTo>
                <a:lnTo>
                  <a:pt x="34076" y="157247"/>
                </a:lnTo>
                <a:lnTo>
                  <a:pt x="36211" y="162775"/>
                </a:lnTo>
                <a:lnTo>
                  <a:pt x="38428" y="168048"/>
                </a:lnTo>
                <a:lnTo>
                  <a:pt x="39906" y="172357"/>
                </a:lnTo>
                <a:lnTo>
                  <a:pt x="41548" y="179261"/>
                </a:lnTo>
                <a:lnTo>
                  <a:pt x="42780" y="183007"/>
                </a:lnTo>
                <a:lnTo>
                  <a:pt x="44395" y="187092"/>
                </a:lnTo>
                <a:lnTo>
                  <a:pt x="46265" y="191403"/>
                </a:lnTo>
                <a:lnTo>
                  <a:pt x="48306" y="195071"/>
                </a:lnTo>
                <a:lnTo>
                  <a:pt x="50460" y="198310"/>
                </a:lnTo>
                <a:lnTo>
                  <a:pt x="52690" y="201263"/>
                </a:lnTo>
                <a:lnTo>
                  <a:pt x="54176" y="204819"/>
                </a:lnTo>
                <a:lnTo>
                  <a:pt x="55168" y="208777"/>
                </a:lnTo>
                <a:lnTo>
                  <a:pt x="55828" y="213003"/>
                </a:lnTo>
                <a:lnTo>
                  <a:pt x="57062" y="216615"/>
                </a:lnTo>
                <a:lnTo>
                  <a:pt x="58679" y="219816"/>
                </a:lnTo>
                <a:lnTo>
                  <a:pt x="60550" y="222744"/>
                </a:lnTo>
                <a:lnTo>
                  <a:pt x="62592" y="225490"/>
                </a:lnTo>
                <a:lnTo>
                  <a:pt x="64747" y="228114"/>
                </a:lnTo>
                <a:lnTo>
                  <a:pt x="71437" y="2357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49"/>
          <p:cNvSpPr/>
          <p:nvPr/>
        </p:nvSpPr>
        <p:spPr>
          <a:xfrm>
            <a:off x="3357562" y="2571757"/>
            <a:ext cx="235290" cy="257169"/>
          </a:xfrm>
          <a:custGeom>
            <a:avLst/>
            <a:gdLst/>
            <a:ahLst/>
            <a:cxnLst/>
            <a:rect l="0" t="0" r="0" b="0"/>
            <a:pathLst>
              <a:path w="235290" h="257169">
                <a:moveTo>
                  <a:pt x="7144" y="7136"/>
                </a:moveTo>
                <a:lnTo>
                  <a:pt x="7144" y="0"/>
                </a:lnTo>
                <a:lnTo>
                  <a:pt x="7144" y="16785"/>
                </a:lnTo>
                <a:lnTo>
                  <a:pt x="5027" y="23596"/>
                </a:lnTo>
                <a:lnTo>
                  <a:pt x="2234" y="31120"/>
                </a:lnTo>
                <a:lnTo>
                  <a:pt x="993" y="37110"/>
                </a:lnTo>
                <a:lnTo>
                  <a:pt x="441" y="44535"/>
                </a:lnTo>
                <a:lnTo>
                  <a:pt x="196" y="52333"/>
                </a:lnTo>
                <a:lnTo>
                  <a:pt x="58" y="61979"/>
                </a:lnTo>
                <a:lnTo>
                  <a:pt x="0" y="154775"/>
                </a:lnTo>
                <a:lnTo>
                  <a:pt x="794" y="159537"/>
                </a:lnTo>
                <a:lnTo>
                  <a:pt x="2117" y="164299"/>
                </a:lnTo>
                <a:lnTo>
                  <a:pt x="3792" y="169062"/>
                </a:lnTo>
                <a:lnTo>
                  <a:pt x="4909" y="173824"/>
                </a:lnTo>
                <a:lnTo>
                  <a:pt x="5654" y="178586"/>
                </a:lnTo>
                <a:lnTo>
                  <a:pt x="6151" y="183349"/>
                </a:lnTo>
                <a:lnTo>
                  <a:pt x="8069" y="187318"/>
                </a:lnTo>
                <a:lnTo>
                  <a:pt x="10936" y="190757"/>
                </a:lnTo>
                <a:lnTo>
                  <a:pt x="17560" y="197489"/>
                </a:lnTo>
                <a:lnTo>
                  <a:pt x="20438" y="201507"/>
                </a:lnTo>
                <a:lnTo>
                  <a:pt x="25752" y="209411"/>
                </a:lnTo>
                <a:lnTo>
                  <a:pt x="30760" y="215569"/>
                </a:lnTo>
                <a:lnTo>
                  <a:pt x="37748" y="220952"/>
                </a:lnTo>
                <a:lnTo>
                  <a:pt x="41834" y="223499"/>
                </a:lnTo>
                <a:lnTo>
                  <a:pt x="48491" y="228446"/>
                </a:lnTo>
                <a:lnTo>
                  <a:pt x="54889" y="233290"/>
                </a:lnTo>
                <a:lnTo>
                  <a:pt x="58818" y="235693"/>
                </a:lnTo>
                <a:lnTo>
                  <a:pt x="63024" y="238088"/>
                </a:lnTo>
                <a:lnTo>
                  <a:pt x="67416" y="239686"/>
                </a:lnTo>
                <a:lnTo>
                  <a:pt x="71932" y="240750"/>
                </a:lnTo>
                <a:lnTo>
                  <a:pt x="76529" y="241460"/>
                </a:lnTo>
                <a:lnTo>
                  <a:pt x="81182" y="241934"/>
                </a:lnTo>
                <a:lnTo>
                  <a:pt x="85872" y="242249"/>
                </a:lnTo>
                <a:lnTo>
                  <a:pt x="90585" y="242459"/>
                </a:lnTo>
                <a:lnTo>
                  <a:pt x="100056" y="242693"/>
                </a:lnTo>
                <a:lnTo>
                  <a:pt x="119071" y="242843"/>
                </a:lnTo>
                <a:lnTo>
                  <a:pt x="123831" y="242062"/>
                </a:lnTo>
                <a:lnTo>
                  <a:pt x="128591" y="240747"/>
                </a:lnTo>
                <a:lnTo>
                  <a:pt x="151431" y="232934"/>
                </a:lnTo>
                <a:lnTo>
                  <a:pt x="157310" y="230693"/>
                </a:lnTo>
                <a:lnTo>
                  <a:pt x="162817" y="228405"/>
                </a:lnTo>
                <a:lnTo>
                  <a:pt x="168076" y="226086"/>
                </a:lnTo>
                <a:lnTo>
                  <a:pt x="178153" y="221393"/>
                </a:lnTo>
                <a:lnTo>
                  <a:pt x="183062" y="219031"/>
                </a:lnTo>
                <a:lnTo>
                  <a:pt x="187923" y="215868"/>
                </a:lnTo>
                <a:lnTo>
                  <a:pt x="192751" y="212172"/>
                </a:lnTo>
                <a:lnTo>
                  <a:pt x="197557" y="208120"/>
                </a:lnTo>
                <a:lnTo>
                  <a:pt x="202349" y="204626"/>
                </a:lnTo>
                <a:lnTo>
                  <a:pt x="207130" y="201502"/>
                </a:lnTo>
                <a:lnTo>
                  <a:pt x="211905" y="198626"/>
                </a:lnTo>
                <a:lnTo>
                  <a:pt x="215883" y="195121"/>
                </a:lnTo>
                <a:lnTo>
                  <a:pt x="219328" y="191197"/>
                </a:lnTo>
                <a:lnTo>
                  <a:pt x="225273" y="183397"/>
                </a:lnTo>
                <a:lnTo>
                  <a:pt x="230561" y="177285"/>
                </a:lnTo>
                <a:lnTo>
                  <a:pt x="232289" y="174544"/>
                </a:lnTo>
                <a:lnTo>
                  <a:pt x="234208" y="169381"/>
                </a:lnTo>
                <a:lnTo>
                  <a:pt x="235061" y="162324"/>
                </a:lnTo>
                <a:lnTo>
                  <a:pt x="235289" y="158220"/>
                </a:lnTo>
                <a:lnTo>
                  <a:pt x="234647" y="154690"/>
                </a:lnTo>
                <a:lnTo>
                  <a:pt x="230744" y="145930"/>
                </a:lnTo>
                <a:lnTo>
                  <a:pt x="229553" y="140789"/>
                </a:lnTo>
                <a:lnTo>
                  <a:pt x="226907" y="135858"/>
                </a:lnTo>
                <a:lnTo>
                  <a:pt x="220955" y="128620"/>
                </a:lnTo>
                <a:lnTo>
                  <a:pt x="215624" y="122855"/>
                </a:lnTo>
                <a:lnTo>
                  <a:pt x="210662" y="122067"/>
                </a:lnTo>
                <a:lnTo>
                  <a:pt x="203959" y="121717"/>
                </a:lnTo>
                <a:lnTo>
                  <a:pt x="198334" y="121561"/>
                </a:lnTo>
                <a:lnTo>
                  <a:pt x="195723" y="122313"/>
                </a:lnTo>
                <a:lnTo>
                  <a:pt x="190704" y="125266"/>
                </a:lnTo>
                <a:lnTo>
                  <a:pt x="183417" y="131390"/>
                </a:lnTo>
                <a:lnTo>
                  <a:pt x="176504" y="135914"/>
                </a:lnTo>
                <a:lnTo>
                  <a:pt x="172438" y="138232"/>
                </a:lnTo>
                <a:lnTo>
                  <a:pt x="163687" y="142924"/>
                </a:lnTo>
                <a:lnTo>
                  <a:pt x="159131" y="145287"/>
                </a:lnTo>
                <a:lnTo>
                  <a:pt x="151952" y="152145"/>
                </a:lnTo>
                <a:lnTo>
                  <a:pt x="146115" y="159691"/>
                </a:lnTo>
                <a:lnTo>
                  <a:pt x="140876" y="165690"/>
                </a:lnTo>
                <a:lnTo>
                  <a:pt x="135901" y="173120"/>
                </a:lnTo>
                <a:lnTo>
                  <a:pt x="133463" y="177323"/>
                </a:lnTo>
                <a:lnTo>
                  <a:pt x="131838" y="181713"/>
                </a:lnTo>
                <a:lnTo>
                  <a:pt x="130754" y="186227"/>
                </a:lnTo>
                <a:lnTo>
                  <a:pt x="130032" y="190824"/>
                </a:lnTo>
                <a:lnTo>
                  <a:pt x="129230" y="198048"/>
                </a:lnTo>
                <a:lnTo>
                  <a:pt x="129016" y="201086"/>
                </a:lnTo>
                <a:lnTo>
                  <a:pt x="126661" y="208694"/>
                </a:lnTo>
                <a:lnTo>
                  <a:pt x="123763" y="216574"/>
                </a:lnTo>
                <a:lnTo>
                  <a:pt x="122475" y="222722"/>
                </a:lnTo>
                <a:lnTo>
                  <a:pt x="121749" y="230645"/>
                </a:lnTo>
                <a:lnTo>
                  <a:pt x="121534" y="238020"/>
                </a:lnTo>
                <a:lnTo>
                  <a:pt x="121452" y="248604"/>
                </a:lnTo>
                <a:lnTo>
                  <a:pt x="122243" y="249077"/>
                </a:lnTo>
                <a:lnTo>
                  <a:pt x="125238" y="249603"/>
                </a:lnTo>
                <a:lnTo>
                  <a:pt x="126355" y="250537"/>
                </a:lnTo>
                <a:lnTo>
                  <a:pt x="127099" y="251953"/>
                </a:lnTo>
                <a:lnTo>
                  <a:pt x="128588" y="2571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50"/>
          <p:cNvSpPr/>
          <p:nvPr/>
        </p:nvSpPr>
        <p:spPr>
          <a:xfrm>
            <a:off x="1178718" y="3036093"/>
            <a:ext cx="300039" cy="264320"/>
          </a:xfrm>
          <a:custGeom>
            <a:avLst/>
            <a:gdLst/>
            <a:ahLst/>
            <a:cxnLst/>
            <a:rect l="0" t="0" r="0" b="0"/>
            <a:pathLst>
              <a:path w="300039" h="264320">
                <a:moveTo>
                  <a:pt x="0" y="0"/>
                </a:moveTo>
                <a:lnTo>
                  <a:pt x="0" y="10849"/>
                </a:lnTo>
                <a:lnTo>
                  <a:pt x="794" y="11995"/>
                </a:lnTo>
                <a:lnTo>
                  <a:pt x="2117" y="12760"/>
                </a:lnTo>
                <a:lnTo>
                  <a:pt x="3793" y="13269"/>
                </a:lnTo>
                <a:lnTo>
                  <a:pt x="7771" y="15952"/>
                </a:lnTo>
                <a:lnTo>
                  <a:pt x="16793" y="24141"/>
                </a:lnTo>
                <a:lnTo>
                  <a:pt x="48745" y="55895"/>
                </a:lnTo>
                <a:lnTo>
                  <a:pt x="57648" y="62678"/>
                </a:lnTo>
                <a:lnTo>
                  <a:pt x="66896" y="69132"/>
                </a:lnTo>
                <a:lnTo>
                  <a:pt x="71585" y="73075"/>
                </a:lnTo>
                <a:lnTo>
                  <a:pt x="76299" y="77292"/>
                </a:lnTo>
                <a:lnTo>
                  <a:pt x="81822" y="81691"/>
                </a:lnTo>
                <a:lnTo>
                  <a:pt x="87886" y="86210"/>
                </a:lnTo>
                <a:lnTo>
                  <a:pt x="94309" y="90811"/>
                </a:lnTo>
                <a:lnTo>
                  <a:pt x="100179" y="95466"/>
                </a:lnTo>
                <a:lnTo>
                  <a:pt x="105680" y="100157"/>
                </a:lnTo>
                <a:lnTo>
                  <a:pt x="110935" y="104871"/>
                </a:lnTo>
                <a:lnTo>
                  <a:pt x="116025" y="108808"/>
                </a:lnTo>
                <a:lnTo>
                  <a:pt x="121007" y="112226"/>
                </a:lnTo>
                <a:lnTo>
                  <a:pt x="125915" y="115299"/>
                </a:lnTo>
                <a:lnTo>
                  <a:pt x="130775" y="118935"/>
                </a:lnTo>
                <a:lnTo>
                  <a:pt x="135602" y="122946"/>
                </a:lnTo>
                <a:lnTo>
                  <a:pt x="140408" y="127208"/>
                </a:lnTo>
                <a:lnTo>
                  <a:pt x="145993" y="131637"/>
                </a:lnTo>
                <a:lnTo>
                  <a:pt x="152097" y="136177"/>
                </a:lnTo>
                <a:lnTo>
                  <a:pt x="158548" y="140791"/>
                </a:lnTo>
                <a:lnTo>
                  <a:pt x="164436" y="145454"/>
                </a:lnTo>
                <a:lnTo>
                  <a:pt x="169949" y="150151"/>
                </a:lnTo>
                <a:lnTo>
                  <a:pt x="175212" y="154869"/>
                </a:lnTo>
                <a:lnTo>
                  <a:pt x="181102" y="158809"/>
                </a:lnTo>
                <a:lnTo>
                  <a:pt x="187410" y="162229"/>
                </a:lnTo>
                <a:lnTo>
                  <a:pt x="193996" y="165303"/>
                </a:lnTo>
                <a:lnTo>
                  <a:pt x="199975" y="168939"/>
                </a:lnTo>
                <a:lnTo>
                  <a:pt x="205548" y="172952"/>
                </a:lnTo>
                <a:lnTo>
                  <a:pt x="210851" y="177213"/>
                </a:lnTo>
                <a:lnTo>
                  <a:pt x="215973" y="180849"/>
                </a:lnTo>
                <a:lnTo>
                  <a:pt x="220976" y="184066"/>
                </a:lnTo>
                <a:lnTo>
                  <a:pt x="225899" y="187004"/>
                </a:lnTo>
                <a:lnTo>
                  <a:pt x="230768" y="190551"/>
                </a:lnTo>
                <a:lnTo>
                  <a:pt x="235602" y="194503"/>
                </a:lnTo>
                <a:lnTo>
                  <a:pt x="240412" y="198725"/>
                </a:lnTo>
                <a:lnTo>
                  <a:pt x="245206" y="203127"/>
                </a:lnTo>
                <a:lnTo>
                  <a:pt x="258744" y="216114"/>
                </a:lnTo>
                <a:lnTo>
                  <a:pt x="288095" y="245235"/>
                </a:lnTo>
                <a:lnTo>
                  <a:pt x="289694" y="247627"/>
                </a:lnTo>
                <a:lnTo>
                  <a:pt x="291472" y="252403"/>
                </a:lnTo>
                <a:lnTo>
                  <a:pt x="292740" y="253994"/>
                </a:lnTo>
                <a:lnTo>
                  <a:pt x="294379" y="255054"/>
                </a:lnTo>
                <a:lnTo>
                  <a:pt x="296265" y="255761"/>
                </a:lnTo>
                <a:lnTo>
                  <a:pt x="297523" y="257026"/>
                </a:lnTo>
                <a:lnTo>
                  <a:pt x="298361" y="258664"/>
                </a:lnTo>
                <a:lnTo>
                  <a:pt x="300038" y="26431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51"/>
          <p:cNvSpPr/>
          <p:nvPr/>
        </p:nvSpPr>
        <p:spPr>
          <a:xfrm>
            <a:off x="1257300" y="3036093"/>
            <a:ext cx="192882" cy="264320"/>
          </a:xfrm>
          <a:custGeom>
            <a:avLst/>
            <a:gdLst/>
            <a:ahLst/>
            <a:cxnLst/>
            <a:rect l="0" t="0" r="0" b="0"/>
            <a:pathLst>
              <a:path w="192882" h="264320">
                <a:moveTo>
                  <a:pt x="192881" y="0"/>
                </a:moveTo>
                <a:lnTo>
                  <a:pt x="189088" y="0"/>
                </a:lnTo>
                <a:lnTo>
                  <a:pt x="187971" y="794"/>
                </a:lnTo>
                <a:lnTo>
                  <a:pt x="187227" y="2117"/>
                </a:lnTo>
                <a:lnTo>
                  <a:pt x="185139" y="8070"/>
                </a:lnTo>
                <a:lnTo>
                  <a:pt x="175820" y="26943"/>
                </a:lnTo>
                <a:lnTo>
                  <a:pt x="173569" y="32250"/>
                </a:lnTo>
                <a:lnTo>
                  <a:pt x="171275" y="38168"/>
                </a:lnTo>
                <a:lnTo>
                  <a:pt x="168952" y="44496"/>
                </a:lnTo>
                <a:lnTo>
                  <a:pt x="165816" y="51095"/>
                </a:lnTo>
                <a:lnTo>
                  <a:pt x="162137" y="57876"/>
                </a:lnTo>
                <a:lnTo>
                  <a:pt x="158098" y="64778"/>
                </a:lnTo>
                <a:lnTo>
                  <a:pt x="149376" y="78797"/>
                </a:lnTo>
                <a:lnTo>
                  <a:pt x="144828" y="85869"/>
                </a:lnTo>
                <a:lnTo>
                  <a:pt x="139414" y="93758"/>
                </a:lnTo>
                <a:lnTo>
                  <a:pt x="127049" y="110992"/>
                </a:lnTo>
                <a:lnTo>
                  <a:pt x="106700" y="138543"/>
                </a:lnTo>
                <a:lnTo>
                  <a:pt x="99708" y="147131"/>
                </a:lnTo>
                <a:lnTo>
                  <a:pt x="92666" y="155237"/>
                </a:lnTo>
                <a:lnTo>
                  <a:pt x="85590" y="163023"/>
                </a:lnTo>
                <a:lnTo>
                  <a:pt x="79284" y="170594"/>
                </a:lnTo>
                <a:lnTo>
                  <a:pt x="73494" y="178024"/>
                </a:lnTo>
                <a:lnTo>
                  <a:pt x="68046" y="185358"/>
                </a:lnTo>
                <a:lnTo>
                  <a:pt x="57759" y="199856"/>
                </a:lnTo>
                <a:lnTo>
                  <a:pt x="52793" y="207056"/>
                </a:lnTo>
                <a:lnTo>
                  <a:pt x="48689" y="213444"/>
                </a:lnTo>
                <a:lnTo>
                  <a:pt x="45159" y="219290"/>
                </a:lnTo>
                <a:lnTo>
                  <a:pt x="42012" y="224775"/>
                </a:lnTo>
                <a:lnTo>
                  <a:pt x="36399" y="235102"/>
                </a:lnTo>
                <a:lnTo>
                  <a:pt x="33791" y="240079"/>
                </a:lnTo>
                <a:lnTo>
                  <a:pt x="28776" y="247725"/>
                </a:lnTo>
                <a:lnTo>
                  <a:pt x="26328" y="250875"/>
                </a:lnTo>
                <a:lnTo>
                  <a:pt x="23902" y="252975"/>
                </a:lnTo>
                <a:lnTo>
                  <a:pt x="21491" y="254375"/>
                </a:lnTo>
                <a:lnTo>
                  <a:pt x="19089" y="255308"/>
                </a:lnTo>
                <a:lnTo>
                  <a:pt x="14305" y="258462"/>
                </a:lnTo>
                <a:lnTo>
                  <a:pt x="8558" y="263162"/>
                </a:lnTo>
                <a:lnTo>
                  <a:pt x="5655" y="263805"/>
                </a:lnTo>
                <a:lnTo>
                  <a:pt x="0" y="26431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52"/>
          <p:cNvSpPr/>
          <p:nvPr/>
        </p:nvSpPr>
        <p:spPr>
          <a:xfrm>
            <a:off x="1535906" y="3143250"/>
            <a:ext cx="214313" cy="14288"/>
          </a:xfrm>
          <a:custGeom>
            <a:avLst/>
            <a:gdLst/>
            <a:ahLst/>
            <a:cxnLst/>
            <a:rect l="0" t="0" r="0" b="0"/>
            <a:pathLst>
              <a:path w="214313" h="14288">
                <a:moveTo>
                  <a:pt x="0" y="14287"/>
                </a:moveTo>
                <a:lnTo>
                  <a:pt x="16999" y="14287"/>
                </a:lnTo>
                <a:lnTo>
                  <a:pt x="20064" y="13493"/>
                </a:lnTo>
                <a:lnTo>
                  <a:pt x="23695" y="12170"/>
                </a:lnTo>
                <a:lnTo>
                  <a:pt x="27703" y="10495"/>
                </a:lnTo>
                <a:lnTo>
                  <a:pt x="31962" y="9377"/>
                </a:lnTo>
                <a:lnTo>
                  <a:pt x="36389" y="8633"/>
                </a:lnTo>
                <a:lnTo>
                  <a:pt x="40928" y="8136"/>
                </a:lnTo>
                <a:lnTo>
                  <a:pt x="45542" y="7805"/>
                </a:lnTo>
                <a:lnTo>
                  <a:pt x="50205" y="7585"/>
                </a:lnTo>
                <a:lnTo>
                  <a:pt x="60413" y="7339"/>
                </a:lnTo>
                <a:lnTo>
                  <a:pt x="168772" y="7143"/>
                </a:lnTo>
                <a:lnTo>
                  <a:pt x="173633" y="6350"/>
                </a:lnTo>
                <a:lnTo>
                  <a:pt x="178462" y="5027"/>
                </a:lnTo>
                <a:lnTo>
                  <a:pt x="183268" y="3351"/>
                </a:lnTo>
                <a:lnTo>
                  <a:pt x="188060" y="2234"/>
                </a:lnTo>
                <a:lnTo>
                  <a:pt x="192842" y="1489"/>
                </a:lnTo>
                <a:lnTo>
                  <a:pt x="197618" y="992"/>
                </a:lnTo>
                <a:lnTo>
                  <a:pt x="201595" y="662"/>
                </a:lnTo>
                <a:lnTo>
                  <a:pt x="205040" y="441"/>
                </a:lnTo>
                <a:lnTo>
                  <a:pt x="214312"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53"/>
          <p:cNvSpPr/>
          <p:nvPr/>
        </p:nvSpPr>
        <p:spPr>
          <a:xfrm>
            <a:off x="1857375" y="3064668"/>
            <a:ext cx="262908" cy="406771"/>
          </a:xfrm>
          <a:custGeom>
            <a:avLst/>
            <a:gdLst/>
            <a:ahLst/>
            <a:cxnLst/>
            <a:rect l="0" t="0" r="0" b="0"/>
            <a:pathLst>
              <a:path w="262908" h="406771">
                <a:moveTo>
                  <a:pt x="0" y="0"/>
                </a:moveTo>
                <a:lnTo>
                  <a:pt x="4115" y="0"/>
                </a:lnTo>
                <a:lnTo>
                  <a:pt x="2358" y="0"/>
                </a:lnTo>
                <a:lnTo>
                  <a:pt x="2366" y="794"/>
                </a:lnTo>
                <a:lnTo>
                  <a:pt x="6357" y="6151"/>
                </a:lnTo>
                <a:lnTo>
                  <a:pt x="6794" y="8819"/>
                </a:lnTo>
                <a:lnTo>
                  <a:pt x="6910" y="10642"/>
                </a:lnTo>
                <a:lnTo>
                  <a:pt x="8576" y="12651"/>
                </a:lnTo>
                <a:lnTo>
                  <a:pt x="14659" y="17000"/>
                </a:lnTo>
                <a:lnTo>
                  <a:pt x="16916" y="19271"/>
                </a:lnTo>
                <a:lnTo>
                  <a:pt x="18421" y="21579"/>
                </a:lnTo>
                <a:lnTo>
                  <a:pt x="22656" y="30736"/>
                </a:lnTo>
                <a:lnTo>
                  <a:pt x="31198" y="48052"/>
                </a:lnTo>
                <a:lnTo>
                  <a:pt x="33709" y="59457"/>
                </a:lnTo>
                <a:lnTo>
                  <a:pt x="34825" y="71669"/>
                </a:lnTo>
                <a:lnTo>
                  <a:pt x="35321" y="82389"/>
                </a:lnTo>
                <a:lnTo>
                  <a:pt x="35601" y="97348"/>
                </a:lnTo>
                <a:lnTo>
                  <a:pt x="37783" y="107031"/>
                </a:lnTo>
                <a:lnTo>
                  <a:pt x="40605" y="116625"/>
                </a:lnTo>
                <a:lnTo>
                  <a:pt x="41859" y="126182"/>
                </a:lnTo>
                <a:lnTo>
                  <a:pt x="44533" y="133604"/>
                </a:lnTo>
                <a:lnTo>
                  <a:pt x="50501" y="142245"/>
                </a:lnTo>
                <a:lnTo>
                  <a:pt x="54988" y="148151"/>
                </a:lnTo>
                <a:lnTo>
                  <a:pt x="59628" y="156068"/>
                </a:lnTo>
                <a:lnTo>
                  <a:pt x="61977" y="158814"/>
                </a:lnTo>
                <a:lnTo>
                  <a:pt x="64337" y="160645"/>
                </a:lnTo>
                <a:lnTo>
                  <a:pt x="69075" y="163473"/>
                </a:lnTo>
                <a:lnTo>
                  <a:pt x="73827" y="167376"/>
                </a:lnTo>
                <a:lnTo>
                  <a:pt x="76999" y="168734"/>
                </a:lnTo>
                <a:lnTo>
                  <a:pt x="84757" y="170243"/>
                </a:lnTo>
                <a:lnTo>
                  <a:pt x="88255" y="169852"/>
                </a:lnTo>
                <a:lnTo>
                  <a:pt x="91380" y="168797"/>
                </a:lnTo>
                <a:lnTo>
                  <a:pt x="96969" y="166302"/>
                </a:lnTo>
                <a:lnTo>
                  <a:pt x="102099" y="165194"/>
                </a:lnTo>
                <a:lnTo>
                  <a:pt x="109142" y="160467"/>
                </a:lnTo>
                <a:lnTo>
                  <a:pt x="116770" y="153869"/>
                </a:lnTo>
                <a:lnTo>
                  <a:pt x="122806" y="148291"/>
                </a:lnTo>
                <a:lnTo>
                  <a:pt x="134459" y="136895"/>
                </a:lnTo>
                <a:lnTo>
                  <a:pt x="141251" y="128047"/>
                </a:lnTo>
                <a:lnTo>
                  <a:pt x="147709" y="118822"/>
                </a:lnTo>
                <a:lnTo>
                  <a:pt x="155871" y="109431"/>
                </a:lnTo>
                <a:lnTo>
                  <a:pt x="164790" y="99965"/>
                </a:lnTo>
                <a:lnTo>
                  <a:pt x="172459" y="91261"/>
                </a:lnTo>
                <a:lnTo>
                  <a:pt x="178363" y="81103"/>
                </a:lnTo>
                <a:lnTo>
                  <a:pt x="185370" y="72823"/>
                </a:lnTo>
                <a:lnTo>
                  <a:pt x="187874" y="68393"/>
                </a:lnTo>
                <a:lnTo>
                  <a:pt x="190655" y="59236"/>
                </a:lnTo>
                <a:lnTo>
                  <a:pt x="194009" y="49876"/>
                </a:lnTo>
                <a:lnTo>
                  <a:pt x="198242" y="37797"/>
                </a:lnTo>
                <a:lnTo>
                  <a:pt x="199672" y="26604"/>
                </a:lnTo>
                <a:lnTo>
                  <a:pt x="199920" y="15380"/>
                </a:lnTo>
                <a:lnTo>
                  <a:pt x="199993" y="9584"/>
                </a:lnTo>
                <a:lnTo>
                  <a:pt x="199210" y="7977"/>
                </a:lnTo>
                <a:lnTo>
                  <a:pt x="192968" y="106"/>
                </a:lnTo>
                <a:lnTo>
                  <a:pt x="192883" y="10645"/>
                </a:lnTo>
                <a:lnTo>
                  <a:pt x="196674" y="20793"/>
                </a:lnTo>
                <a:lnTo>
                  <a:pt x="200156" y="33535"/>
                </a:lnTo>
                <a:lnTo>
                  <a:pt x="205532" y="46008"/>
                </a:lnTo>
                <a:lnTo>
                  <a:pt x="212151" y="59758"/>
                </a:lnTo>
                <a:lnTo>
                  <a:pt x="223866" y="83374"/>
                </a:lnTo>
                <a:lnTo>
                  <a:pt x="228612" y="94999"/>
                </a:lnTo>
                <a:lnTo>
                  <a:pt x="233368" y="108103"/>
                </a:lnTo>
                <a:lnTo>
                  <a:pt x="252412" y="164344"/>
                </a:lnTo>
                <a:lnTo>
                  <a:pt x="254793" y="172269"/>
                </a:lnTo>
                <a:lnTo>
                  <a:pt x="259556" y="189541"/>
                </a:lnTo>
                <a:lnTo>
                  <a:pt x="261143" y="197798"/>
                </a:lnTo>
                <a:lnTo>
                  <a:pt x="262202" y="205684"/>
                </a:lnTo>
                <a:lnTo>
                  <a:pt x="262907" y="213323"/>
                </a:lnTo>
                <a:lnTo>
                  <a:pt x="262584" y="220797"/>
                </a:lnTo>
                <a:lnTo>
                  <a:pt x="261575" y="228160"/>
                </a:lnTo>
                <a:lnTo>
                  <a:pt x="260108" y="235451"/>
                </a:lnTo>
                <a:lnTo>
                  <a:pt x="259130" y="242692"/>
                </a:lnTo>
                <a:lnTo>
                  <a:pt x="258478" y="249901"/>
                </a:lnTo>
                <a:lnTo>
                  <a:pt x="258043" y="257088"/>
                </a:lnTo>
                <a:lnTo>
                  <a:pt x="256960" y="265055"/>
                </a:lnTo>
                <a:lnTo>
                  <a:pt x="255444" y="273541"/>
                </a:lnTo>
                <a:lnTo>
                  <a:pt x="253640" y="282373"/>
                </a:lnTo>
                <a:lnTo>
                  <a:pt x="251643" y="290643"/>
                </a:lnTo>
                <a:lnTo>
                  <a:pt x="249518" y="298537"/>
                </a:lnTo>
                <a:lnTo>
                  <a:pt x="245040" y="313658"/>
                </a:lnTo>
                <a:lnTo>
                  <a:pt x="240405" y="328317"/>
                </a:lnTo>
                <a:lnTo>
                  <a:pt x="233582" y="340652"/>
                </a:lnTo>
                <a:lnTo>
                  <a:pt x="226051" y="352220"/>
                </a:lnTo>
                <a:lnTo>
                  <a:pt x="222932" y="358638"/>
                </a:lnTo>
                <a:lnTo>
                  <a:pt x="217349" y="370533"/>
                </a:lnTo>
                <a:lnTo>
                  <a:pt x="212222" y="378464"/>
                </a:lnTo>
                <a:lnTo>
                  <a:pt x="205181" y="384636"/>
                </a:lnTo>
                <a:lnTo>
                  <a:pt x="197554" y="390025"/>
                </a:lnTo>
                <a:lnTo>
                  <a:pt x="191518" y="395065"/>
                </a:lnTo>
                <a:lnTo>
                  <a:pt x="183658" y="402366"/>
                </a:lnTo>
                <a:lnTo>
                  <a:pt x="181176" y="403975"/>
                </a:lnTo>
                <a:lnTo>
                  <a:pt x="176301" y="405763"/>
                </a:lnTo>
                <a:lnTo>
                  <a:pt x="169095" y="406770"/>
                </a:lnTo>
                <a:lnTo>
                  <a:pt x="162201" y="404889"/>
                </a:lnTo>
                <a:lnTo>
                  <a:pt x="152425" y="401006"/>
                </a:lnTo>
                <a:lnTo>
                  <a:pt x="146939" y="396541"/>
                </a:lnTo>
                <a:lnTo>
                  <a:pt x="145584" y="394536"/>
                </a:lnTo>
                <a:lnTo>
                  <a:pt x="142884" y="387921"/>
                </a:lnTo>
                <a:lnTo>
                  <a:pt x="139439" y="383283"/>
                </a:lnTo>
                <a:lnTo>
                  <a:pt x="138203" y="380141"/>
                </a:lnTo>
                <a:lnTo>
                  <a:pt x="136219" y="367925"/>
                </a:lnTo>
                <a:lnTo>
                  <a:pt x="135731" y="36433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54"/>
          <p:cNvSpPr/>
          <p:nvPr/>
        </p:nvSpPr>
        <p:spPr>
          <a:xfrm>
            <a:off x="2414587" y="3093243"/>
            <a:ext cx="185739" cy="14289"/>
          </a:xfrm>
          <a:custGeom>
            <a:avLst/>
            <a:gdLst/>
            <a:ahLst/>
            <a:cxnLst/>
            <a:rect l="0" t="0" r="0" b="0"/>
            <a:pathLst>
              <a:path w="185739" h="14289">
                <a:moveTo>
                  <a:pt x="0" y="14288"/>
                </a:moveTo>
                <a:lnTo>
                  <a:pt x="3792" y="14288"/>
                </a:lnTo>
                <a:lnTo>
                  <a:pt x="5703" y="13494"/>
                </a:lnTo>
                <a:lnTo>
                  <a:pt x="7771" y="12171"/>
                </a:lnTo>
                <a:lnTo>
                  <a:pt x="9943" y="10496"/>
                </a:lnTo>
                <a:lnTo>
                  <a:pt x="12979" y="9378"/>
                </a:lnTo>
                <a:lnTo>
                  <a:pt x="16590" y="8633"/>
                </a:lnTo>
                <a:lnTo>
                  <a:pt x="20585" y="8137"/>
                </a:lnTo>
                <a:lnTo>
                  <a:pt x="24836" y="7806"/>
                </a:lnTo>
                <a:lnTo>
                  <a:pt x="29257" y="7585"/>
                </a:lnTo>
                <a:lnTo>
                  <a:pt x="40948" y="7275"/>
                </a:lnTo>
                <a:lnTo>
                  <a:pt x="75513" y="7152"/>
                </a:lnTo>
                <a:lnTo>
                  <a:pt x="81298" y="6355"/>
                </a:lnTo>
                <a:lnTo>
                  <a:pt x="87537" y="5031"/>
                </a:lnTo>
                <a:lnTo>
                  <a:pt x="94076" y="3354"/>
                </a:lnTo>
                <a:lnTo>
                  <a:pt x="100024" y="2236"/>
                </a:lnTo>
                <a:lnTo>
                  <a:pt x="105576" y="1491"/>
                </a:lnTo>
                <a:lnTo>
                  <a:pt x="110866" y="994"/>
                </a:lnTo>
                <a:lnTo>
                  <a:pt x="115979" y="663"/>
                </a:lnTo>
                <a:lnTo>
                  <a:pt x="120976" y="442"/>
                </a:lnTo>
                <a:lnTo>
                  <a:pt x="130761" y="196"/>
                </a:lnTo>
                <a:lnTo>
                  <a:pt x="185738"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55"/>
          <p:cNvSpPr/>
          <p:nvPr/>
        </p:nvSpPr>
        <p:spPr>
          <a:xfrm>
            <a:off x="2457450" y="3150393"/>
            <a:ext cx="200026" cy="21138"/>
          </a:xfrm>
          <a:custGeom>
            <a:avLst/>
            <a:gdLst/>
            <a:ahLst/>
            <a:cxnLst/>
            <a:rect l="0" t="0" r="0" b="0"/>
            <a:pathLst>
              <a:path w="200026" h="21138">
                <a:moveTo>
                  <a:pt x="0" y="14288"/>
                </a:moveTo>
                <a:lnTo>
                  <a:pt x="3792" y="14288"/>
                </a:lnTo>
                <a:lnTo>
                  <a:pt x="4909" y="15082"/>
                </a:lnTo>
                <a:lnTo>
                  <a:pt x="5654" y="16404"/>
                </a:lnTo>
                <a:lnTo>
                  <a:pt x="6150" y="18080"/>
                </a:lnTo>
                <a:lnTo>
                  <a:pt x="7275" y="19197"/>
                </a:lnTo>
                <a:lnTo>
                  <a:pt x="8819" y="19942"/>
                </a:lnTo>
                <a:lnTo>
                  <a:pt x="10641" y="20439"/>
                </a:lnTo>
                <a:lnTo>
                  <a:pt x="13444" y="20770"/>
                </a:lnTo>
                <a:lnTo>
                  <a:pt x="16900" y="20990"/>
                </a:lnTo>
                <a:lnTo>
                  <a:pt x="20792" y="21137"/>
                </a:lnTo>
                <a:lnTo>
                  <a:pt x="24973" y="20442"/>
                </a:lnTo>
                <a:lnTo>
                  <a:pt x="29349" y="19184"/>
                </a:lnTo>
                <a:lnTo>
                  <a:pt x="33853" y="17552"/>
                </a:lnTo>
                <a:lnTo>
                  <a:pt x="38444" y="16464"/>
                </a:lnTo>
                <a:lnTo>
                  <a:pt x="43091" y="15739"/>
                </a:lnTo>
                <a:lnTo>
                  <a:pt x="47777" y="15255"/>
                </a:lnTo>
                <a:lnTo>
                  <a:pt x="53283" y="14139"/>
                </a:lnTo>
                <a:lnTo>
                  <a:pt x="59334" y="12601"/>
                </a:lnTo>
                <a:lnTo>
                  <a:pt x="65750" y="10782"/>
                </a:lnTo>
                <a:lnTo>
                  <a:pt x="72408" y="9569"/>
                </a:lnTo>
                <a:lnTo>
                  <a:pt x="79228" y="8761"/>
                </a:lnTo>
                <a:lnTo>
                  <a:pt x="86156" y="8222"/>
                </a:lnTo>
                <a:lnTo>
                  <a:pt x="92362" y="7863"/>
                </a:lnTo>
                <a:lnTo>
                  <a:pt x="103491" y="7463"/>
                </a:lnTo>
                <a:lnTo>
                  <a:pt x="109475" y="6563"/>
                </a:lnTo>
                <a:lnTo>
                  <a:pt x="115846" y="5169"/>
                </a:lnTo>
                <a:lnTo>
                  <a:pt x="122474" y="3446"/>
                </a:lnTo>
                <a:lnTo>
                  <a:pt x="129274" y="2298"/>
                </a:lnTo>
                <a:lnTo>
                  <a:pt x="136189" y="1532"/>
                </a:lnTo>
                <a:lnTo>
                  <a:pt x="143180" y="1022"/>
                </a:lnTo>
                <a:lnTo>
                  <a:pt x="150222" y="681"/>
                </a:lnTo>
                <a:lnTo>
                  <a:pt x="164396" y="303"/>
                </a:lnTo>
                <a:lnTo>
                  <a:pt x="200025"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56"/>
          <p:cNvSpPr/>
          <p:nvPr/>
        </p:nvSpPr>
        <p:spPr>
          <a:xfrm>
            <a:off x="2829041" y="3007518"/>
            <a:ext cx="221341" cy="106135"/>
          </a:xfrm>
          <a:custGeom>
            <a:avLst/>
            <a:gdLst/>
            <a:ahLst/>
            <a:cxnLst/>
            <a:rect l="0" t="0" r="0" b="0"/>
            <a:pathLst>
              <a:path w="221341" h="106135">
                <a:moveTo>
                  <a:pt x="35602" y="0"/>
                </a:moveTo>
                <a:lnTo>
                  <a:pt x="46244" y="0"/>
                </a:lnTo>
                <a:lnTo>
                  <a:pt x="47459" y="794"/>
                </a:lnTo>
                <a:lnTo>
                  <a:pt x="48270" y="2117"/>
                </a:lnTo>
                <a:lnTo>
                  <a:pt x="48810" y="3793"/>
                </a:lnTo>
                <a:lnTo>
                  <a:pt x="49170" y="5704"/>
                </a:lnTo>
                <a:lnTo>
                  <a:pt x="49410" y="7771"/>
                </a:lnTo>
                <a:lnTo>
                  <a:pt x="49570" y="9943"/>
                </a:lnTo>
                <a:lnTo>
                  <a:pt x="49677" y="12185"/>
                </a:lnTo>
                <a:lnTo>
                  <a:pt x="49795" y="16793"/>
                </a:lnTo>
                <a:lnTo>
                  <a:pt x="49033" y="19133"/>
                </a:lnTo>
                <a:lnTo>
                  <a:pt x="47731" y="21487"/>
                </a:lnTo>
                <a:lnTo>
                  <a:pt x="46069" y="23849"/>
                </a:lnTo>
                <a:lnTo>
                  <a:pt x="44168" y="26219"/>
                </a:lnTo>
                <a:lnTo>
                  <a:pt x="42106" y="28592"/>
                </a:lnTo>
                <a:lnTo>
                  <a:pt x="39938" y="30968"/>
                </a:lnTo>
                <a:lnTo>
                  <a:pt x="38493" y="34139"/>
                </a:lnTo>
                <a:lnTo>
                  <a:pt x="37529" y="37840"/>
                </a:lnTo>
                <a:lnTo>
                  <a:pt x="36887" y="41896"/>
                </a:lnTo>
                <a:lnTo>
                  <a:pt x="35665" y="45393"/>
                </a:lnTo>
                <a:lnTo>
                  <a:pt x="34057" y="48519"/>
                </a:lnTo>
                <a:lnTo>
                  <a:pt x="32191" y="51396"/>
                </a:lnTo>
                <a:lnTo>
                  <a:pt x="30153" y="54902"/>
                </a:lnTo>
                <a:lnTo>
                  <a:pt x="25772" y="63030"/>
                </a:lnTo>
                <a:lnTo>
                  <a:pt x="23493" y="66626"/>
                </a:lnTo>
                <a:lnTo>
                  <a:pt x="21179" y="69818"/>
                </a:lnTo>
                <a:lnTo>
                  <a:pt x="18843" y="72739"/>
                </a:lnTo>
                <a:lnTo>
                  <a:pt x="17286" y="75480"/>
                </a:lnTo>
                <a:lnTo>
                  <a:pt x="16248" y="78101"/>
                </a:lnTo>
                <a:lnTo>
                  <a:pt x="15555" y="80643"/>
                </a:lnTo>
                <a:lnTo>
                  <a:pt x="14300" y="83131"/>
                </a:lnTo>
                <a:lnTo>
                  <a:pt x="12670" y="85583"/>
                </a:lnTo>
                <a:lnTo>
                  <a:pt x="10789" y="88012"/>
                </a:lnTo>
                <a:lnTo>
                  <a:pt x="8741" y="89631"/>
                </a:lnTo>
                <a:lnTo>
                  <a:pt x="6583" y="90710"/>
                </a:lnTo>
                <a:lnTo>
                  <a:pt x="4350" y="91430"/>
                </a:lnTo>
                <a:lnTo>
                  <a:pt x="2861" y="92703"/>
                </a:lnTo>
                <a:lnTo>
                  <a:pt x="1868" y="94346"/>
                </a:lnTo>
                <a:lnTo>
                  <a:pt x="0" y="99681"/>
                </a:lnTo>
                <a:lnTo>
                  <a:pt x="2052" y="101982"/>
                </a:lnTo>
                <a:lnTo>
                  <a:pt x="6044" y="106134"/>
                </a:lnTo>
                <a:lnTo>
                  <a:pt x="7166" y="105681"/>
                </a:lnTo>
                <a:lnTo>
                  <a:pt x="10529" y="103061"/>
                </a:lnTo>
                <a:lnTo>
                  <a:pt x="13330" y="102045"/>
                </a:lnTo>
                <a:lnTo>
                  <a:pt x="16785" y="101368"/>
                </a:lnTo>
                <a:lnTo>
                  <a:pt x="20676" y="100916"/>
                </a:lnTo>
                <a:lnTo>
                  <a:pt x="24064" y="99821"/>
                </a:lnTo>
                <a:lnTo>
                  <a:pt x="27116" y="98298"/>
                </a:lnTo>
                <a:lnTo>
                  <a:pt x="29945" y="96488"/>
                </a:lnTo>
                <a:lnTo>
                  <a:pt x="33418" y="95282"/>
                </a:lnTo>
                <a:lnTo>
                  <a:pt x="37321" y="94477"/>
                </a:lnTo>
                <a:lnTo>
                  <a:pt x="41511" y="93941"/>
                </a:lnTo>
                <a:lnTo>
                  <a:pt x="45891" y="93584"/>
                </a:lnTo>
                <a:lnTo>
                  <a:pt x="50399" y="93346"/>
                </a:lnTo>
                <a:lnTo>
                  <a:pt x="54992" y="93187"/>
                </a:lnTo>
                <a:lnTo>
                  <a:pt x="60435" y="92287"/>
                </a:lnTo>
                <a:lnTo>
                  <a:pt x="66445" y="90894"/>
                </a:lnTo>
                <a:lnTo>
                  <a:pt x="72833" y="89171"/>
                </a:lnTo>
                <a:lnTo>
                  <a:pt x="78679" y="88022"/>
                </a:lnTo>
                <a:lnTo>
                  <a:pt x="84164" y="87257"/>
                </a:lnTo>
                <a:lnTo>
                  <a:pt x="89408" y="86746"/>
                </a:lnTo>
                <a:lnTo>
                  <a:pt x="95285" y="86406"/>
                </a:lnTo>
                <a:lnTo>
                  <a:pt x="108166" y="86028"/>
                </a:lnTo>
                <a:lnTo>
                  <a:pt x="135136" y="85765"/>
                </a:lnTo>
                <a:lnTo>
                  <a:pt x="140058" y="85752"/>
                </a:lnTo>
                <a:lnTo>
                  <a:pt x="145721" y="86537"/>
                </a:lnTo>
                <a:lnTo>
                  <a:pt x="151877" y="87854"/>
                </a:lnTo>
                <a:lnTo>
                  <a:pt x="158363" y="89526"/>
                </a:lnTo>
                <a:lnTo>
                  <a:pt x="164274" y="90640"/>
                </a:lnTo>
                <a:lnTo>
                  <a:pt x="169802" y="91383"/>
                </a:lnTo>
                <a:lnTo>
                  <a:pt x="175075" y="91878"/>
                </a:lnTo>
                <a:lnTo>
                  <a:pt x="179384" y="92209"/>
                </a:lnTo>
                <a:lnTo>
                  <a:pt x="186289" y="92576"/>
                </a:lnTo>
                <a:lnTo>
                  <a:pt x="189241" y="93467"/>
                </a:lnTo>
                <a:lnTo>
                  <a:pt x="194638" y="96575"/>
                </a:lnTo>
                <a:lnTo>
                  <a:pt x="197983" y="97721"/>
                </a:lnTo>
                <a:lnTo>
                  <a:pt x="201799" y="98485"/>
                </a:lnTo>
                <a:lnTo>
                  <a:pt x="205932" y="98994"/>
                </a:lnTo>
                <a:lnTo>
                  <a:pt x="212640" y="99560"/>
                </a:lnTo>
                <a:lnTo>
                  <a:pt x="221340" y="1000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57"/>
          <p:cNvSpPr/>
          <p:nvPr/>
        </p:nvSpPr>
        <p:spPr>
          <a:xfrm>
            <a:off x="3008519" y="2978943"/>
            <a:ext cx="27575" cy="285751"/>
          </a:xfrm>
          <a:custGeom>
            <a:avLst/>
            <a:gdLst/>
            <a:ahLst/>
            <a:cxnLst/>
            <a:rect l="0" t="0" r="0" b="0"/>
            <a:pathLst>
              <a:path w="27575" h="285751">
                <a:moveTo>
                  <a:pt x="27574" y="0"/>
                </a:moveTo>
                <a:lnTo>
                  <a:pt x="20725" y="0"/>
                </a:lnTo>
                <a:lnTo>
                  <a:pt x="19833" y="794"/>
                </a:lnTo>
                <a:lnTo>
                  <a:pt x="16725" y="3793"/>
                </a:lnTo>
                <a:lnTo>
                  <a:pt x="15579" y="5704"/>
                </a:lnTo>
                <a:lnTo>
                  <a:pt x="14815" y="7771"/>
                </a:lnTo>
                <a:lnTo>
                  <a:pt x="13966" y="12979"/>
                </a:lnTo>
                <a:lnTo>
                  <a:pt x="13589" y="20585"/>
                </a:lnTo>
                <a:lnTo>
                  <a:pt x="13376" y="33793"/>
                </a:lnTo>
                <a:lnTo>
                  <a:pt x="13313" y="47760"/>
                </a:lnTo>
                <a:lnTo>
                  <a:pt x="12511" y="52478"/>
                </a:lnTo>
                <a:lnTo>
                  <a:pt x="11182" y="57210"/>
                </a:lnTo>
                <a:lnTo>
                  <a:pt x="9502" y="61953"/>
                </a:lnTo>
                <a:lnTo>
                  <a:pt x="8382" y="67496"/>
                </a:lnTo>
                <a:lnTo>
                  <a:pt x="7636" y="73572"/>
                </a:lnTo>
                <a:lnTo>
                  <a:pt x="7138" y="80004"/>
                </a:lnTo>
                <a:lnTo>
                  <a:pt x="6807" y="86674"/>
                </a:lnTo>
                <a:lnTo>
                  <a:pt x="6438" y="100434"/>
                </a:lnTo>
                <a:lnTo>
                  <a:pt x="6230" y="121569"/>
                </a:lnTo>
                <a:lnTo>
                  <a:pt x="5408" y="128671"/>
                </a:lnTo>
                <a:lnTo>
                  <a:pt x="4065" y="135787"/>
                </a:lnTo>
                <a:lnTo>
                  <a:pt x="2377" y="142912"/>
                </a:lnTo>
                <a:lnTo>
                  <a:pt x="1251" y="149250"/>
                </a:lnTo>
                <a:lnTo>
                  <a:pt x="500" y="155063"/>
                </a:lnTo>
                <a:lnTo>
                  <a:pt x="0" y="160525"/>
                </a:lnTo>
                <a:lnTo>
                  <a:pt x="460" y="166548"/>
                </a:lnTo>
                <a:lnTo>
                  <a:pt x="1561" y="172945"/>
                </a:lnTo>
                <a:lnTo>
                  <a:pt x="3088" y="179590"/>
                </a:lnTo>
                <a:lnTo>
                  <a:pt x="4106" y="185608"/>
                </a:lnTo>
                <a:lnTo>
                  <a:pt x="4785" y="191208"/>
                </a:lnTo>
                <a:lnTo>
                  <a:pt x="5238" y="196528"/>
                </a:lnTo>
                <a:lnTo>
                  <a:pt x="6333" y="201663"/>
                </a:lnTo>
                <a:lnTo>
                  <a:pt x="7857" y="206673"/>
                </a:lnTo>
                <a:lnTo>
                  <a:pt x="9667" y="211601"/>
                </a:lnTo>
                <a:lnTo>
                  <a:pt x="10874" y="216474"/>
                </a:lnTo>
                <a:lnTo>
                  <a:pt x="11678" y="221310"/>
                </a:lnTo>
                <a:lnTo>
                  <a:pt x="12214" y="226121"/>
                </a:lnTo>
                <a:lnTo>
                  <a:pt x="12810" y="233584"/>
                </a:lnTo>
                <a:lnTo>
                  <a:pt x="13075" y="240340"/>
                </a:lnTo>
                <a:lnTo>
                  <a:pt x="13259" y="258437"/>
                </a:lnTo>
                <a:lnTo>
                  <a:pt x="14062" y="261191"/>
                </a:lnTo>
                <a:lnTo>
                  <a:pt x="15391" y="263822"/>
                </a:lnTo>
                <a:lnTo>
                  <a:pt x="17071" y="266369"/>
                </a:lnTo>
                <a:lnTo>
                  <a:pt x="18191" y="268860"/>
                </a:lnTo>
                <a:lnTo>
                  <a:pt x="18937" y="271315"/>
                </a:lnTo>
                <a:lnTo>
                  <a:pt x="20136" y="277166"/>
                </a:lnTo>
                <a:lnTo>
                  <a:pt x="20431" y="28575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58"/>
          <p:cNvSpPr/>
          <p:nvPr/>
        </p:nvSpPr>
        <p:spPr>
          <a:xfrm>
            <a:off x="3200818" y="2993562"/>
            <a:ext cx="206325" cy="278239"/>
          </a:xfrm>
          <a:custGeom>
            <a:avLst/>
            <a:gdLst/>
            <a:ahLst/>
            <a:cxnLst/>
            <a:rect l="0" t="0" r="0" b="0"/>
            <a:pathLst>
              <a:path w="206325" h="278239">
                <a:moveTo>
                  <a:pt x="92450" y="28244"/>
                </a:moveTo>
                <a:lnTo>
                  <a:pt x="92450" y="15036"/>
                </a:lnTo>
                <a:lnTo>
                  <a:pt x="86299" y="7900"/>
                </a:lnTo>
                <a:lnTo>
                  <a:pt x="85175" y="7538"/>
                </a:lnTo>
                <a:lnTo>
                  <a:pt x="81808" y="7135"/>
                </a:lnTo>
                <a:lnTo>
                  <a:pt x="75550" y="9072"/>
                </a:lnTo>
                <a:lnTo>
                  <a:pt x="71658" y="10700"/>
                </a:lnTo>
                <a:lnTo>
                  <a:pt x="65218" y="12509"/>
                </a:lnTo>
                <a:lnTo>
                  <a:pt x="62389" y="12992"/>
                </a:lnTo>
                <a:lnTo>
                  <a:pt x="57130" y="15644"/>
                </a:lnTo>
                <a:lnTo>
                  <a:pt x="51352" y="19469"/>
                </a:lnTo>
                <a:lnTo>
                  <a:pt x="47589" y="21600"/>
                </a:lnTo>
                <a:lnTo>
                  <a:pt x="43493" y="23815"/>
                </a:lnTo>
                <a:lnTo>
                  <a:pt x="39968" y="26085"/>
                </a:lnTo>
                <a:lnTo>
                  <a:pt x="33935" y="30724"/>
                </a:lnTo>
                <a:lnTo>
                  <a:pt x="28608" y="35431"/>
                </a:lnTo>
                <a:lnTo>
                  <a:pt x="23595" y="40170"/>
                </a:lnTo>
                <a:lnTo>
                  <a:pt x="11514" y="52059"/>
                </a:lnTo>
                <a:lnTo>
                  <a:pt x="6737" y="58937"/>
                </a:lnTo>
                <a:lnTo>
                  <a:pt x="2762" y="66491"/>
                </a:lnTo>
                <a:lnTo>
                  <a:pt x="995" y="72495"/>
                </a:lnTo>
                <a:lnTo>
                  <a:pt x="210" y="79925"/>
                </a:lnTo>
                <a:lnTo>
                  <a:pt x="0" y="84129"/>
                </a:lnTo>
                <a:lnTo>
                  <a:pt x="654" y="87726"/>
                </a:lnTo>
                <a:lnTo>
                  <a:pt x="4574" y="95786"/>
                </a:lnTo>
                <a:lnTo>
                  <a:pt x="5769" y="97950"/>
                </a:lnTo>
                <a:lnTo>
                  <a:pt x="10234" y="102961"/>
                </a:lnTo>
                <a:lnTo>
                  <a:pt x="16585" y="109473"/>
                </a:lnTo>
                <a:lnTo>
                  <a:pt x="19648" y="111765"/>
                </a:lnTo>
                <a:lnTo>
                  <a:pt x="23278" y="114087"/>
                </a:lnTo>
                <a:lnTo>
                  <a:pt x="27285" y="116429"/>
                </a:lnTo>
                <a:lnTo>
                  <a:pt x="30751" y="118784"/>
                </a:lnTo>
                <a:lnTo>
                  <a:pt x="36718" y="123517"/>
                </a:lnTo>
                <a:lnTo>
                  <a:pt x="40214" y="125097"/>
                </a:lnTo>
                <a:lnTo>
                  <a:pt x="44132" y="126150"/>
                </a:lnTo>
                <a:lnTo>
                  <a:pt x="48332" y="126852"/>
                </a:lnTo>
                <a:lnTo>
                  <a:pt x="52719" y="128114"/>
                </a:lnTo>
                <a:lnTo>
                  <a:pt x="57232" y="129749"/>
                </a:lnTo>
                <a:lnTo>
                  <a:pt x="61828" y="131633"/>
                </a:lnTo>
                <a:lnTo>
                  <a:pt x="66479" y="133682"/>
                </a:lnTo>
                <a:lnTo>
                  <a:pt x="75880" y="138076"/>
                </a:lnTo>
                <a:lnTo>
                  <a:pt x="81404" y="140359"/>
                </a:lnTo>
                <a:lnTo>
                  <a:pt x="87467" y="142675"/>
                </a:lnTo>
                <a:lnTo>
                  <a:pt x="93891" y="145012"/>
                </a:lnTo>
                <a:lnTo>
                  <a:pt x="99761" y="147365"/>
                </a:lnTo>
                <a:lnTo>
                  <a:pt x="105261" y="149726"/>
                </a:lnTo>
                <a:lnTo>
                  <a:pt x="110516" y="152095"/>
                </a:lnTo>
                <a:lnTo>
                  <a:pt x="116400" y="153674"/>
                </a:lnTo>
                <a:lnTo>
                  <a:pt x="122705" y="154726"/>
                </a:lnTo>
                <a:lnTo>
                  <a:pt x="129289" y="155428"/>
                </a:lnTo>
                <a:lnTo>
                  <a:pt x="135265" y="156689"/>
                </a:lnTo>
                <a:lnTo>
                  <a:pt x="140838" y="158324"/>
                </a:lnTo>
                <a:lnTo>
                  <a:pt x="146140" y="160208"/>
                </a:lnTo>
                <a:lnTo>
                  <a:pt x="150468" y="163051"/>
                </a:lnTo>
                <a:lnTo>
                  <a:pt x="154148" y="166534"/>
                </a:lnTo>
                <a:lnTo>
                  <a:pt x="160352" y="173844"/>
                </a:lnTo>
                <a:lnTo>
                  <a:pt x="165756" y="179738"/>
                </a:lnTo>
                <a:lnTo>
                  <a:pt x="170804" y="187120"/>
                </a:lnTo>
                <a:lnTo>
                  <a:pt x="173261" y="191312"/>
                </a:lnTo>
                <a:lnTo>
                  <a:pt x="174899" y="195693"/>
                </a:lnTo>
                <a:lnTo>
                  <a:pt x="175991" y="200202"/>
                </a:lnTo>
                <a:lnTo>
                  <a:pt x="176720" y="204795"/>
                </a:lnTo>
                <a:lnTo>
                  <a:pt x="179645" y="212015"/>
                </a:lnTo>
                <a:lnTo>
                  <a:pt x="181536" y="215052"/>
                </a:lnTo>
                <a:lnTo>
                  <a:pt x="182004" y="218664"/>
                </a:lnTo>
                <a:lnTo>
                  <a:pt x="180406" y="226910"/>
                </a:lnTo>
                <a:lnTo>
                  <a:pt x="179662" y="231332"/>
                </a:lnTo>
                <a:lnTo>
                  <a:pt x="179167" y="235867"/>
                </a:lnTo>
                <a:lnTo>
                  <a:pt x="178836" y="240478"/>
                </a:lnTo>
                <a:lnTo>
                  <a:pt x="177822" y="244346"/>
                </a:lnTo>
                <a:lnTo>
                  <a:pt x="174579" y="250760"/>
                </a:lnTo>
                <a:lnTo>
                  <a:pt x="168375" y="256257"/>
                </a:lnTo>
                <a:lnTo>
                  <a:pt x="164498" y="258834"/>
                </a:lnTo>
                <a:lnTo>
                  <a:pt x="158073" y="263813"/>
                </a:lnTo>
                <a:lnTo>
                  <a:pt x="152573" y="268673"/>
                </a:lnTo>
                <a:lnTo>
                  <a:pt x="147482" y="273478"/>
                </a:lnTo>
                <a:lnTo>
                  <a:pt x="144219" y="275077"/>
                </a:lnTo>
                <a:lnTo>
                  <a:pt x="140457" y="276143"/>
                </a:lnTo>
                <a:lnTo>
                  <a:pt x="136361" y="276853"/>
                </a:lnTo>
                <a:lnTo>
                  <a:pt x="132837" y="277327"/>
                </a:lnTo>
                <a:lnTo>
                  <a:pt x="126804" y="277854"/>
                </a:lnTo>
                <a:lnTo>
                  <a:pt x="123290" y="277994"/>
                </a:lnTo>
                <a:lnTo>
                  <a:pt x="111554" y="278192"/>
                </a:lnTo>
                <a:lnTo>
                  <a:pt x="105439" y="278238"/>
                </a:lnTo>
                <a:lnTo>
                  <a:pt x="101903" y="277456"/>
                </a:lnTo>
                <a:lnTo>
                  <a:pt x="97958" y="276142"/>
                </a:lnTo>
                <a:lnTo>
                  <a:pt x="93741" y="274472"/>
                </a:lnTo>
                <a:lnTo>
                  <a:pt x="90136" y="272564"/>
                </a:lnTo>
                <a:lnTo>
                  <a:pt x="84013" y="268328"/>
                </a:lnTo>
                <a:lnTo>
                  <a:pt x="78646" y="263800"/>
                </a:lnTo>
                <a:lnTo>
                  <a:pt x="73615" y="259142"/>
                </a:lnTo>
                <a:lnTo>
                  <a:pt x="68733" y="254426"/>
                </a:lnTo>
                <a:lnTo>
                  <a:pt x="63918" y="247567"/>
                </a:lnTo>
                <a:lnTo>
                  <a:pt x="59132" y="240021"/>
                </a:lnTo>
                <a:lnTo>
                  <a:pt x="54359" y="234021"/>
                </a:lnTo>
                <a:lnTo>
                  <a:pt x="52769" y="230516"/>
                </a:lnTo>
                <a:lnTo>
                  <a:pt x="51001" y="222388"/>
                </a:lnTo>
                <a:lnTo>
                  <a:pt x="50216" y="215601"/>
                </a:lnTo>
                <a:lnTo>
                  <a:pt x="49867" y="209145"/>
                </a:lnTo>
                <a:lnTo>
                  <a:pt x="49712" y="200984"/>
                </a:lnTo>
                <a:lnTo>
                  <a:pt x="50464" y="197379"/>
                </a:lnTo>
                <a:lnTo>
                  <a:pt x="53417" y="191256"/>
                </a:lnTo>
                <a:lnTo>
                  <a:pt x="57375" y="183773"/>
                </a:lnTo>
                <a:lnTo>
                  <a:pt x="66384" y="166034"/>
                </a:lnTo>
                <a:lnTo>
                  <a:pt x="69516" y="161379"/>
                </a:lnTo>
                <a:lnTo>
                  <a:pt x="73192" y="156688"/>
                </a:lnTo>
                <a:lnTo>
                  <a:pt x="77230" y="151973"/>
                </a:lnTo>
                <a:lnTo>
                  <a:pt x="80716" y="147242"/>
                </a:lnTo>
                <a:lnTo>
                  <a:pt x="83834" y="142501"/>
                </a:lnTo>
                <a:lnTo>
                  <a:pt x="86706" y="137753"/>
                </a:lnTo>
                <a:lnTo>
                  <a:pt x="90208" y="133794"/>
                </a:lnTo>
                <a:lnTo>
                  <a:pt x="94131" y="130360"/>
                </a:lnTo>
                <a:lnTo>
                  <a:pt x="98333" y="127278"/>
                </a:lnTo>
                <a:lnTo>
                  <a:pt x="102722" y="123635"/>
                </a:lnTo>
                <a:lnTo>
                  <a:pt x="107236" y="119619"/>
                </a:lnTo>
                <a:lnTo>
                  <a:pt x="111832" y="115355"/>
                </a:lnTo>
                <a:lnTo>
                  <a:pt x="116484" y="111718"/>
                </a:lnTo>
                <a:lnTo>
                  <a:pt x="121173" y="108499"/>
                </a:lnTo>
                <a:lnTo>
                  <a:pt x="125886" y="105560"/>
                </a:lnTo>
                <a:lnTo>
                  <a:pt x="130616" y="102807"/>
                </a:lnTo>
                <a:lnTo>
                  <a:pt x="140104" y="97631"/>
                </a:lnTo>
                <a:lnTo>
                  <a:pt x="144857" y="94346"/>
                </a:lnTo>
                <a:lnTo>
                  <a:pt x="149613" y="90568"/>
                </a:lnTo>
                <a:lnTo>
                  <a:pt x="154372" y="86462"/>
                </a:lnTo>
                <a:lnTo>
                  <a:pt x="161775" y="79783"/>
                </a:lnTo>
                <a:lnTo>
                  <a:pt x="164861" y="76891"/>
                </a:lnTo>
                <a:lnTo>
                  <a:pt x="168505" y="74169"/>
                </a:lnTo>
                <a:lnTo>
                  <a:pt x="172522" y="71560"/>
                </a:lnTo>
                <a:lnTo>
                  <a:pt x="176788" y="69028"/>
                </a:lnTo>
                <a:lnTo>
                  <a:pt x="180426" y="65752"/>
                </a:lnTo>
                <a:lnTo>
                  <a:pt x="186583" y="57879"/>
                </a:lnTo>
                <a:lnTo>
                  <a:pt x="191967" y="51204"/>
                </a:lnTo>
                <a:lnTo>
                  <a:pt x="197005" y="45592"/>
                </a:lnTo>
                <a:lnTo>
                  <a:pt x="201890" y="40452"/>
                </a:lnTo>
                <a:lnTo>
                  <a:pt x="203510" y="37970"/>
                </a:lnTo>
                <a:lnTo>
                  <a:pt x="205310" y="33096"/>
                </a:lnTo>
                <a:lnTo>
                  <a:pt x="206324" y="25889"/>
                </a:lnTo>
                <a:lnTo>
                  <a:pt x="205672" y="23499"/>
                </a:lnTo>
                <a:lnTo>
                  <a:pt x="202832" y="18727"/>
                </a:lnTo>
                <a:lnTo>
                  <a:pt x="196770" y="11577"/>
                </a:lnTo>
                <a:lnTo>
                  <a:pt x="194541" y="9989"/>
                </a:lnTo>
                <a:lnTo>
                  <a:pt x="189947" y="8224"/>
                </a:lnTo>
                <a:lnTo>
                  <a:pt x="186817" y="6960"/>
                </a:lnTo>
                <a:lnTo>
                  <a:pt x="183142" y="5323"/>
                </a:lnTo>
                <a:lnTo>
                  <a:pt x="179105" y="3438"/>
                </a:lnTo>
                <a:lnTo>
                  <a:pt x="174827" y="2182"/>
                </a:lnTo>
                <a:lnTo>
                  <a:pt x="170387" y="1344"/>
                </a:lnTo>
                <a:lnTo>
                  <a:pt x="165839" y="786"/>
                </a:lnTo>
                <a:lnTo>
                  <a:pt x="161220" y="413"/>
                </a:lnTo>
                <a:lnTo>
                  <a:pt x="156553" y="165"/>
                </a:lnTo>
                <a:lnTo>
                  <a:pt x="151854" y="0"/>
                </a:lnTo>
                <a:lnTo>
                  <a:pt x="147134" y="683"/>
                </a:lnTo>
                <a:lnTo>
                  <a:pt x="142400" y="1933"/>
                </a:lnTo>
                <a:lnTo>
                  <a:pt x="106738" y="1395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59"/>
          <p:cNvSpPr/>
          <p:nvPr/>
        </p:nvSpPr>
        <p:spPr>
          <a:xfrm>
            <a:off x="700087" y="3086100"/>
            <a:ext cx="64295" cy="292894"/>
          </a:xfrm>
          <a:custGeom>
            <a:avLst/>
            <a:gdLst/>
            <a:ahLst/>
            <a:cxnLst/>
            <a:rect l="0" t="0" r="0" b="0"/>
            <a:pathLst>
              <a:path w="64295" h="292894">
                <a:moveTo>
                  <a:pt x="0" y="0"/>
                </a:moveTo>
                <a:lnTo>
                  <a:pt x="3792" y="3792"/>
                </a:lnTo>
                <a:lnTo>
                  <a:pt x="4910" y="5703"/>
                </a:lnTo>
                <a:lnTo>
                  <a:pt x="6151" y="9943"/>
                </a:lnTo>
                <a:lnTo>
                  <a:pt x="7275" y="12184"/>
                </a:lnTo>
                <a:lnTo>
                  <a:pt x="8819" y="14473"/>
                </a:lnTo>
                <a:lnTo>
                  <a:pt x="10642" y="16792"/>
                </a:lnTo>
                <a:lnTo>
                  <a:pt x="11857" y="19926"/>
                </a:lnTo>
                <a:lnTo>
                  <a:pt x="13207" y="27641"/>
                </a:lnTo>
                <a:lnTo>
                  <a:pt x="13807" y="36362"/>
                </a:lnTo>
                <a:lnTo>
                  <a:pt x="14074" y="45529"/>
                </a:lnTo>
                <a:lnTo>
                  <a:pt x="14259" y="69093"/>
                </a:lnTo>
                <a:lnTo>
                  <a:pt x="15063" y="73843"/>
                </a:lnTo>
                <a:lnTo>
                  <a:pt x="16392" y="78598"/>
                </a:lnTo>
                <a:lnTo>
                  <a:pt x="18072" y="83354"/>
                </a:lnTo>
                <a:lnTo>
                  <a:pt x="19191" y="88907"/>
                </a:lnTo>
                <a:lnTo>
                  <a:pt x="19938" y="94990"/>
                </a:lnTo>
                <a:lnTo>
                  <a:pt x="20436" y="101426"/>
                </a:lnTo>
                <a:lnTo>
                  <a:pt x="21561" y="108099"/>
                </a:lnTo>
                <a:lnTo>
                  <a:pt x="23106" y="114928"/>
                </a:lnTo>
                <a:lnTo>
                  <a:pt x="24929" y="121862"/>
                </a:lnTo>
                <a:lnTo>
                  <a:pt x="26144" y="128073"/>
                </a:lnTo>
                <a:lnTo>
                  <a:pt x="26954" y="133800"/>
                </a:lnTo>
                <a:lnTo>
                  <a:pt x="27495" y="139207"/>
                </a:lnTo>
                <a:lnTo>
                  <a:pt x="28648" y="145191"/>
                </a:lnTo>
                <a:lnTo>
                  <a:pt x="30211" y="151563"/>
                </a:lnTo>
                <a:lnTo>
                  <a:pt x="32047" y="158192"/>
                </a:lnTo>
                <a:lnTo>
                  <a:pt x="33271" y="164198"/>
                </a:lnTo>
                <a:lnTo>
                  <a:pt x="34087" y="169791"/>
                </a:lnTo>
                <a:lnTo>
                  <a:pt x="34631" y="175106"/>
                </a:lnTo>
                <a:lnTo>
                  <a:pt x="35787" y="181031"/>
                </a:lnTo>
                <a:lnTo>
                  <a:pt x="37352" y="187362"/>
                </a:lnTo>
                <a:lnTo>
                  <a:pt x="39189" y="193964"/>
                </a:lnTo>
                <a:lnTo>
                  <a:pt x="40413" y="200747"/>
                </a:lnTo>
                <a:lnTo>
                  <a:pt x="41230" y="207650"/>
                </a:lnTo>
                <a:lnTo>
                  <a:pt x="41774" y="214633"/>
                </a:lnTo>
                <a:lnTo>
                  <a:pt x="42931" y="220876"/>
                </a:lnTo>
                <a:lnTo>
                  <a:pt x="44495" y="226626"/>
                </a:lnTo>
                <a:lnTo>
                  <a:pt x="46332" y="232046"/>
                </a:lnTo>
                <a:lnTo>
                  <a:pt x="47557" y="236454"/>
                </a:lnTo>
                <a:lnTo>
                  <a:pt x="48918" y="243467"/>
                </a:lnTo>
                <a:lnTo>
                  <a:pt x="49522" y="251347"/>
                </a:lnTo>
                <a:lnTo>
                  <a:pt x="49684" y="255671"/>
                </a:lnTo>
                <a:lnTo>
                  <a:pt x="50585" y="259347"/>
                </a:lnTo>
                <a:lnTo>
                  <a:pt x="51980" y="262592"/>
                </a:lnTo>
                <a:lnTo>
                  <a:pt x="53703" y="265548"/>
                </a:lnTo>
                <a:lnTo>
                  <a:pt x="55618" y="270950"/>
                </a:lnTo>
                <a:lnTo>
                  <a:pt x="56696" y="278454"/>
                </a:lnTo>
                <a:lnTo>
                  <a:pt x="56847" y="280886"/>
                </a:lnTo>
                <a:lnTo>
                  <a:pt x="57742" y="282507"/>
                </a:lnTo>
                <a:lnTo>
                  <a:pt x="59132" y="283588"/>
                </a:lnTo>
                <a:lnTo>
                  <a:pt x="60853" y="284309"/>
                </a:lnTo>
                <a:lnTo>
                  <a:pt x="62000" y="285582"/>
                </a:lnTo>
                <a:lnTo>
                  <a:pt x="62764" y="287226"/>
                </a:lnTo>
                <a:lnTo>
                  <a:pt x="64294" y="292893"/>
                </a:lnTo>
              </a:path>
            </a:pathLst>
          </a:custGeom>
          <a:ln w="30480" cap="flat" cmpd="sng" algn="ctr">
            <a:solidFill>
              <a:srgbClr xmlns:mc="http://schemas.openxmlformats.org/markup-compatibility/2006" xmlns:a14="http://schemas.microsoft.com/office/drawing/2010/main" val="0000FF"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60"/>
          <p:cNvSpPr/>
          <p:nvPr/>
        </p:nvSpPr>
        <p:spPr>
          <a:xfrm>
            <a:off x="685800" y="3043237"/>
            <a:ext cx="64294" cy="342873"/>
          </a:xfrm>
          <a:custGeom>
            <a:avLst/>
            <a:gdLst/>
            <a:ahLst/>
            <a:cxnLst/>
            <a:rect l="0" t="0" r="0" b="0"/>
            <a:pathLst>
              <a:path w="64294" h="342873">
                <a:moveTo>
                  <a:pt x="0" y="0"/>
                </a:moveTo>
                <a:lnTo>
                  <a:pt x="3792" y="3792"/>
                </a:lnTo>
                <a:lnTo>
                  <a:pt x="4909" y="5703"/>
                </a:lnTo>
                <a:lnTo>
                  <a:pt x="6150" y="9943"/>
                </a:lnTo>
                <a:lnTo>
                  <a:pt x="5687" y="12185"/>
                </a:lnTo>
                <a:lnTo>
                  <a:pt x="4585" y="14474"/>
                </a:lnTo>
                <a:lnTo>
                  <a:pt x="3057" y="16793"/>
                </a:lnTo>
                <a:lnTo>
                  <a:pt x="2831" y="19133"/>
                </a:lnTo>
                <a:lnTo>
                  <a:pt x="3475" y="21486"/>
                </a:lnTo>
                <a:lnTo>
                  <a:pt x="4698" y="23849"/>
                </a:lnTo>
                <a:lnTo>
                  <a:pt x="6056" y="28591"/>
                </a:lnTo>
                <a:lnTo>
                  <a:pt x="6821" y="37840"/>
                </a:lnTo>
                <a:lnTo>
                  <a:pt x="6929" y="41896"/>
                </a:lnTo>
                <a:lnTo>
                  <a:pt x="7794" y="45393"/>
                </a:lnTo>
                <a:lnTo>
                  <a:pt x="9165" y="48518"/>
                </a:lnTo>
                <a:lnTo>
                  <a:pt x="10872" y="51395"/>
                </a:lnTo>
                <a:lnTo>
                  <a:pt x="12769" y="58826"/>
                </a:lnTo>
                <a:lnTo>
                  <a:pt x="13612" y="67420"/>
                </a:lnTo>
                <a:lnTo>
                  <a:pt x="13987" y="76531"/>
                </a:lnTo>
                <a:lnTo>
                  <a:pt x="14198" y="86793"/>
                </a:lnTo>
                <a:lnTo>
                  <a:pt x="14279" y="112221"/>
                </a:lnTo>
                <a:lnTo>
                  <a:pt x="15076" y="116883"/>
                </a:lnTo>
                <a:lnTo>
                  <a:pt x="16400" y="121578"/>
                </a:lnTo>
                <a:lnTo>
                  <a:pt x="18077" y="126296"/>
                </a:lnTo>
                <a:lnTo>
                  <a:pt x="19940" y="135771"/>
                </a:lnTo>
                <a:lnTo>
                  <a:pt x="20768" y="145274"/>
                </a:lnTo>
                <a:lnTo>
                  <a:pt x="21136" y="154789"/>
                </a:lnTo>
                <a:lnTo>
                  <a:pt x="22028" y="159549"/>
                </a:lnTo>
                <a:lnTo>
                  <a:pt x="23417" y="164310"/>
                </a:lnTo>
                <a:lnTo>
                  <a:pt x="25136" y="169071"/>
                </a:lnTo>
                <a:lnTo>
                  <a:pt x="27076" y="173833"/>
                </a:lnTo>
                <a:lnTo>
                  <a:pt x="29163" y="178595"/>
                </a:lnTo>
                <a:lnTo>
                  <a:pt x="31348" y="183357"/>
                </a:lnTo>
                <a:lnTo>
                  <a:pt x="32805" y="188119"/>
                </a:lnTo>
                <a:lnTo>
                  <a:pt x="34423" y="197644"/>
                </a:lnTo>
                <a:lnTo>
                  <a:pt x="35649" y="202407"/>
                </a:lnTo>
                <a:lnTo>
                  <a:pt x="37259" y="207169"/>
                </a:lnTo>
                <a:lnTo>
                  <a:pt x="39127" y="211931"/>
                </a:lnTo>
                <a:lnTo>
                  <a:pt x="40372" y="216694"/>
                </a:lnTo>
                <a:lnTo>
                  <a:pt x="41755" y="226219"/>
                </a:lnTo>
                <a:lnTo>
                  <a:pt x="42370" y="235744"/>
                </a:lnTo>
                <a:lnTo>
                  <a:pt x="42534" y="240506"/>
                </a:lnTo>
                <a:lnTo>
                  <a:pt x="43437" y="245269"/>
                </a:lnTo>
                <a:lnTo>
                  <a:pt x="44833" y="250031"/>
                </a:lnTo>
                <a:lnTo>
                  <a:pt x="46557" y="254794"/>
                </a:lnTo>
                <a:lnTo>
                  <a:pt x="48473" y="264319"/>
                </a:lnTo>
                <a:lnTo>
                  <a:pt x="50118" y="273844"/>
                </a:lnTo>
                <a:lnTo>
                  <a:pt x="51668" y="278606"/>
                </a:lnTo>
                <a:lnTo>
                  <a:pt x="53495" y="283369"/>
                </a:lnTo>
                <a:lnTo>
                  <a:pt x="54713" y="287338"/>
                </a:lnTo>
                <a:lnTo>
                  <a:pt x="56428" y="296716"/>
                </a:lnTo>
                <a:lnTo>
                  <a:pt x="56829" y="302001"/>
                </a:lnTo>
                <a:lnTo>
                  <a:pt x="57729" y="304521"/>
                </a:lnTo>
                <a:lnTo>
                  <a:pt x="59124" y="306996"/>
                </a:lnTo>
                <a:lnTo>
                  <a:pt x="60847" y="309439"/>
                </a:lnTo>
                <a:lnTo>
                  <a:pt x="62762" y="316387"/>
                </a:lnTo>
                <a:lnTo>
                  <a:pt x="63991" y="326198"/>
                </a:lnTo>
                <a:lnTo>
                  <a:pt x="64204" y="331689"/>
                </a:lnTo>
                <a:lnTo>
                  <a:pt x="63440" y="333045"/>
                </a:lnTo>
                <a:lnTo>
                  <a:pt x="62137" y="333949"/>
                </a:lnTo>
                <a:lnTo>
                  <a:pt x="60474" y="334551"/>
                </a:lnTo>
                <a:lnTo>
                  <a:pt x="59366" y="335747"/>
                </a:lnTo>
                <a:lnTo>
                  <a:pt x="58627" y="337338"/>
                </a:lnTo>
                <a:lnTo>
                  <a:pt x="57236" y="342574"/>
                </a:lnTo>
                <a:lnTo>
                  <a:pt x="58001" y="342683"/>
                </a:lnTo>
                <a:lnTo>
                  <a:pt x="59305" y="342755"/>
                </a:lnTo>
                <a:lnTo>
                  <a:pt x="63308" y="342872"/>
                </a:lnTo>
                <a:lnTo>
                  <a:pt x="63636" y="342087"/>
                </a:lnTo>
                <a:lnTo>
                  <a:pt x="64293" y="3357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61"/>
          <p:cNvSpPr/>
          <p:nvPr/>
        </p:nvSpPr>
        <p:spPr>
          <a:xfrm>
            <a:off x="535788" y="3178968"/>
            <a:ext cx="364325" cy="28576"/>
          </a:xfrm>
          <a:custGeom>
            <a:avLst/>
            <a:gdLst/>
            <a:ahLst/>
            <a:cxnLst/>
            <a:rect l="0" t="0" r="0" b="0"/>
            <a:pathLst>
              <a:path w="364325" h="28576">
                <a:moveTo>
                  <a:pt x="7137" y="28575"/>
                </a:moveTo>
                <a:lnTo>
                  <a:pt x="0" y="28575"/>
                </a:lnTo>
                <a:lnTo>
                  <a:pt x="16786" y="28575"/>
                </a:lnTo>
                <a:lnTo>
                  <a:pt x="19919" y="27782"/>
                </a:lnTo>
                <a:lnTo>
                  <a:pt x="23596" y="26459"/>
                </a:lnTo>
                <a:lnTo>
                  <a:pt x="27634" y="24783"/>
                </a:lnTo>
                <a:lnTo>
                  <a:pt x="31914" y="23666"/>
                </a:lnTo>
                <a:lnTo>
                  <a:pt x="36355" y="22921"/>
                </a:lnTo>
                <a:lnTo>
                  <a:pt x="46316" y="22094"/>
                </a:lnTo>
                <a:lnTo>
                  <a:pt x="58681" y="21726"/>
                </a:lnTo>
                <a:lnTo>
                  <a:pt x="75237" y="21519"/>
                </a:lnTo>
                <a:lnTo>
                  <a:pt x="80318" y="20696"/>
                </a:lnTo>
                <a:lnTo>
                  <a:pt x="85293" y="19354"/>
                </a:lnTo>
                <a:lnTo>
                  <a:pt x="90197" y="17665"/>
                </a:lnTo>
                <a:lnTo>
                  <a:pt x="95848" y="16539"/>
                </a:lnTo>
                <a:lnTo>
                  <a:pt x="101996" y="15789"/>
                </a:lnTo>
                <a:lnTo>
                  <a:pt x="108476" y="15288"/>
                </a:lnTo>
                <a:lnTo>
                  <a:pt x="115178" y="14955"/>
                </a:lnTo>
                <a:lnTo>
                  <a:pt x="128973" y="14584"/>
                </a:lnTo>
                <a:lnTo>
                  <a:pt x="136780" y="13692"/>
                </a:lnTo>
                <a:lnTo>
                  <a:pt x="145159" y="12303"/>
                </a:lnTo>
                <a:lnTo>
                  <a:pt x="153920" y="10583"/>
                </a:lnTo>
                <a:lnTo>
                  <a:pt x="162142" y="9437"/>
                </a:lnTo>
                <a:lnTo>
                  <a:pt x="170005" y="8673"/>
                </a:lnTo>
                <a:lnTo>
                  <a:pt x="177628" y="8163"/>
                </a:lnTo>
                <a:lnTo>
                  <a:pt x="185885" y="7823"/>
                </a:lnTo>
                <a:lnTo>
                  <a:pt x="211882" y="7345"/>
                </a:lnTo>
                <a:lnTo>
                  <a:pt x="360550" y="7144"/>
                </a:lnTo>
                <a:lnTo>
                  <a:pt x="361808" y="6350"/>
                </a:lnTo>
                <a:lnTo>
                  <a:pt x="362647" y="5027"/>
                </a:lnTo>
                <a:lnTo>
                  <a:pt x="36432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62"/>
          <p:cNvSpPr/>
          <p:nvPr/>
        </p:nvSpPr>
        <p:spPr>
          <a:xfrm>
            <a:off x="950205" y="3371937"/>
            <a:ext cx="2793121" cy="69894"/>
          </a:xfrm>
          <a:custGeom>
            <a:avLst/>
            <a:gdLst/>
            <a:ahLst/>
            <a:cxnLst/>
            <a:rect l="0" t="0" r="0" b="0"/>
            <a:pathLst>
              <a:path w="2793121" h="69894">
                <a:moveTo>
                  <a:pt x="7057" y="35631"/>
                </a:moveTo>
                <a:lnTo>
                  <a:pt x="0" y="35631"/>
                </a:lnTo>
                <a:lnTo>
                  <a:pt x="10557" y="35631"/>
                </a:lnTo>
                <a:lnTo>
                  <a:pt x="11772" y="36425"/>
                </a:lnTo>
                <a:lnTo>
                  <a:pt x="12581" y="37748"/>
                </a:lnTo>
                <a:lnTo>
                  <a:pt x="13121" y="39424"/>
                </a:lnTo>
                <a:lnTo>
                  <a:pt x="14275" y="40541"/>
                </a:lnTo>
                <a:lnTo>
                  <a:pt x="15838" y="41286"/>
                </a:lnTo>
                <a:lnTo>
                  <a:pt x="19691" y="42113"/>
                </a:lnTo>
                <a:lnTo>
                  <a:pt x="24049" y="42481"/>
                </a:lnTo>
                <a:lnTo>
                  <a:pt x="27116" y="43373"/>
                </a:lnTo>
                <a:lnTo>
                  <a:pt x="30749" y="44761"/>
                </a:lnTo>
                <a:lnTo>
                  <a:pt x="34758" y="46480"/>
                </a:lnTo>
                <a:lnTo>
                  <a:pt x="41329" y="48391"/>
                </a:lnTo>
                <a:lnTo>
                  <a:pt x="55807" y="49617"/>
                </a:lnTo>
                <a:lnTo>
                  <a:pt x="65511" y="49829"/>
                </a:lnTo>
                <a:lnTo>
                  <a:pt x="72988" y="51996"/>
                </a:lnTo>
                <a:lnTo>
                  <a:pt x="77205" y="53685"/>
                </a:lnTo>
                <a:lnTo>
                  <a:pt x="86123" y="55561"/>
                </a:lnTo>
                <a:lnTo>
                  <a:pt x="95379" y="57189"/>
                </a:lnTo>
                <a:lnTo>
                  <a:pt x="100070" y="58734"/>
                </a:lnTo>
                <a:lnTo>
                  <a:pt x="104784" y="60558"/>
                </a:lnTo>
                <a:lnTo>
                  <a:pt x="114256" y="62585"/>
                </a:lnTo>
                <a:lnTo>
                  <a:pt x="200159" y="64995"/>
                </a:lnTo>
                <a:lnTo>
                  <a:pt x="207229" y="66319"/>
                </a:lnTo>
                <a:lnTo>
                  <a:pt x="214324" y="67996"/>
                </a:lnTo>
                <a:lnTo>
                  <a:pt x="232790" y="69859"/>
                </a:lnTo>
                <a:lnTo>
                  <a:pt x="252639" y="69893"/>
                </a:lnTo>
                <a:lnTo>
                  <a:pt x="261266" y="68792"/>
                </a:lnTo>
                <a:lnTo>
                  <a:pt x="269398" y="67263"/>
                </a:lnTo>
                <a:lnTo>
                  <a:pt x="296013" y="65112"/>
                </a:lnTo>
                <a:lnTo>
                  <a:pt x="380935" y="64230"/>
                </a:lnTo>
                <a:lnTo>
                  <a:pt x="466639" y="64207"/>
                </a:lnTo>
                <a:lnTo>
                  <a:pt x="485689" y="62090"/>
                </a:lnTo>
                <a:lnTo>
                  <a:pt x="495213" y="60414"/>
                </a:lnTo>
                <a:lnTo>
                  <a:pt x="514263" y="58552"/>
                </a:lnTo>
                <a:lnTo>
                  <a:pt x="534107" y="56931"/>
                </a:lnTo>
                <a:lnTo>
                  <a:pt x="544955" y="55387"/>
                </a:lnTo>
                <a:lnTo>
                  <a:pt x="556156" y="53564"/>
                </a:lnTo>
                <a:lnTo>
                  <a:pt x="577068" y="51539"/>
                </a:lnTo>
                <a:lnTo>
                  <a:pt x="597739" y="49845"/>
                </a:lnTo>
                <a:lnTo>
                  <a:pt x="608807" y="48282"/>
                </a:lnTo>
                <a:lnTo>
                  <a:pt x="620155" y="46447"/>
                </a:lnTo>
                <a:lnTo>
                  <a:pt x="641231" y="44407"/>
                </a:lnTo>
                <a:lnTo>
                  <a:pt x="661181" y="42706"/>
                </a:lnTo>
                <a:lnTo>
                  <a:pt x="670946" y="41142"/>
                </a:lnTo>
                <a:lnTo>
                  <a:pt x="748016" y="26011"/>
                </a:lnTo>
                <a:lnTo>
                  <a:pt x="759792" y="24455"/>
                </a:lnTo>
                <a:lnTo>
                  <a:pt x="795328" y="22266"/>
                </a:lnTo>
                <a:lnTo>
                  <a:pt x="830992" y="20823"/>
                </a:lnTo>
                <a:lnTo>
                  <a:pt x="842891" y="19409"/>
                </a:lnTo>
                <a:lnTo>
                  <a:pt x="854792" y="17673"/>
                </a:lnTo>
                <a:lnTo>
                  <a:pt x="878599" y="15743"/>
                </a:lnTo>
                <a:lnTo>
                  <a:pt x="902409" y="14092"/>
                </a:lnTo>
                <a:lnTo>
                  <a:pt x="914315" y="12541"/>
                </a:lnTo>
                <a:lnTo>
                  <a:pt x="926220" y="10713"/>
                </a:lnTo>
                <a:lnTo>
                  <a:pt x="950032" y="8681"/>
                </a:lnTo>
                <a:lnTo>
                  <a:pt x="1033376" y="7151"/>
                </a:lnTo>
                <a:lnTo>
                  <a:pt x="1180043" y="7057"/>
                </a:lnTo>
                <a:lnTo>
                  <a:pt x="1207834" y="4940"/>
                </a:lnTo>
                <a:lnTo>
                  <a:pt x="1221913" y="3264"/>
                </a:lnTo>
                <a:lnTo>
                  <a:pt x="1248139" y="1402"/>
                </a:lnTo>
                <a:lnTo>
                  <a:pt x="1333300" y="0"/>
                </a:lnTo>
                <a:lnTo>
                  <a:pt x="1357176" y="2068"/>
                </a:lnTo>
                <a:lnTo>
                  <a:pt x="1369099" y="3731"/>
                </a:lnTo>
                <a:lnTo>
                  <a:pt x="1392930" y="5578"/>
                </a:lnTo>
                <a:lnTo>
                  <a:pt x="1452474" y="7655"/>
                </a:lnTo>
                <a:lnTo>
                  <a:pt x="1464381" y="9043"/>
                </a:lnTo>
                <a:lnTo>
                  <a:pt x="1476287" y="10762"/>
                </a:lnTo>
                <a:lnTo>
                  <a:pt x="1500100" y="12672"/>
                </a:lnTo>
                <a:lnTo>
                  <a:pt x="1564541" y="14793"/>
                </a:lnTo>
                <a:lnTo>
                  <a:pt x="1577193" y="16182"/>
                </a:lnTo>
                <a:lnTo>
                  <a:pt x="1589595" y="17903"/>
                </a:lnTo>
                <a:lnTo>
                  <a:pt x="1616076" y="19815"/>
                </a:lnTo>
                <a:lnTo>
                  <a:pt x="1680356" y="21936"/>
                </a:lnTo>
                <a:lnTo>
                  <a:pt x="1692502" y="23326"/>
                </a:lnTo>
                <a:lnTo>
                  <a:pt x="1704568" y="25047"/>
                </a:lnTo>
                <a:lnTo>
                  <a:pt x="1730675" y="26959"/>
                </a:lnTo>
                <a:lnTo>
                  <a:pt x="1800398" y="29080"/>
                </a:lnTo>
                <a:lnTo>
                  <a:pt x="1814599" y="30470"/>
                </a:lnTo>
                <a:lnTo>
                  <a:pt x="1828829" y="32190"/>
                </a:lnTo>
                <a:lnTo>
                  <a:pt x="1855223" y="34102"/>
                </a:lnTo>
                <a:lnTo>
                  <a:pt x="1936315" y="35497"/>
                </a:lnTo>
                <a:lnTo>
                  <a:pt x="2157352" y="35631"/>
                </a:lnTo>
                <a:lnTo>
                  <a:pt x="2185913" y="37748"/>
                </a:lnTo>
                <a:lnTo>
                  <a:pt x="2200196" y="39424"/>
                </a:lnTo>
                <a:lnTo>
                  <a:pt x="2228767" y="41286"/>
                </a:lnTo>
                <a:lnTo>
                  <a:pt x="2300995" y="42579"/>
                </a:lnTo>
                <a:lnTo>
                  <a:pt x="2377789" y="42749"/>
                </a:lnTo>
                <a:lnTo>
                  <a:pt x="2404799" y="44880"/>
                </a:lnTo>
                <a:lnTo>
                  <a:pt x="2417558" y="46560"/>
                </a:lnTo>
                <a:lnTo>
                  <a:pt x="2444435" y="48426"/>
                </a:lnTo>
                <a:lnTo>
                  <a:pt x="2526803" y="49788"/>
                </a:lnTo>
                <a:lnTo>
                  <a:pt x="2592185" y="50695"/>
                </a:lnTo>
                <a:lnTo>
                  <a:pt x="2603600" y="52024"/>
                </a:lnTo>
                <a:lnTo>
                  <a:pt x="2625545" y="54029"/>
                </a:lnTo>
                <a:lnTo>
                  <a:pt x="2648527" y="52275"/>
                </a:lnTo>
                <a:lnTo>
                  <a:pt x="2709416" y="50126"/>
                </a:lnTo>
                <a:lnTo>
                  <a:pt x="2793120" y="499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63"/>
          <p:cNvSpPr/>
          <p:nvPr/>
        </p:nvSpPr>
        <p:spPr>
          <a:xfrm>
            <a:off x="1108487" y="3651867"/>
            <a:ext cx="284545" cy="341490"/>
          </a:xfrm>
          <a:custGeom>
            <a:avLst/>
            <a:gdLst/>
            <a:ahLst/>
            <a:cxnLst/>
            <a:rect l="0" t="0" r="0" b="0"/>
            <a:pathLst>
              <a:path w="284545" h="341490">
                <a:moveTo>
                  <a:pt x="34513" y="70026"/>
                </a:moveTo>
                <a:lnTo>
                  <a:pt x="20814" y="70026"/>
                </a:lnTo>
                <a:lnTo>
                  <a:pt x="16607" y="66234"/>
                </a:lnTo>
                <a:lnTo>
                  <a:pt x="16226" y="65116"/>
                </a:lnTo>
                <a:lnTo>
                  <a:pt x="16765" y="64372"/>
                </a:lnTo>
                <a:lnTo>
                  <a:pt x="19542" y="63177"/>
                </a:lnTo>
                <a:lnTo>
                  <a:pt x="19921" y="60897"/>
                </a:lnTo>
                <a:lnTo>
                  <a:pt x="20185" y="50715"/>
                </a:lnTo>
                <a:lnTo>
                  <a:pt x="20207" y="46097"/>
                </a:lnTo>
                <a:lnTo>
                  <a:pt x="21007" y="43755"/>
                </a:lnTo>
                <a:lnTo>
                  <a:pt x="24012" y="39036"/>
                </a:lnTo>
                <a:lnTo>
                  <a:pt x="30167" y="31916"/>
                </a:lnTo>
                <a:lnTo>
                  <a:pt x="36814" y="27159"/>
                </a:lnTo>
                <a:lnTo>
                  <a:pt x="45060" y="22399"/>
                </a:lnTo>
                <a:lnTo>
                  <a:pt x="54017" y="17638"/>
                </a:lnTo>
                <a:lnTo>
                  <a:pt x="67985" y="10495"/>
                </a:lnTo>
                <a:lnTo>
                  <a:pt x="75318" y="5733"/>
                </a:lnTo>
                <a:lnTo>
                  <a:pt x="78385" y="3351"/>
                </a:lnTo>
                <a:lnTo>
                  <a:pt x="82811" y="1764"/>
                </a:lnTo>
                <a:lnTo>
                  <a:pt x="88143" y="705"/>
                </a:lnTo>
                <a:lnTo>
                  <a:pt x="94078" y="0"/>
                </a:lnTo>
                <a:lnTo>
                  <a:pt x="98829" y="323"/>
                </a:lnTo>
                <a:lnTo>
                  <a:pt x="102790" y="1333"/>
                </a:lnTo>
                <a:lnTo>
                  <a:pt x="106225" y="2799"/>
                </a:lnTo>
                <a:lnTo>
                  <a:pt x="114274" y="4429"/>
                </a:lnTo>
                <a:lnTo>
                  <a:pt x="123143" y="5947"/>
                </a:lnTo>
                <a:lnTo>
                  <a:pt x="127731" y="7463"/>
                </a:lnTo>
                <a:lnTo>
                  <a:pt x="136268" y="11264"/>
                </a:lnTo>
                <a:lnTo>
                  <a:pt x="142708" y="15599"/>
                </a:lnTo>
                <a:lnTo>
                  <a:pt x="150333" y="22288"/>
                </a:lnTo>
                <a:lnTo>
                  <a:pt x="161434" y="32863"/>
                </a:lnTo>
                <a:lnTo>
                  <a:pt x="167122" y="39222"/>
                </a:lnTo>
                <a:lnTo>
                  <a:pt x="172296" y="47340"/>
                </a:lnTo>
                <a:lnTo>
                  <a:pt x="174787" y="52520"/>
                </a:lnTo>
                <a:lnTo>
                  <a:pt x="177241" y="58356"/>
                </a:lnTo>
                <a:lnTo>
                  <a:pt x="179671" y="64627"/>
                </a:lnTo>
                <a:lnTo>
                  <a:pt x="181291" y="70396"/>
                </a:lnTo>
                <a:lnTo>
                  <a:pt x="183091" y="81038"/>
                </a:lnTo>
                <a:lnTo>
                  <a:pt x="186008" y="91060"/>
                </a:lnTo>
                <a:lnTo>
                  <a:pt x="187897" y="95955"/>
                </a:lnTo>
                <a:lnTo>
                  <a:pt x="189156" y="101600"/>
                </a:lnTo>
                <a:lnTo>
                  <a:pt x="189996" y="107744"/>
                </a:lnTo>
                <a:lnTo>
                  <a:pt x="190555" y="114222"/>
                </a:lnTo>
                <a:lnTo>
                  <a:pt x="189341" y="120127"/>
                </a:lnTo>
                <a:lnTo>
                  <a:pt x="186944" y="125652"/>
                </a:lnTo>
                <a:lnTo>
                  <a:pt x="183759" y="130923"/>
                </a:lnTo>
                <a:lnTo>
                  <a:pt x="181635" y="136818"/>
                </a:lnTo>
                <a:lnTo>
                  <a:pt x="180219" y="143129"/>
                </a:lnTo>
                <a:lnTo>
                  <a:pt x="179275" y="149718"/>
                </a:lnTo>
                <a:lnTo>
                  <a:pt x="177852" y="155698"/>
                </a:lnTo>
                <a:lnTo>
                  <a:pt x="176110" y="161272"/>
                </a:lnTo>
                <a:lnTo>
                  <a:pt x="172057" y="172492"/>
                </a:lnTo>
                <a:lnTo>
                  <a:pt x="167610" y="185417"/>
                </a:lnTo>
                <a:lnTo>
                  <a:pt x="165313" y="191403"/>
                </a:lnTo>
                <a:lnTo>
                  <a:pt x="162988" y="196982"/>
                </a:lnTo>
                <a:lnTo>
                  <a:pt x="158288" y="207414"/>
                </a:lnTo>
                <a:lnTo>
                  <a:pt x="151179" y="222211"/>
                </a:lnTo>
                <a:lnTo>
                  <a:pt x="146425" y="231856"/>
                </a:lnTo>
                <a:lnTo>
                  <a:pt x="139549" y="241434"/>
                </a:lnTo>
                <a:lnTo>
                  <a:pt x="131996" y="250982"/>
                </a:lnTo>
                <a:lnTo>
                  <a:pt x="125992" y="260518"/>
                </a:lnTo>
                <a:lnTo>
                  <a:pt x="118562" y="267931"/>
                </a:lnTo>
                <a:lnTo>
                  <a:pt x="110762" y="273871"/>
                </a:lnTo>
                <a:lnTo>
                  <a:pt x="104649" y="279158"/>
                </a:lnTo>
                <a:lnTo>
                  <a:pt x="97170" y="284153"/>
                </a:lnTo>
                <a:lnTo>
                  <a:pt x="89348" y="289019"/>
                </a:lnTo>
                <a:lnTo>
                  <a:pt x="80481" y="295427"/>
                </a:lnTo>
                <a:lnTo>
                  <a:pt x="75316" y="297204"/>
                </a:lnTo>
                <a:lnTo>
                  <a:pt x="68258" y="297995"/>
                </a:lnTo>
                <a:lnTo>
                  <a:pt x="60623" y="298346"/>
                </a:lnTo>
                <a:lnTo>
                  <a:pt x="54584" y="298501"/>
                </a:lnTo>
                <a:lnTo>
                  <a:pt x="33214" y="298615"/>
                </a:lnTo>
                <a:lnTo>
                  <a:pt x="30472" y="297825"/>
                </a:lnTo>
                <a:lnTo>
                  <a:pt x="22026" y="293715"/>
                </a:lnTo>
                <a:lnTo>
                  <a:pt x="14146" y="292474"/>
                </a:lnTo>
                <a:lnTo>
                  <a:pt x="11410" y="291350"/>
                </a:lnTo>
                <a:lnTo>
                  <a:pt x="9586" y="289807"/>
                </a:lnTo>
                <a:lnTo>
                  <a:pt x="4902" y="283842"/>
                </a:lnTo>
                <a:lnTo>
                  <a:pt x="2866" y="281627"/>
                </a:lnTo>
                <a:lnTo>
                  <a:pt x="1508" y="279355"/>
                </a:lnTo>
                <a:lnTo>
                  <a:pt x="0" y="274716"/>
                </a:lnTo>
                <a:lnTo>
                  <a:pt x="392" y="272367"/>
                </a:lnTo>
                <a:lnTo>
                  <a:pt x="3942" y="264476"/>
                </a:lnTo>
                <a:lnTo>
                  <a:pt x="5050" y="256726"/>
                </a:lnTo>
                <a:lnTo>
                  <a:pt x="6140" y="253230"/>
                </a:lnTo>
                <a:lnTo>
                  <a:pt x="10672" y="244518"/>
                </a:lnTo>
                <a:lnTo>
                  <a:pt x="13161" y="236116"/>
                </a:lnTo>
                <a:lnTo>
                  <a:pt x="16556" y="228246"/>
                </a:lnTo>
                <a:lnTo>
                  <a:pt x="22930" y="218682"/>
                </a:lnTo>
                <a:lnTo>
                  <a:pt x="29629" y="213354"/>
                </a:lnTo>
                <a:lnTo>
                  <a:pt x="37899" y="208340"/>
                </a:lnTo>
                <a:lnTo>
                  <a:pt x="42326" y="205892"/>
                </a:lnTo>
                <a:lnTo>
                  <a:pt x="51479" y="201055"/>
                </a:lnTo>
                <a:lnTo>
                  <a:pt x="60839" y="196259"/>
                </a:lnTo>
                <a:lnTo>
                  <a:pt x="68173" y="191482"/>
                </a:lnTo>
                <a:lnTo>
                  <a:pt x="71241" y="189097"/>
                </a:lnTo>
                <a:lnTo>
                  <a:pt x="75667" y="187507"/>
                </a:lnTo>
                <a:lnTo>
                  <a:pt x="80999" y="186447"/>
                </a:lnTo>
                <a:lnTo>
                  <a:pt x="86934" y="185740"/>
                </a:lnTo>
                <a:lnTo>
                  <a:pt x="92479" y="185268"/>
                </a:lnTo>
                <a:lnTo>
                  <a:pt x="97763" y="184955"/>
                </a:lnTo>
                <a:lnTo>
                  <a:pt x="107868" y="184605"/>
                </a:lnTo>
                <a:lnTo>
                  <a:pt x="117650" y="184451"/>
                </a:lnTo>
                <a:lnTo>
                  <a:pt x="122481" y="185203"/>
                </a:lnTo>
                <a:lnTo>
                  <a:pt x="127290" y="186498"/>
                </a:lnTo>
                <a:lnTo>
                  <a:pt x="132083" y="188155"/>
                </a:lnTo>
                <a:lnTo>
                  <a:pt x="136866" y="190054"/>
                </a:lnTo>
                <a:lnTo>
                  <a:pt x="141642" y="192113"/>
                </a:lnTo>
                <a:lnTo>
                  <a:pt x="150388" y="196519"/>
                </a:lnTo>
                <a:lnTo>
                  <a:pt x="156921" y="201122"/>
                </a:lnTo>
                <a:lnTo>
                  <a:pt x="164587" y="205814"/>
                </a:lnTo>
                <a:lnTo>
                  <a:pt x="173286" y="211339"/>
                </a:lnTo>
                <a:lnTo>
                  <a:pt x="177828" y="215035"/>
                </a:lnTo>
                <a:lnTo>
                  <a:pt x="182444" y="219086"/>
                </a:lnTo>
                <a:lnTo>
                  <a:pt x="187108" y="222581"/>
                </a:lnTo>
                <a:lnTo>
                  <a:pt x="191806" y="225704"/>
                </a:lnTo>
                <a:lnTo>
                  <a:pt x="196525" y="228581"/>
                </a:lnTo>
                <a:lnTo>
                  <a:pt x="203885" y="236010"/>
                </a:lnTo>
                <a:lnTo>
                  <a:pt x="210595" y="244603"/>
                </a:lnTo>
                <a:lnTo>
                  <a:pt x="218869" y="253713"/>
                </a:lnTo>
                <a:lnTo>
                  <a:pt x="225722" y="263055"/>
                </a:lnTo>
                <a:lnTo>
                  <a:pt x="231413" y="271704"/>
                </a:lnTo>
                <a:lnTo>
                  <a:pt x="239080" y="281830"/>
                </a:lnTo>
                <a:lnTo>
                  <a:pt x="243965" y="290103"/>
                </a:lnTo>
                <a:lnTo>
                  <a:pt x="246665" y="296955"/>
                </a:lnTo>
                <a:lnTo>
                  <a:pt x="248659" y="303440"/>
                </a:lnTo>
                <a:lnTo>
                  <a:pt x="252191" y="311613"/>
                </a:lnTo>
                <a:lnTo>
                  <a:pt x="258642" y="321348"/>
                </a:lnTo>
                <a:lnTo>
                  <a:pt x="267139" y="330955"/>
                </a:lnTo>
                <a:lnTo>
                  <a:pt x="268871" y="332838"/>
                </a:lnTo>
                <a:lnTo>
                  <a:pt x="270126" y="333340"/>
                </a:lnTo>
                <a:lnTo>
                  <a:pt x="273638" y="333899"/>
                </a:lnTo>
                <a:lnTo>
                  <a:pt x="275686" y="334841"/>
                </a:lnTo>
                <a:lnTo>
                  <a:pt x="284544" y="34148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64"/>
          <p:cNvSpPr/>
          <p:nvPr/>
        </p:nvSpPr>
        <p:spPr>
          <a:xfrm>
            <a:off x="1521618" y="3721893"/>
            <a:ext cx="228601" cy="207170"/>
          </a:xfrm>
          <a:custGeom>
            <a:avLst/>
            <a:gdLst/>
            <a:ahLst/>
            <a:cxnLst/>
            <a:rect l="0" t="0" r="0" b="0"/>
            <a:pathLst>
              <a:path w="228601" h="207170">
                <a:moveTo>
                  <a:pt x="0" y="0"/>
                </a:moveTo>
                <a:lnTo>
                  <a:pt x="23911" y="23911"/>
                </a:lnTo>
                <a:lnTo>
                  <a:pt x="26259" y="25465"/>
                </a:lnTo>
                <a:lnTo>
                  <a:pt x="33357" y="28447"/>
                </a:lnTo>
                <a:lnTo>
                  <a:pt x="38109" y="31958"/>
                </a:lnTo>
                <a:lnTo>
                  <a:pt x="42867" y="38281"/>
                </a:lnTo>
                <a:lnTo>
                  <a:pt x="45247" y="42190"/>
                </a:lnTo>
                <a:lnTo>
                  <a:pt x="52124" y="48649"/>
                </a:lnTo>
                <a:lnTo>
                  <a:pt x="56181" y="51483"/>
                </a:lnTo>
                <a:lnTo>
                  <a:pt x="62805" y="56748"/>
                </a:lnTo>
                <a:lnTo>
                  <a:pt x="69188" y="61734"/>
                </a:lnTo>
                <a:lnTo>
                  <a:pt x="73113" y="64175"/>
                </a:lnTo>
                <a:lnTo>
                  <a:pt x="77317" y="66596"/>
                </a:lnTo>
                <a:lnTo>
                  <a:pt x="80914" y="69798"/>
                </a:lnTo>
                <a:lnTo>
                  <a:pt x="84105" y="73519"/>
                </a:lnTo>
                <a:lnTo>
                  <a:pt x="87026" y="77588"/>
                </a:lnTo>
                <a:lnTo>
                  <a:pt x="90561" y="81094"/>
                </a:lnTo>
                <a:lnTo>
                  <a:pt x="94506" y="84225"/>
                </a:lnTo>
                <a:lnTo>
                  <a:pt x="98723" y="87107"/>
                </a:lnTo>
                <a:lnTo>
                  <a:pt x="102328" y="90615"/>
                </a:lnTo>
                <a:lnTo>
                  <a:pt x="105525" y="94541"/>
                </a:lnTo>
                <a:lnTo>
                  <a:pt x="108450" y="98747"/>
                </a:lnTo>
                <a:lnTo>
                  <a:pt x="111988" y="102344"/>
                </a:lnTo>
                <a:lnTo>
                  <a:pt x="115933" y="105535"/>
                </a:lnTo>
                <a:lnTo>
                  <a:pt x="120152" y="108457"/>
                </a:lnTo>
                <a:lnTo>
                  <a:pt x="124551" y="111992"/>
                </a:lnTo>
                <a:lnTo>
                  <a:pt x="129072" y="115937"/>
                </a:lnTo>
                <a:lnTo>
                  <a:pt x="137534" y="123759"/>
                </a:lnTo>
                <a:lnTo>
                  <a:pt x="143941" y="129881"/>
                </a:lnTo>
                <a:lnTo>
                  <a:pt x="155803" y="141583"/>
                </a:lnTo>
                <a:lnTo>
                  <a:pt x="160225" y="145189"/>
                </a:lnTo>
                <a:lnTo>
                  <a:pt x="164761" y="148386"/>
                </a:lnTo>
                <a:lnTo>
                  <a:pt x="169372" y="151312"/>
                </a:lnTo>
                <a:lnTo>
                  <a:pt x="173239" y="154850"/>
                </a:lnTo>
                <a:lnTo>
                  <a:pt x="176612" y="158796"/>
                </a:lnTo>
                <a:lnTo>
                  <a:pt x="179654" y="163014"/>
                </a:lnTo>
                <a:lnTo>
                  <a:pt x="182476" y="166620"/>
                </a:lnTo>
                <a:lnTo>
                  <a:pt x="187728" y="172743"/>
                </a:lnTo>
                <a:lnTo>
                  <a:pt x="192707" y="178110"/>
                </a:lnTo>
                <a:lnTo>
                  <a:pt x="199974" y="185594"/>
                </a:lnTo>
                <a:lnTo>
                  <a:pt x="220045" y="205756"/>
                </a:lnTo>
                <a:lnTo>
                  <a:pt x="221309" y="206227"/>
                </a:lnTo>
                <a:lnTo>
                  <a:pt x="222946" y="206541"/>
                </a:lnTo>
                <a:lnTo>
                  <a:pt x="228600"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65"/>
          <p:cNvSpPr/>
          <p:nvPr/>
        </p:nvSpPr>
        <p:spPr>
          <a:xfrm>
            <a:off x="1543148" y="3700462"/>
            <a:ext cx="192784" cy="221457"/>
          </a:xfrm>
          <a:custGeom>
            <a:avLst/>
            <a:gdLst/>
            <a:ahLst/>
            <a:cxnLst/>
            <a:rect l="0" t="0" r="0" b="0"/>
            <a:pathLst>
              <a:path w="192784" h="221457">
                <a:moveTo>
                  <a:pt x="192783" y="0"/>
                </a:moveTo>
                <a:lnTo>
                  <a:pt x="188990" y="0"/>
                </a:lnTo>
                <a:lnTo>
                  <a:pt x="187873" y="794"/>
                </a:lnTo>
                <a:lnTo>
                  <a:pt x="187129" y="2117"/>
                </a:lnTo>
                <a:lnTo>
                  <a:pt x="186632" y="3792"/>
                </a:lnTo>
                <a:lnTo>
                  <a:pt x="185507" y="4910"/>
                </a:lnTo>
                <a:lnTo>
                  <a:pt x="183964" y="5654"/>
                </a:lnTo>
                <a:lnTo>
                  <a:pt x="182141" y="6151"/>
                </a:lnTo>
                <a:lnTo>
                  <a:pt x="177999" y="8819"/>
                </a:lnTo>
                <a:lnTo>
                  <a:pt x="173512" y="12651"/>
                </a:lnTo>
                <a:lnTo>
                  <a:pt x="168872" y="17000"/>
                </a:lnTo>
                <a:lnTo>
                  <a:pt x="167317" y="20064"/>
                </a:lnTo>
                <a:lnTo>
                  <a:pt x="166281" y="23695"/>
                </a:lnTo>
                <a:lnTo>
                  <a:pt x="165590" y="27703"/>
                </a:lnTo>
                <a:lnTo>
                  <a:pt x="163542" y="31962"/>
                </a:lnTo>
                <a:lnTo>
                  <a:pt x="160589" y="36389"/>
                </a:lnTo>
                <a:lnTo>
                  <a:pt x="157033" y="40929"/>
                </a:lnTo>
                <a:lnTo>
                  <a:pt x="153868" y="44748"/>
                </a:lnTo>
                <a:lnTo>
                  <a:pt x="148235" y="51109"/>
                </a:lnTo>
                <a:lnTo>
                  <a:pt x="140969" y="58698"/>
                </a:lnTo>
                <a:lnTo>
                  <a:pt x="123370" y="76506"/>
                </a:lnTo>
                <a:lnTo>
                  <a:pt x="119520" y="81166"/>
                </a:lnTo>
                <a:lnTo>
                  <a:pt x="116160" y="85861"/>
                </a:lnTo>
                <a:lnTo>
                  <a:pt x="113126" y="90578"/>
                </a:lnTo>
                <a:lnTo>
                  <a:pt x="109516" y="95310"/>
                </a:lnTo>
                <a:lnTo>
                  <a:pt x="105521" y="100053"/>
                </a:lnTo>
                <a:lnTo>
                  <a:pt x="101271" y="104802"/>
                </a:lnTo>
                <a:lnTo>
                  <a:pt x="92315" y="114312"/>
                </a:lnTo>
                <a:lnTo>
                  <a:pt x="73630" y="133352"/>
                </a:lnTo>
                <a:lnTo>
                  <a:pt x="69692" y="138114"/>
                </a:lnTo>
                <a:lnTo>
                  <a:pt x="66272" y="142876"/>
                </a:lnTo>
                <a:lnTo>
                  <a:pt x="63199" y="147639"/>
                </a:lnTo>
                <a:lnTo>
                  <a:pt x="59562" y="152401"/>
                </a:lnTo>
                <a:lnTo>
                  <a:pt x="55550" y="157163"/>
                </a:lnTo>
                <a:lnTo>
                  <a:pt x="51288" y="161925"/>
                </a:lnTo>
                <a:lnTo>
                  <a:pt x="47653" y="166688"/>
                </a:lnTo>
                <a:lnTo>
                  <a:pt x="44436" y="171450"/>
                </a:lnTo>
                <a:lnTo>
                  <a:pt x="41497" y="176213"/>
                </a:lnTo>
                <a:lnTo>
                  <a:pt x="37951" y="180181"/>
                </a:lnTo>
                <a:lnTo>
                  <a:pt x="33999" y="183621"/>
                </a:lnTo>
                <a:lnTo>
                  <a:pt x="29777" y="186708"/>
                </a:lnTo>
                <a:lnTo>
                  <a:pt x="26168" y="189559"/>
                </a:lnTo>
                <a:lnTo>
                  <a:pt x="22969" y="192254"/>
                </a:lnTo>
                <a:lnTo>
                  <a:pt x="17298" y="197365"/>
                </a:lnTo>
                <a:lnTo>
                  <a:pt x="8552" y="205721"/>
                </a:lnTo>
                <a:lnTo>
                  <a:pt x="235" y="213981"/>
                </a:lnTo>
                <a:lnTo>
                  <a:pt x="0" y="218006"/>
                </a:lnTo>
                <a:lnTo>
                  <a:pt x="761" y="219157"/>
                </a:lnTo>
                <a:lnTo>
                  <a:pt x="2062" y="219923"/>
                </a:lnTo>
                <a:lnTo>
                  <a:pt x="7045"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66"/>
          <p:cNvSpPr/>
          <p:nvPr/>
        </p:nvSpPr>
        <p:spPr>
          <a:xfrm>
            <a:off x="2214562" y="3707606"/>
            <a:ext cx="207170" cy="21432"/>
          </a:xfrm>
          <a:custGeom>
            <a:avLst/>
            <a:gdLst/>
            <a:ahLst/>
            <a:cxnLst/>
            <a:rect l="0" t="0" r="0" b="0"/>
            <a:pathLst>
              <a:path w="207170" h="21432">
                <a:moveTo>
                  <a:pt x="0" y="21431"/>
                </a:moveTo>
                <a:lnTo>
                  <a:pt x="3792" y="21431"/>
                </a:lnTo>
                <a:lnTo>
                  <a:pt x="4910" y="20637"/>
                </a:lnTo>
                <a:lnTo>
                  <a:pt x="5654" y="19314"/>
                </a:lnTo>
                <a:lnTo>
                  <a:pt x="6151" y="17639"/>
                </a:lnTo>
                <a:lnTo>
                  <a:pt x="8069" y="17315"/>
                </a:lnTo>
                <a:lnTo>
                  <a:pt x="10936" y="17894"/>
                </a:lnTo>
                <a:lnTo>
                  <a:pt x="14434" y="19073"/>
                </a:lnTo>
                <a:lnTo>
                  <a:pt x="17560" y="19065"/>
                </a:lnTo>
                <a:lnTo>
                  <a:pt x="20438" y="18266"/>
                </a:lnTo>
                <a:lnTo>
                  <a:pt x="23151" y="16940"/>
                </a:lnTo>
                <a:lnTo>
                  <a:pt x="26546" y="16056"/>
                </a:lnTo>
                <a:lnTo>
                  <a:pt x="30397" y="15466"/>
                </a:lnTo>
                <a:lnTo>
                  <a:pt x="34552" y="15073"/>
                </a:lnTo>
                <a:lnTo>
                  <a:pt x="38910" y="14811"/>
                </a:lnTo>
                <a:lnTo>
                  <a:pt x="47985" y="14520"/>
                </a:lnTo>
                <a:lnTo>
                  <a:pt x="72439" y="14308"/>
                </a:lnTo>
                <a:lnTo>
                  <a:pt x="88139" y="14293"/>
                </a:lnTo>
                <a:lnTo>
                  <a:pt x="93684" y="13498"/>
                </a:lnTo>
                <a:lnTo>
                  <a:pt x="98968" y="12173"/>
                </a:lnTo>
                <a:lnTo>
                  <a:pt x="104079" y="10497"/>
                </a:lnTo>
                <a:lnTo>
                  <a:pt x="109074" y="9379"/>
                </a:lnTo>
                <a:lnTo>
                  <a:pt x="113991" y="8634"/>
                </a:lnTo>
                <a:lnTo>
                  <a:pt x="118856" y="8137"/>
                </a:lnTo>
                <a:lnTo>
                  <a:pt x="123687" y="7806"/>
                </a:lnTo>
                <a:lnTo>
                  <a:pt x="128496" y="7585"/>
                </a:lnTo>
                <a:lnTo>
                  <a:pt x="138072" y="7340"/>
                </a:lnTo>
                <a:lnTo>
                  <a:pt x="147619" y="7231"/>
                </a:lnTo>
                <a:lnTo>
                  <a:pt x="152388" y="6408"/>
                </a:lnTo>
                <a:lnTo>
                  <a:pt x="157154" y="5066"/>
                </a:lnTo>
                <a:lnTo>
                  <a:pt x="161920" y="3377"/>
                </a:lnTo>
                <a:lnTo>
                  <a:pt x="166684" y="2252"/>
                </a:lnTo>
                <a:lnTo>
                  <a:pt x="171448" y="1501"/>
                </a:lnTo>
                <a:lnTo>
                  <a:pt x="176211" y="1000"/>
                </a:lnTo>
                <a:lnTo>
                  <a:pt x="180180" y="667"/>
                </a:lnTo>
                <a:lnTo>
                  <a:pt x="183620" y="445"/>
                </a:lnTo>
                <a:lnTo>
                  <a:pt x="186707" y="296"/>
                </a:lnTo>
                <a:lnTo>
                  <a:pt x="194371" y="132"/>
                </a:lnTo>
                <a:lnTo>
                  <a:pt x="20716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67"/>
          <p:cNvSpPr/>
          <p:nvPr/>
        </p:nvSpPr>
        <p:spPr>
          <a:xfrm>
            <a:off x="2250281" y="3800475"/>
            <a:ext cx="157163" cy="14288"/>
          </a:xfrm>
          <a:custGeom>
            <a:avLst/>
            <a:gdLst/>
            <a:ahLst/>
            <a:cxnLst/>
            <a:rect l="0" t="0" r="0" b="0"/>
            <a:pathLst>
              <a:path w="157163" h="14288">
                <a:moveTo>
                  <a:pt x="0" y="0"/>
                </a:moveTo>
                <a:lnTo>
                  <a:pt x="0" y="6849"/>
                </a:lnTo>
                <a:lnTo>
                  <a:pt x="4233" y="7012"/>
                </a:lnTo>
                <a:lnTo>
                  <a:pt x="143845" y="7143"/>
                </a:lnTo>
                <a:lnTo>
                  <a:pt x="146697" y="7937"/>
                </a:lnTo>
                <a:lnTo>
                  <a:pt x="149391" y="9260"/>
                </a:lnTo>
                <a:lnTo>
                  <a:pt x="157162"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68"/>
          <p:cNvSpPr/>
          <p:nvPr/>
        </p:nvSpPr>
        <p:spPr>
          <a:xfrm>
            <a:off x="2600422" y="3607604"/>
            <a:ext cx="271366" cy="392897"/>
          </a:xfrm>
          <a:custGeom>
            <a:avLst/>
            <a:gdLst/>
            <a:ahLst/>
            <a:cxnLst/>
            <a:rect l="0" t="0" r="0" b="0"/>
            <a:pathLst>
              <a:path w="271366" h="392897">
                <a:moveTo>
                  <a:pt x="7046" y="78571"/>
                </a:moveTo>
                <a:lnTo>
                  <a:pt x="7046" y="60811"/>
                </a:lnTo>
                <a:lnTo>
                  <a:pt x="7840" y="58793"/>
                </a:lnTo>
                <a:lnTo>
                  <a:pt x="12750" y="52161"/>
                </a:lnTo>
                <a:lnTo>
                  <a:pt x="19231" y="45169"/>
                </a:lnTo>
                <a:lnTo>
                  <a:pt x="30895" y="33318"/>
                </a:lnTo>
                <a:lnTo>
                  <a:pt x="37754" y="28560"/>
                </a:lnTo>
                <a:lnTo>
                  <a:pt x="46094" y="23800"/>
                </a:lnTo>
                <a:lnTo>
                  <a:pt x="55093" y="19038"/>
                </a:lnTo>
                <a:lnTo>
                  <a:pt x="83283" y="4752"/>
                </a:lnTo>
                <a:lnTo>
                  <a:pt x="88034" y="3164"/>
                </a:lnTo>
                <a:lnTo>
                  <a:pt x="92788" y="2106"/>
                </a:lnTo>
                <a:lnTo>
                  <a:pt x="97545" y="1400"/>
                </a:lnTo>
                <a:lnTo>
                  <a:pt x="104947" y="616"/>
                </a:lnTo>
                <a:lnTo>
                  <a:pt x="112470" y="268"/>
                </a:lnTo>
                <a:lnTo>
                  <a:pt x="135905" y="26"/>
                </a:lnTo>
                <a:lnTo>
                  <a:pt x="148326" y="0"/>
                </a:lnTo>
                <a:lnTo>
                  <a:pt x="152827" y="790"/>
                </a:lnTo>
                <a:lnTo>
                  <a:pt x="157414" y="2111"/>
                </a:lnTo>
                <a:lnTo>
                  <a:pt x="162060" y="3785"/>
                </a:lnTo>
                <a:lnTo>
                  <a:pt x="166745" y="5695"/>
                </a:lnTo>
                <a:lnTo>
                  <a:pt x="171456" y="7762"/>
                </a:lnTo>
                <a:lnTo>
                  <a:pt x="180924" y="12175"/>
                </a:lnTo>
                <a:lnTo>
                  <a:pt x="190423" y="16782"/>
                </a:lnTo>
                <a:lnTo>
                  <a:pt x="197820" y="21476"/>
                </a:lnTo>
                <a:lnTo>
                  <a:pt x="204547" y="27001"/>
                </a:lnTo>
                <a:lnTo>
                  <a:pt x="212828" y="34749"/>
                </a:lnTo>
                <a:lnTo>
                  <a:pt x="217568" y="41367"/>
                </a:lnTo>
                <a:lnTo>
                  <a:pt x="222352" y="51673"/>
                </a:lnTo>
                <a:lnTo>
                  <a:pt x="224402" y="55876"/>
                </a:lnTo>
                <a:lnTo>
                  <a:pt x="226680" y="64780"/>
                </a:lnTo>
                <a:lnTo>
                  <a:pt x="228486" y="74823"/>
                </a:lnTo>
                <a:lnTo>
                  <a:pt x="230079" y="80834"/>
                </a:lnTo>
                <a:lnTo>
                  <a:pt x="233172" y="93070"/>
                </a:lnTo>
                <a:lnTo>
                  <a:pt x="234547" y="103800"/>
                </a:lnTo>
                <a:lnTo>
                  <a:pt x="233041" y="115978"/>
                </a:lnTo>
                <a:lnTo>
                  <a:pt x="231528" y="122559"/>
                </a:lnTo>
                <a:lnTo>
                  <a:pt x="229847" y="134104"/>
                </a:lnTo>
                <a:lnTo>
                  <a:pt x="228307" y="144527"/>
                </a:lnTo>
                <a:lnTo>
                  <a:pt x="224976" y="154451"/>
                </a:lnTo>
                <a:lnTo>
                  <a:pt x="218638" y="172755"/>
                </a:lnTo>
                <a:lnTo>
                  <a:pt x="214064" y="184195"/>
                </a:lnTo>
                <a:lnTo>
                  <a:pt x="208592" y="194571"/>
                </a:lnTo>
                <a:lnTo>
                  <a:pt x="200868" y="204474"/>
                </a:lnTo>
                <a:lnTo>
                  <a:pt x="194260" y="216284"/>
                </a:lnTo>
                <a:lnTo>
                  <a:pt x="191387" y="222767"/>
                </a:lnTo>
                <a:lnTo>
                  <a:pt x="183961" y="234204"/>
                </a:lnTo>
                <a:lnTo>
                  <a:pt x="179758" y="239476"/>
                </a:lnTo>
                <a:lnTo>
                  <a:pt x="175369" y="244578"/>
                </a:lnTo>
                <a:lnTo>
                  <a:pt x="170855" y="249567"/>
                </a:lnTo>
                <a:lnTo>
                  <a:pt x="162400" y="259344"/>
                </a:lnTo>
                <a:lnTo>
                  <a:pt x="155996" y="268981"/>
                </a:lnTo>
                <a:lnTo>
                  <a:pt x="148388" y="278556"/>
                </a:lnTo>
                <a:lnTo>
                  <a:pt x="140509" y="288103"/>
                </a:lnTo>
                <a:lnTo>
                  <a:pt x="134361" y="297638"/>
                </a:lnTo>
                <a:lnTo>
                  <a:pt x="126866" y="305050"/>
                </a:lnTo>
                <a:lnTo>
                  <a:pt x="122645" y="308139"/>
                </a:lnTo>
                <a:lnTo>
                  <a:pt x="118243" y="310991"/>
                </a:lnTo>
                <a:lnTo>
                  <a:pt x="113721" y="313686"/>
                </a:lnTo>
                <a:lnTo>
                  <a:pt x="109119" y="316277"/>
                </a:lnTo>
                <a:lnTo>
                  <a:pt x="104464" y="319591"/>
                </a:lnTo>
                <a:lnTo>
                  <a:pt x="99772" y="323389"/>
                </a:lnTo>
                <a:lnTo>
                  <a:pt x="95058" y="327507"/>
                </a:lnTo>
                <a:lnTo>
                  <a:pt x="87702" y="334201"/>
                </a:lnTo>
                <a:lnTo>
                  <a:pt x="80993" y="339821"/>
                </a:lnTo>
                <a:lnTo>
                  <a:pt x="72720" y="344965"/>
                </a:lnTo>
                <a:lnTo>
                  <a:pt x="65868" y="349897"/>
                </a:lnTo>
                <a:lnTo>
                  <a:pt x="62929" y="352324"/>
                </a:lnTo>
                <a:lnTo>
                  <a:pt x="57548" y="355020"/>
                </a:lnTo>
                <a:lnTo>
                  <a:pt x="50055" y="356538"/>
                </a:lnTo>
                <a:lnTo>
                  <a:pt x="44418" y="356893"/>
                </a:lnTo>
                <a:lnTo>
                  <a:pt x="30890" y="357139"/>
                </a:lnTo>
                <a:lnTo>
                  <a:pt x="18746" y="357173"/>
                </a:lnTo>
                <a:lnTo>
                  <a:pt x="16434" y="356381"/>
                </a:lnTo>
                <a:lnTo>
                  <a:pt x="8439" y="351026"/>
                </a:lnTo>
                <a:lnTo>
                  <a:pt x="1018" y="343970"/>
                </a:lnTo>
                <a:lnTo>
                  <a:pt x="646" y="342816"/>
                </a:lnTo>
                <a:lnTo>
                  <a:pt x="0" y="336833"/>
                </a:lnTo>
                <a:lnTo>
                  <a:pt x="3724" y="328483"/>
                </a:lnTo>
                <a:lnTo>
                  <a:pt x="5625" y="326141"/>
                </a:lnTo>
                <a:lnTo>
                  <a:pt x="7686" y="324580"/>
                </a:lnTo>
                <a:lnTo>
                  <a:pt x="9854" y="323540"/>
                </a:lnTo>
                <a:lnTo>
                  <a:pt x="14380" y="318150"/>
                </a:lnTo>
                <a:lnTo>
                  <a:pt x="21390" y="308307"/>
                </a:lnTo>
                <a:lnTo>
                  <a:pt x="28494" y="300363"/>
                </a:lnTo>
                <a:lnTo>
                  <a:pt x="30870" y="297870"/>
                </a:lnTo>
                <a:lnTo>
                  <a:pt x="37743" y="292983"/>
                </a:lnTo>
                <a:lnTo>
                  <a:pt x="45295" y="288165"/>
                </a:lnTo>
                <a:lnTo>
                  <a:pt x="51298" y="283378"/>
                </a:lnTo>
                <a:lnTo>
                  <a:pt x="55598" y="280990"/>
                </a:lnTo>
                <a:lnTo>
                  <a:pt x="60845" y="278604"/>
                </a:lnTo>
                <a:lnTo>
                  <a:pt x="66725" y="276220"/>
                </a:lnTo>
                <a:lnTo>
                  <a:pt x="71438" y="273837"/>
                </a:lnTo>
                <a:lnTo>
                  <a:pt x="82658" y="266690"/>
                </a:lnTo>
                <a:lnTo>
                  <a:pt x="86823" y="264309"/>
                </a:lnTo>
                <a:lnTo>
                  <a:pt x="91187" y="261928"/>
                </a:lnTo>
                <a:lnTo>
                  <a:pt x="95684" y="260340"/>
                </a:lnTo>
                <a:lnTo>
                  <a:pt x="100269" y="259281"/>
                </a:lnTo>
                <a:lnTo>
                  <a:pt x="104914" y="258576"/>
                </a:lnTo>
                <a:lnTo>
                  <a:pt x="109598" y="258105"/>
                </a:lnTo>
                <a:lnTo>
                  <a:pt x="114308" y="257792"/>
                </a:lnTo>
                <a:lnTo>
                  <a:pt x="119035" y="257582"/>
                </a:lnTo>
                <a:lnTo>
                  <a:pt x="128521" y="257350"/>
                </a:lnTo>
                <a:lnTo>
                  <a:pt x="143754" y="257201"/>
                </a:lnTo>
                <a:lnTo>
                  <a:pt x="151414" y="259297"/>
                </a:lnTo>
                <a:lnTo>
                  <a:pt x="155679" y="260967"/>
                </a:lnTo>
                <a:lnTo>
                  <a:pt x="160110" y="262875"/>
                </a:lnTo>
                <a:lnTo>
                  <a:pt x="169266" y="267111"/>
                </a:lnTo>
                <a:lnTo>
                  <a:pt x="176511" y="271639"/>
                </a:lnTo>
                <a:lnTo>
                  <a:pt x="182376" y="276298"/>
                </a:lnTo>
                <a:lnTo>
                  <a:pt x="187629" y="281014"/>
                </a:lnTo>
                <a:lnTo>
                  <a:pt x="194726" y="285756"/>
                </a:lnTo>
                <a:lnTo>
                  <a:pt x="203172" y="291303"/>
                </a:lnTo>
                <a:lnTo>
                  <a:pt x="207647" y="295005"/>
                </a:lnTo>
                <a:lnTo>
                  <a:pt x="216058" y="302558"/>
                </a:lnTo>
                <a:lnTo>
                  <a:pt x="222442" y="308560"/>
                </a:lnTo>
                <a:lnTo>
                  <a:pt x="230499" y="320194"/>
                </a:lnTo>
                <a:lnTo>
                  <a:pt x="240333" y="333438"/>
                </a:lnTo>
                <a:lnTo>
                  <a:pt x="246736" y="345204"/>
                </a:lnTo>
                <a:lnTo>
                  <a:pt x="249780" y="354864"/>
                </a:lnTo>
                <a:lnTo>
                  <a:pt x="254563" y="366634"/>
                </a:lnTo>
                <a:lnTo>
                  <a:pt x="255960" y="372757"/>
                </a:lnTo>
                <a:lnTo>
                  <a:pt x="257126" y="374707"/>
                </a:lnTo>
                <a:lnTo>
                  <a:pt x="258698" y="376007"/>
                </a:lnTo>
                <a:lnTo>
                  <a:pt x="260539" y="376874"/>
                </a:lnTo>
                <a:lnTo>
                  <a:pt x="261766" y="378246"/>
                </a:lnTo>
                <a:lnTo>
                  <a:pt x="262585" y="379954"/>
                </a:lnTo>
                <a:lnTo>
                  <a:pt x="263494" y="383969"/>
                </a:lnTo>
                <a:lnTo>
                  <a:pt x="264126" y="391563"/>
                </a:lnTo>
                <a:lnTo>
                  <a:pt x="264951" y="392007"/>
                </a:lnTo>
                <a:lnTo>
                  <a:pt x="271365" y="39289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69"/>
          <p:cNvSpPr/>
          <p:nvPr/>
        </p:nvSpPr>
        <p:spPr>
          <a:xfrm>
            <a:off x="3000401" y="3579018"/>
            <a:ext cx="235707" cy="371476"/>
          </a:xfrm>
          <a:custGeom>
            <a:avLst/>
            <a:gdLst/>
            <a:ahLst/>
            <a:cxnLst/>
            <a:rect l="0" t="0" r="0" b="0"/>
            <a:pathLst>
              <a:path w="235707" h="371476">
                <a:moveTo>
                  <a:pt x="85699" y="0"/>
                </a:moveTo>
                <a:lnTo>
                  <a:pt x="75756" y="9943"/>
                </a:lnTo>
                <a:lnTo>
                  <a:pt x="74307" y="12185"/>
                </a:lnTo>
                <a:lnTo>
                  <a:pt x="71476" y="19133"/>
                </a:lnTo>
                <a:lnTo>
                  <a:pt x="65962" y="26218"/>
                </a:lnTo>
                <a:lnTo>
                  <a:pt x="59301" y="34139"/>
                </a:lnTo>
                <a:lnTo>
                  <a:pt x="53095" y="45393"/>
                </a:lnTo>
                <a:lnTo>
                  <a:pt x="50109" y="54902"/>
                </a:lnTo>
                <a:lnTo>
                  <a:pt x="46598" y="63030"/>
                </a:lnTo>
                <a:lnTo>
                  <a:pt x="40158" y="72739"/>
                </a:lnTo>
                <a:lnTo>
                  <a:pt x="38670" y="76274"/>
                </a:lnTo>
                <a:lnTo>
                  <a:pt x="37016" y="84435"/>
                </a:lnTo>
                <a:lnTo>
                  <a:pt x="34164" y="93354"/>
                </a:lnTo>
                <a:lnTo>
                  <a:pt x="30251" y="102609"/>
                </a:lnTo>
                <a:lnTo>
                  <a:pt x="25866" y="112015"/>
                </a:lnTo>
                <a:lnTo>
                  <a:pt x="11853" y="140503"/>
                </a:lnTo>
                <a:lnTo>
                  <a:pt x="9222" y="150023"/>
                </a:lnTo>
                <a:lnTo>
                  <a:pt x="8053" y="159546"/>
                </a:lnTo>
                <a:lnTo>
                  <a:pt x="7533" y="169070"/>
                </a:lnTo>
                <a:lnTo>
                  <a:pt x="6601" y="173038"/>
                </a:lnTo>
                <a:lnTo>
                  <a:pt x="2290" y="183210"/>
                </a:lnTo>
                <a:lnTo>
                  <a:pt x="1003" y="191494"/>
                </a:lnTo>
                <a:lnTo>
                  <a:pt x="431" y="200467"/>
                </a:lnTo>
                <a:lnTo>
                  <a:pt x="177" y="209746"/>
                </a:lnTo>
                <a:lnTo>
                  <a:pt x="0" y="229597"/>
                </a:lnTo>
                <a:lnTo>
                  <a:pt x="2102" y="237245"/>
                </a:lnTo>
                <a:lnTo>
                  <a:pt x="4888" y="245936"/>
                </a:lnTo>
                <a:lnTo>
                  <a:pt x="6127" y="255090"/>
                </a:lnTo>
                <a:lnTo>
                  <a:pt x="8794" y="262334"/>
                </a:lnTo>
                <a:lnTo>
                  <a:pt x="11831" y="268199"/>
                </a:lnTo>
                <a:lnTo>
                  <a:pt x="14335" y="276758"/>
                </a:lnTo>
                <a:lnTo>
                  <a:pt x="19751" y="288201"/>
                </a:lnTo>
                <a:lnTo>
                  <a:pt x="26383" y="296972"/>
                </a:lnTo>
                <a:lnTo>
                  <a:pt x="33375" y="304597"/>
                </a:lnTo>
                <a:lnTo>
                  <a:pt x="42849" y="314285"/>
                </a:lnTo>
                <a:lnTo>
                  <a:pt x="52364" y="323842"/>
                </a:lnTo>
                <a:lnTo>
                  <a:pt x="55538" y="325432"/>
                </a:lnTo>
                <a:lnTo>
                  <a:pt x="59241" y="326493"/>
                </a:lnTo>
                <a:lnTo>
                  <a:pt x="63298" y="327200"/>
                </a:lnTo>
                <a:lnTo>
                  <a:pt x="69922" y="327984"/>
                </a:lnTo>
                <a:lnTo>
                  <a:pt x="72799" y="328194"/>
                </a:lnTo>
                <a:lnTo>
                  <a:pt x="76305" y="329127"/>
                </a:lnTo>
                <a:lnTo>
                  <a:pt x="80230" y="330544"/>
                </a:lnTo>
                <a:lnTo>
                  <a:pt x="84434" y="332281"/>
                </a:lnTo>
                <a:lnTo>
                  <a:pt x="88824" y="333440"/>
                </a:lnTo>
                <a:lnTo>
                  <a:pt x="93339" y="334212"/>
                </a:lnTo>
                <a:lnTo>
                  <a:pt x="97936" y="334727"/>
                </a:lnTo>
                <a:lnTo>
                  <a:pt x="102588" y="334276"/>
                </a:lnTo>
                <a:lnTo>
                  <a:pt x="107277" y="333182"/>
                </a:lnTo>
                <a:lnTo>
                  <a:pt x="111990" y="331659"/>
                </a:lnTo>
                <a:lnTo>
                  <a:pt x="119344" y="329967"/>
                </a:lnTo>
                <a:lnTo>
                  <a:pt x="126052" y="329214"/>
                </a:lnTo>
                <a:lnTo>
                  <a:pt x="130064" y="329014"/>
                </a:lnTo>
                <a:lnTo>
                  <a:pt x="134325" y="328880"/>
                </a:lnTo>
                <a:lnTo>
                  <a:pt x="138754" y="327998"/>
                </a:lnTo>
                <a:lnTo>
                  <a:pt x="143294" y="326615"/>
                </a:lnTo>
                <a:lnTo>
                  <a:pt x="147908" y="324900"/>
                </a:lnTo>
                <a:lnTo>
                  <a:pt x="152571" y="322962"/>
                </a:lnTo>
                <a:lnTo>
                  <a:pt x="157268" y="320877"/>
                </a:lnTo>
                <a:lnTo>
                  <a:pt x="166720" y="316443"/>
                </a:lnTo>
                <a:lnTo>
                  <a:pt x="190481" y="304765"/>
                </a:lnTo>
                <a:lnTo>
                  <a:pt x="194447" y="302396"/>
                </a:lnTo>
                <a:lnTo>
                  <a:pt x="200971" y="297646"/>
                </a:lnTo>
                <a:lnTo>
                  <a:pt x="206516" y="292890"/>
                </a:lnTo>
                <a:lnTo>
                  <a:pt x="211626" y="288130"/>
                </a:lnTo>
                <a:lnTo>
                  <a:pt x="221375" y="278606"/>
                </a:lnTo>
                <a:lnTo>
                  <a:pt x="226168" y="273050"/>
                </a:lnTo>
                <a:lnTo>
                  <a:pt x="232535" y="262585"/>
                </a:lnTo>
                <a:lnTo>
                  <a:pt x="234303" y="259579"/>
                </a:lnTo>
                <a:lnTo>
                  <a:pt x="235298" y="250303"/>
                </a:lnTo>
                <a:lnTo>
                  <a:pt x="235593" y="241292"/>
                </a:lnTo>
                <a:lnTo>
                  <a:pt x="235706" y="230080"/>
                </a:lnTo>
                <a:lnTo>
                  <a:pt x="233596" y="227141"/>
                </a:lnTo>
                <a:lnTo>
                  <a:pt x="227945" y="221024"/>
                </a:lnTo>
                <a:lnTo>
                  <a:pt x="225773" y="218787"/>
                </a:lnTo>
                <a:lnTo>
                  <a:pt x="223532" y="217296"/>
                </a:lnTo>
                <a:lnTo>
                  <a:pt x="218924" y="215639"/>
                </a:lnTo>
                <a:lnTo>
                  <a:pt x="211868" y="214706"/>
                </a:lnTo>
                <a:lnTo>
                  <a:pt x="204750" y="214429"/>
                </a:lnTo>
                <a:lnTo>
                  <a:pt x="193822" y="214347"/>
                </a:lnTo>
                <a:lnTo>
                  <a:pt x="190324" y="215129"/>
                </a:lnTo>
                <a:lnTo>
                  <a:pt x="184322" y="218115"/>
                </a:lnTo>
                <a:lnTo>
                  <a:pt x="176892" y="222088"/>
                </a:lnTo>
                <a:lnTo>
                  <a:pt x="145132" y="238162"/>
                </a:lnTo>
                <a:lnTo>
                  <a:pt x="140402" y="241325"/>
                </a:lnTo>
                <a:lnTo>
                  <a:pt x="135661" y="245021"/>
                </a:lnTo>
                <a:lnTo>
                  <a:pt x="130913" y="249072"/>
                </a:lnTo>
                <a:lnTo>
                  <a:pt x="126161" y="253361"/>
                </a:lnTo>
                <a:lnTo>
                  <a:pt x="116646" y="262359"/>
                </a:lnTo>
                <a:lnTo>
                  <a:pt x="112680" y="266981"/>
                </a:lnTo>
                <a:lnTo>
                  <a:pt x="106157" y="276350"/>
                </a:lnTo>
                <a:lnTo>
                  <a:pt x="100612" y="285806"/>
                </a:lnTo>
                <a:lnTo>
                  <a:pt x="94708" y="295300"/>
                </a:lnTo>
                <a:lnTo>
                  <a:pt x="90911" y="300054"/>
                </a:lnTo>
                <a:lnTo>
                  <a:pt x="86792" y="304811"/>
                </a:lnTo>
                <a:lnTo>
                  <a:pt x="80099" y="314330"/>
                </a:lnTo>
                <a:lnTo>
                  <a:pt x="77203" y="319091"/>
                </a:lnTo>
                <a:lnTo>
                  <a:pt x="73985" y="328614"/>
                </a:lnTo>
                <a:lnTo>
                  <a:pt x="72555" y="337345"/>
                </a:lnTo>
                <a:lnTo>
                  <a:pt x="71920" y="343871"/>
                </a:lnTo>
                <a:lnTo>
                  <a:pt x="70956" y="346722"/>
                </a:lnTo>
                <a:lnTo>
                  <a:pt x="67769" y="352007"/>
                </a:lnTo>
                <a:lnTo>
                  <a:pt x="67396" y="354528"/>
                </a:lnTo>
                <a:lnTo>
                  <a:pt x="67940" y="357002"/>
                </a:lnTo>
                <a:lnTo>
                  <a:pt x="70726" y="362884"/>
                </a:lnTo>
                <a:lnTo>
                  <a:pt x="71351" y="370355"/>
                </a:lnTo>
                <a:lnTo>
                  <a:pt x="72165" y="370728"/>
                </a:lnTo>
                <a:lnTo>
                  <a:pt x="78555" y="3714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370"/>
          <p:cNvSpPr/>
          <p:nvPr/>
        </p:nvSpPr>
        <p:spPr>
          <a:xfrm>
            <a:off x="3321844" y="3557587"/>
            <a:ext cx="214313" cy="135732"/>
          </a:xfrm>
          <a:custGeom>
            <a:avLst/>
            <a:gdLst/>
            <a:ahLst/>
            <a:cxnLst/>
            <a:rect l="0" t="0" r="0" b="0"/>
            <a:pathLst>
              <a:path w="214313" h="135732">
                <a:moveTo>
                  <a:pt x="42862" y="0"/>
                </a:moveTo>
                <a:lnTo>
                  <a:pt x="42862" y="6151"/>
                </a:lnTo>
                <a:lnTo>
                  <a:pt x="42068" y="6482"/>
                </a:lnTo>
                <a:lnTo>
                  <a:pt x="39069" y="6850"/>
                </a:lnTo>
                <a:lnTo>
                  <a:pt x="37952" y="7741"/>
                </a:lnTo>
                <a:lnTo>
                  <a:pt x="37208" y="9130"/>
                </a:lnTo>
                <a:lnTo>
                  <a:pt x="36380" y="12789"/>
                </a:lnTo>
                <a:lnTo>
                  <a:pt x="36159" y="14876"/>
                </a:lnTo>
                <a:lnTo>
                  <a:pt x="36012" y="17061"/>
                </a:lnTo>
                <a:lnTo>
                  <a:pt x="35914" y="19312"/>
                </a:lnTo>
                <a:lnTo>
                  <a:pt x="35806" y="23929"/>
                </a:lnTo>
                <a:lnTo>
                  <a:pt x="34982" y="26271"/>
                </a:lnTo>
                <a:lnTo>
                  <a:pt x="33640" y="28627"/>
                </a:lnTo>
                <a:lnTo>
                  <a:pt x="31952" y="30990"/>
                </a:lnTo>
                <a:lnTo>
                  <a:pt x="30826" y="33360"/>
                </a:lnTo>
                <a:lnTo>
                  <a:pt x="30075" y="35734"/>
                </a:lnTo>
                <a:lnTo>
                  <a:pt x="29575" y="38110"/>
                </a:lnTo>
                <a:lnTo>
                  <a:pt x="29241" y="40488"/>
                </a:lnTo>
                <a:lnTo>
                  <a:pt x="29019" y="42867"/>
                </a:lnTo>
                <a:lnTo>
                  <a:pt x="28871" y="45247"/>
                </a:lnTo>
                <a:lnTo>
                  <a:pt x="28706" y="50008"/>
                </a:lnTo>
                <a:lnTo>
                  <a:pt x="28662" y="52389"/>
                </a:lnTo>
                <a:lnTo>
                  <a:pt x="27839" y="55563"/>
                </a:lnTo>
                <a:lnTo>
                  <a:pt x="26496" y="59267"/>
                </a:lnTo>
                <a:lnTo>
                  <a:pt x="24808" y="63324"/>
                </a:lnTo>
                <a:lnTo>
                  <a:pt x="23682" y="66822"/>
                </a:lnTo>
                <a:lnTo>
                  <a:pt x="22932" y="69948"/>
                </a:lnTo>
                <a:lnTo>
                  <a:pt x="22431" y="72826"/>
                </a:lnTo>
                <a:lnTo>
                  <a:pt x="21304" y="75538"/>
                </a:lnTo>
                <a:lnTo>
                  <a:pt x="19759" y="78140"/>
                </a:lnTo>
                <a:lnTo>
                  <a:pt x="17935" y="80668"/>
                </a:lnTo>
                <a:lnTo>
                  <a:pt x="15925" y="83941"/>
                </a:lnTo>
                <a:lnTo>
                  <a:pt x="13791" y="87711"/>
                </a:lnTo>
                <a:lnTo>
                  <a:pt x="11575" y="91811"/>
                </a:lnTo>
                <a:lnTo>
                  <a:pt x="10098" y="95339"/>
                </a:lnTo>
                <a:lnTo>
                  <a:pt x="9113" y="98484"/>
                </a:lnTo>
                <a:lnTo>
                  <a:pt x="8456" y="101375"/>
                </a:lnTo>
                <a:lnTo>
                  <a:pt x="7225" y="104096"/>
                </a:lnTo>
                <a:lnTo>
                  <a:pt x="5610" y="106704"/>
                </a:lnTo>
                <a:lnTo>
                  <a:pt x="3740" y="109236"/>
                </a:lnTo>
                <a:lnTo>
                  <a:pt x="2493" y="111718"/>
                </a:lnTo>
                <a:lnTo>
                  <a:pt x="1662" y="114166"/>
                </a:lnTo>
                <a:lnTo>
                  <a:pt x="1108" y="116592"/>
                </a:lnTo>
                <a:lnTo>
                  <a:pt x="738" y="119003"/>
                </a:lnTo>
                <a:lnTo>
                  <a:pt x="492" y="121404"/>
                </a:lnTo>
                <a:lnTo>
                  <a:pt x="1" y="128563"/>
                </a:lnTo>
                <a:lnTo>
                  <a:pt x="0" y="128577"/>
                </a:lnTo>
                <a:lnTo>
                  <a:pt x="6150" y="134737"/>
                </a:lnTo>
                <a:lnTo>
                  <a:pt x="8818" y="135289"/>
                </a:lnTo>
                <a:lnTo>
                  <a:pt x="14783" y="135600"/>
                </a:lnTo>
                <a:lnTo>
                  <a:pt x="23910" y="135706"/>
                </a:lnTo>
                <a:lnTo>
                  <a:pt x="27052" y="134920"/>
                </a:lnTo>
                <a:lnTo>
                  <a:pt x="30735" y="133603"/>
                </a:lnTo>
                <a:lnTo>
                  <a:pt x="34777" y="131931"/>
                </a:lnTo>
                <a:lnTo>
                  <a:pt x="39059" y="130817"/>
                </a:lnTo>
                <a:lnTo>
                  <a:pt x="43502" y="130073"/>
                </a:lnTo>
                <a:lnTo>
                  <a:pt x="48051" y="129578"/>
                </a:lnTo>
                <a:lnTo>
                  <a:pt x="52671" y="129248"/>
                </a:lnTo>
                <a:lnTo>
                  <a:pt x="57339" y="129028"/>
                </a:lnTo>
                <a:lnTo>
                  <a:pt x="66759" y="128783"/>
                </a:lnTo>
                <a:lnTo>
                  <a:pt x="100985" y="128595"/>
                </a:lnTo>
                <a:lnTo>
                  <a:pt x="105423" y="127799"/>
                </a:lnTo>
                <a:lnTo>
                  <a:pt x="110763" y="126474"/>
                </a:lnTo>
                <a:lnTo>
                  <a:pt x="116705" y="124798"/>
                </a:lnTo>
                <a:lnTo>
                  <a:pt x="122253" y="123680"/>
                </a:lnTo>
                <a:lnTo>
                  <a:pt x="127539" y="122934"/>
                </a:lnTo>
                <a:lnTo>
                  <a:pt x="132651" y="122437"/>
                </a:lnTo>
                <a:lnTo>
                  <a:pt x="136853" y="122900"/>
                </a:lnTo>
                <a:lnTo>
                  <a:pt x="140447" y="124003"/>
                </a:lnTo>
                <a:lnTo>
                  <a:pt x="143637" y="125531"/>
                </a:lnTo>
                <a:lnTo>
                  <a:pt x="147352" y="126550"/>
                </a:lnTo>
                <a:lnTo>
                  <a:pt x="151416" y="127229"/>
                </a:lnTo>
                <a:lnTo>
                  <a:pt x="155712" y="127682"/>
                </a:lnTo>
                <a:lnTo>
                  <a:pt x="159371" y="127984"/>
                </a:lnTo>
                <a:lnTo>
                  <a:pt x="165552" y="128319"/>
                </a:lnTo>
                <a:lnTo>
                  <a:pt x="173062" y="128469"/>
                </a:lnTo>
                <a:lnTo>
                  <a:pt x="209521" y="128587"/>
                </a:lnTo>
                <a:lnTo>
                  <a:pt x="211118" y="129381"/>
                </a:lnTo>
                <a:lnTo>
                  <a:pt x="212182" y="130704"/>
                </a:lnTo>
                <a:lnTo>
                  <a:pt x="214312" y="1357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371"/>
          <p:cNvSpPr/>
          <p:nvPr/>
        </p:nvSpPr>
        <p:spPr>
          <a:xfrm>
            <a:off x="3493293" y="3521868"/>
            <a:ext cx="21433" cy="385764"/>
          </a:xfrm>
          <a:custGeom>
            <a:avLst/>
            <a:gdLst/>
            <a:ahLst/>
            <a:cxnLst/>
            <a:rect l="0" t="0" r="0" b="0"/>
            <a:pathLst>
              <a:path w="21433" h="385764">
                <a:moveTo>
                  <a:pt x="21432" y="0"/>
                </a:moveTo>
                <a:lnTo>
                  <a:pt x="8224" y="0"/>
                </a:lnTo>
                <a:lnTo>
                  <a:pt x="7864" y="794"/>
                </a:lnTo>
                <a:lnTo>
                  <a:pt x="7286" y="7771"/>
                </a:lnTo>
                <a:lnTo>
                  <a:pt x="7172" y="16793"/>
                </a:lnTo>
                <a:lnTo>
                  <a:pt x="7144" y="171547"/>
                </a:lnTo>
                <a:lnTo>
                  <a:pt x="7938" y="178658"/>
                </a:lnTo>
                <a:lnTo>
                  <a:pt x="9261" y="185780"/>
                </a:lnTo>
                <a:lnTo>
                  <a:pt x="10936" y="192910"/>
                </a:lnTo>
                <a:lnTo>
                  <a:pt x="12053" y="200045"/>
                </a:lnTo>
                <a:lnTo>
                  <a:pt x="12798" y="207182"/>
                </a:lnTo>
                <a:lnTo>
                  <a:pt x="13295" y="214321"/>
                </a:lnTo>
                <a:lnTo>
                  <a:pt x="12832" y="222256"/>
                </a:lnTo>
                <a:lnTo>
                  <a:pt x="11730" y="230721"/>
                </a:lnTo>
                <a:lnTo>
                  <a:pt x="10201" y="239539"/>
                </a:lnTo>
                <a:lnTo>
                  <a:pt x="9182" y="247799"/>
                </a:lnTo>
                <a:lnTo>
                  <a:pt x="8503" y="255687"/>
                </a:lnTo>
                <a:lnTo>
                  <a:pt x="8050" y="263327"/>
                </a:lnTo>
                <a:lnTo>
                  <a:pt x="7547" y="278166"/>
                </a:lnTo>
                <a:lnTo>
                  <a:pt x="7413" y="285456"/>
                </a:lnTo>
                <a:lnTo>
                  <a:pt x="6529" y="292698"/>
                </a:lnTo>
                <a:lnTo>
                  <a:pt x="5146" y="299907"/>
                </a:lnTo>
                <a:lnTo>
                  <a:pt x="3431" y="307094"/>
                </a:lnTo>
                <a:lnTo>
                  <a:pt x="2288" y="314267"/>
                </a:lnTo>
                <a:lnTo>
                  <a:pt x="1525" y="321430"/>
                </a:lnTo>
                <a:lnTo>
                  <a:pt x="1017" y="328587"/>
                </a:lnTo>
                <a:lnTo>
                  <a:pt x="678" y="334946"/>
                </a:lnTo>
                <a:lnTo>
                  <a:pt x="301" y="346244"/>
                </a:lnTo>
                <a:lnTo>
                  <a:pt x="90" y="357738"/>
                </a:lnTo>
                <a:lnTo>
                  <a:pt x="0" y="3857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372"/>
          <p:cNvSpPr/>
          <p:nvPr/>
        </p:nvSpPr>
        <p:spPr>
          <a:xfrm>
            <a:off x="1571625" y="4243387"/>
            <a:ext cx="228601" cy="171451"/>
          </a:xfrm>
          <a:custGeom>
            <a:avLst/>
            <a:gdLst/>
            <a:ahLst/>
            <a:cxnLst/>
            <a:rect l="0" t="0" r="0" b="0"/>
            <a:pathLst>
              <a:path w="228601" h="171451">
                <a:moveTo>
                  <a:pt x="0" y="0"/>
                </a:moveTo>
                <a:lnTo>
                  <a:pt x="6150" y="6151"/>
                </a:lnTo>
                <a:lnTo>
                  <a:pt x="8819" y="6703"/>
                </a:lnTo>
                <a:lnTo>
                  <a:pt x="13207" y="7057"/>
                </a:lnTo>
                <a:lnTo>
                  <a:pt x="17759" y="10911"/>
                </a:lnTo>
                <a:lnTo>
                  <a:pt x="24032" y="14903"/>
                </a:lnTo>
                <a:lnTo>
                  <a:pt x="27928" y="17079"/>
                </a:lnTo>
                <a:lnTo>
                  <a:pt x="30524" y="19324"/>
                </a:lnTo>
                <a:lnTo>
                  <a:pt x="32256" y="21614"/>
                </a:lnTo>
                <a:lnTo>
                  <a:pt x="33410" y="23935"/>
                </a:lnTo>
                <a:lnTo>
                  <a:pt x="38926" y="28629"/>
                </a:lnTo>
                <a:lnTo>
                  <a:pt x="45875" y="33362"/>
                </a:lnTo>
                <a:lnTo>
                  <a:pt x="51609" y="38111"/>
                </a:lnTo>
                <a:lnTo>
                  <a:pt x="55044" y="40488"/>
                </a:lnTo>
                <a:lnTo>
                  <a:pt x="58921" y="42867"/>
                </a:lnTo>
                <a:lnTo>
                  <a:pt x="63093" y="45247"/>
                </a:lnTo>
                <a:lnTo>
                  <a:pt x="69845" y="50008"/>
                </a:lnTo>
                <a:lnTo>
                  <a:pt x="72757" y="52389"/>
                </a:lnTo>
                <a:lnTo>
                  <a:pt x="76286" y="55563"/>
                </a:lnTo>
                <a:lnTo>
                  <a:pt x="84440" y="63324"/>
                </a:lnTo>
                <a:lnTo>
                  <a:pt x="114784" y="93365"/>
                </a:lnTo>
                <a:lnTo>
                  <a:pt x="151291" y="129861"/>
                </a:lnTo>
                <a:lnTo>
                  <a:pt x="154836" y="132611"/>
                </a:lnTo>
                <a:lnTo>
                  <a:pt x="158786" y="135239"/>
                </a:lnTo>
                <a:lnTo>
                  <a:pt x="163007" y="137784"/>
                </a:lnTo>
                <a:lnTo>
                  <a:pt x="169814" y="142729"/>
                </a:lnTo>
                <a:lnTo>
                  <a:pt x="175485" y="147573"/>
                </a:lnTo>
                <a:lnTo>
                  <a:pt x="180651" y="152371"/>
                </a:lnTo>
                <a:lnTo>
                  <a:pt x="188023" y="159535"/>
                </a:lnTo>
                <a:lnTo>
                  <a:pt x="190436" y="161125"/>
                </a:lnTo>
                <a:lnTo>
                  <a:pt x="195234" y="162893"/>
                </a:lnTo>
                <a:lnTo>
                  <a:pt x="200012" y="165795"/>
                </a:lnTo>
                <a:lnTo>
                  <a:pt x="202397" y="167680"/>
                </a:lnTo>
                <a:lnTo>
                  <a:pt x="207165" y="169775"/>
                </a:lnTo>
                <a:lnTo>
                  <a:pt x="214165" y="171229"/>
                </a:lnTo>
                <a:lnTo>
                  <a:pt x="219736" y="171385"/>
                </a:lnTo>
                <a:lnTo>
                  <a:pt x="22860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373"/>
          <p:cNvSpPr/>
          <p:nvPr/>
        </p:nvSpPr>
        <p:spPr>
          <a:xfrm>
            <a:off x="1571625" y="4221956"/>
            <a:ext cx="214313" cy="264320"/>
          </a:xfrm>
          <a:custGeom>
            <a:avLst/>
            <a:gdLst/>
            <a:ahLst/>
            <a:cxnLst/>
            <a:rect l="0" t="0" r="0" b="0"/>
            <a:pathLst>
              <a:path w="214313" h="264320">
                <a:moveTo>
                  <a:pt x="214312" y="0"/>
                </a:moveTo>
                <a:lnTo>
                  <a:pt x="203384" y="0"/>
                </a:lnTo>
                <a:lnTo>
                  <a:pt x="202264" y="794"/>
                </a:lnTo>
                <a:lnTo>
                  <a:pt x="201517" y="2117"/>
                </a:lnTo>
                <a:lnTo>
                  <a:pt x="201020" y="3792"/>
                </a:lnTo>
                <a:lnTo>
                  <a:pt x="199894" y="4910"/>
                </a:lnTo>
                <a:lnTo>
                  <a:pt x="198350" y="5654"/>
                </a:lnTo>
                <a:lnTo>
                  <a:pt x="196527" y="6151"/>
                </a:lnTo>
                <a:lnTo>
                  <a:pt x="195312" y="8069"/>
                </a:lnTo>
                <a:lnTo>
                  <a:pt x="193961" y="14434"/>
                </a:lnTo>
                <a:lnTo>
                  <a:pt x="192014" y="17560"/>
                </a:lnTo>
                <a:lnTo>
                  <a:pt x="185616" y="23150"/>
                </a:lnTo>
                <a:lnTo>
                  <a:pt x="179598" y="30397"/>
                </a:lnTo>
                <a:lnTo>
                  <a:pt x="176882" y="34552"/>
                </a:lnTo>
                <a:lnTo>
                  <a:pt x="174277" y="38910"/>
                </a:lnTo>
                <a:lnTo>
                  <a:pt x="171747" y="43403"/>
                </a:lnTo>
                <a:lnTo>
                  <a:pt x="169267" y="47984"/>
                </a:lnTo>
                <a:lnTo>
                  <a:pt x="166026" y="53421"/>
                </a:lnTo>
                <a:lnTo>
                  <a:pt x="158191" y="65811"/>
                </a:lnTo>
                <a:lnTo>
                  <a:pt x="153879" y="71655"/>
                </a:lnTo>
                <a:lnTo>
                  <a:pt x="149417" y="77139"/>
                </a:lnTo>
                <a:lnTo>
                  <a:pt x="144855" y="82382"/>
                </a:lnTo>
                <a:lnTo>
                  <a:pt x="140226" y="88259"/>
                </a:lnTo>
                <a:lnTo>
                  <a:pt x="135553" y="94558"/>
                </a:lnTo>
                <a:lnTo>
                  <a:pt x="126127" y="107907"/>
                </a:lnTo>
                <a:lnTo>
                  <a:pt x="116646" y="121778"/>
                </a:lnTo>
                <a:lnTo>
                  <a:pt x="112689" y="128810"/>
                </a:lnTo>
                <a:lnTo>
                  <a:pt x="109257" y="135879"/>
                </a:lnTo>
                <a:lnTo>
                  <a:pt x="106175" y="142974"/>
                </a:lnTo>
                <a:lnTo>
                  <a:pt x="102533" y="149291"/>
                </a:lnTo>
                <a:lnTo>
                  <a:pt x="98518" y="155090"/>
                </a:lnTo>
                <a:lnTo>
                  <a:pt x="94253" y="160543"/>
                </a:lnTo>
                <a:lnTo>
                  <a:pt x="89823" y="166560"/>
                </a:lnTo>
                <a:lnTo>
                  <a:pt x="80667" y="179595"/>
                </a:lnTo>
                <a:lnTo>
                  <a:pt x="76003" y="185611"/>
                </a:lnTo>
                <a:lnTo>
                  <a:pt x="71306" y="191210"/>
                </a:lnTo>
                <a:lnTo>
                  <a:pt x="66587" y="196529"/>
                </a:lnTo>
                <a:lnTo>
                  <a:pt x="62647" y="201663"/>
                </a:lnTo>
                <a:lnTo>
                  <a:pt x="59227" y="206673"/>
                </a:lnTo>
                <a:lnTo>
                  <a:pt x="56153" y="211601"/>
                </a:lnTo>
                <a:lnTo>
                  <a:pt x="52517" y="216474"/>
                </a:lnTo>
                <a:lnTo>
                  <a:pt x="48505" y="221309"/>
                </a:lnTo>
                <a:lnTo>
                  <a:pt x="40607" y="230122"/>
                </a:lnTo>
                <a:lnTo>
                  <a:pt x="34452" y="236685"/>
                </a:lnTo>
                <a:lnTo>
                  <a:pt x="24032" y="247365"/>
                </a:lnTo>
                <a:lnTo>
                  <a:pt x="8563" y="262896"/>
                </a:lnTo>
                <a:lnTo>
                  <a:pt x="7296" y="263370"/>
                </a:lnTo>
                <a:lnTo>
                  <a:pt x="745" y="264235"/>
                </a:lnTo>
                <a:lnTo>
                  <a:pt x="0" y="2643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374"/>
          <p:cNvSpPr/>
          <p:nvPr/>
        </p:nvSpPr>
        <p:spPr>
          <a:xfrm>
            <a:off x="1850231" y="4221956"/>
            <a:ext cx="228601" cy="27583"/>
          </a:xfrm>
          <a:custGeom>
            <a:avLst/>
            <a:gdLst/>
            <a:ahLst/>
            <a:cxnLst/>
            <a:rect l="0" t="0" r="0" b="0"/>
            <a:pathLst>
              <a:path w="228601" h="27583">
                <a:moveTo>
                  <a:pt x="0" y="21431"/>
                </a:moveTo>
                <a:lnTo>
                  <a:pt x="6849" y="21431"/>
                </a:lnTo>
                <a:lnTo>
                  <a:pt x="7741" y="22225"/>
                </a:lnTo>
                <a:lnTo>
                  <a:pt x="10849" y="25223"/>
                </a:lnTo>
                <a:lnTo>
                  <a:pt x="12789" y="26341"/>
                </a:lnTo>
                <a:lnTo>
                  <a:pt x="14876" y="27085"/>
                </a:lnTo>
                <a:lnTo>
                  <a:pt x="17061" y="27582"/>
                </a:lnTo>
                <a:lnTo>
                  <a:pt x="20105" y="27119"/>
                </a:lnTo>
                <a:lnTo>
                  <a:pt x="23722" y="26017"/>
                </a:lnTo>
                <a:lnTo>
                  <a:pt x="27721" y="24488"/>
                </a:lnTo>
                <a:lnTo>
                  <a:pt x="31181" y="23469"/>
                </a:lnTo>
                <a:lnTo>
                  <a:pt x="34281" y="22790"/>
                </a:lnTo>
                <a:lnTo>
                  <a:pt x="39842" y="22035"/>
                </a:lnTo>
                <a:lnTo>
                  <a:pt x="44959" y="21700"/>
                </a:lnTo>
                <a:lnTo>
                  <a:pt x="51996" y="21550"/>
                </a:lnTo>
                <a:lnTo>
                  <a:pt x="56096" y="21511"/>
                </a:lnTo>
                <a:lnTo>
                  <a:pt x="60415" y="20690"/>
                </a:lnTo>
                <a:lnTo>
                  <a:pt x="64883" y="19350"/>
                </a:lnTo>
                <a:lnTo>
                  <a:pt x="69449" y="17663"/>
                </a:lnTo>
                <a:lnTo>
                  <a:pt x="73287" y="16537"/>
                </a:lnTo>
                <a:lnTo>
                  <a:pt x="76639" y="15787"/>
                </a:lnTo>
                <a:lnTo>
                  <a:pt x="79668" y="15287"/>
                </a:lnTo>
                <a:lnTo>
                  <a:pt x="84068" y="14954"/>
                </a:lnTo>
                <a:lnTo>
                  <a:pt x="89383" y="14731"/>
                </a:lnTo>
                <a:lnTo>
                  <a:pt x="95307" y="14584"/>
                </a:lnTo>
                <a:lnTo>
                  <a:pt x="100050" y="13691"/>
                </a:lnTo>
                <a:lnTo>
                  <a:pt x="104007" y="12302"/>
                </a:lnTo>
                <a:lnTo>
                  <a:pt x="107438" y="10583"/>
                </a:lnTo>
                <a:lnTo>
                  <a:pt x="111313" y="9436"/>
                </a:lnTo>
                <a:lnTo>
                  <a:pt x="115483" y="8672"/>
                </a:lnTo>
                <a:lnTo>
                  <a:pt x="119851" y="8162"/>
                </a:lnTo>
                <a:lnTo>
                  <a:pt x="124351" y="7029"/>
                </a:lnTo>
                <a:lnTo>
                  <a:pt x="128938" y="5480"/>
                </a:lnTo>
                <a:lnTo>
                  <a:pt x="133584" y="3653"/>
                </a:lnTo>
                <a:lnTo>
                  <a:pt x="138268" y="2435"/>
                </a:lnTo>
                <a:lnTo>
                  <a:pt x="142979" y="1624"/>
                </a:lnTo>
                <a:lnTo>
                  <a:pt x="147706" y="1082"/>
                </a:lnTo>
                <a:lnTo>
                  <a:pt x="152446" y="721"/>
                </a:lnTo>
                <a:lnTo>
                  <a:pt x="157193" y="481"/>
                </a:lnTo>
                <a:lnTo>
                  <a:pt x="166701" y="213"/>
                </a:lnTo>
                <a:lnTo>
                  <a:pt x="198637" y="8"/>
                </a:lnTo>
                <a:lnTo>
                  <a:pt x="22860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375"/>
          <p:cNvSpPr/>
          <p:nvPr/>
        </p:nvSpPr>
        <p:spPr>
          <a:xfrm>
            <a:off x="1885976" y="4286250"/>
            <a:ext cx="257150" cy="28576"/>
          </a:xfrm>
          <a:custGeom>
            <a:avLst/>
            <a:gdLst/>
            <a:ahLst/>
            <a:cxnLst/>
            <a:rect l="0" t="0" r="0" b="0"/>
            <a:pathLst>
              <a:path w="257150" h="28576">
                <a:moveTo>
                  <a:pt x="21405" y="21431"/>
                </a:moveTo>
                <a:lnTo>
                  <a:pt x="17613" y="25223"/>
                </a:lnTo>
                <a:lnTo>
                  <a:pt x="15701" y="26341"/>
                </a:lnTo>
                <a:lnTo>
                  <a:pt x="13634" y="27085"/>
                </a:lnTo>
                <a:lnTo>
                  <a:pt x="7499" y="28487"/>
                </a:lnTo>
                <a:lnTo>
                  <a:pt x="0" y="28574"/>
                </a:lnTo>
                <a:lnTo>
                  <a:pt x="34526" y="28575"/>
                </a:lnTo>
                <a:lnTo>
                  <a:pt x="38884" y="27781"/>
                </a:lnTo>
                <a:lnTo>
                  <a:pt x="43376" y="26458"/>
                </a:lnTo>
                <a:lnTo>
                  <a:pt x="47959" y="24782"/>
                </a:lnTo>
                <a:lnTo>
                  <a:pt x="52601" y="23665"/>
                </a:lnTo>
                <a:lnTo>
                  <a:pt x="57284" y="22920"/>
                </a:lnTo>
                <a:lnTo>
                  <a:pt x="61993" y="22424"/>
                </a:lnTo>
                <a:lnTo>
                  <a:pt x="66720" y="22093"/>
                </a:lnTo>
                <a:lnTo>
                  <a:pt x="71458" y="21872"/>
                </a:lnTo>
                <a:lnTo>
                  <a:pt x="80957" y="21627"/>
                </a:lnTo>
                <a:lnTo>
                  <a:pt x="90470" y="21518"/>
                </a:lnTo>
                <a:lnTo>
                  <a:pt x="95230" y="20695"/>
                </a:lnTo>
                <a:lnTo>
                  <a:pt x="99990" y="19353"/>
                </a:lnTo>
                <a:lnTo>
                  <a:pt x="104751" y="17664"/>
                </a:lnTo>
                <a:lnTo>
                  <a:pt x="110307" y="16539"/>
                </a:lnTo>
                <a:lnTo>
                  <a:pt x="116391" y="15788"/>
                </a:lnTo>
                <a:lnTo>
                  <a:pt x="122829" y="15288"/>
                </a:lnTo>
                <a:lnTo>
                  <a:pt x="128709" y="14954"/>
                </a:lnTo>
                <a:lnTo>
                  <a:pt x="139475" y="14583"/>
                </a:lnTo>
                <a:lnTo>
                  <a:pt x="162045" y="14375"/>
                </a:lnTo>
                <a:lnTo>
                  <a:pt x="168347" y="13552"/>
                </a:lnTo>
                <a:lnTo>
                  <a:pt x="173341" y="12209"/>
                </a:lnTo>
                <a:lnTo>
                  <a:pt x="177464" y="10521"/>
                </a:lnTo>
                <a:lnTo>
                  <a:pt x="182594" y="9395"/>
                </a:lnTo>
                <a:lnTo>
                  <a:pt x="188396" y="8644"/>
                </a:lnTo>
                <a:lnTo>
                  <a:pt x="194645" y="8144"/>
                </a:lnTo>
                <a:lnTo>
                  <a:pt x="200398" y="7810"/>
                </a:lnTo>
                <a:lnTo>
                  <a:pt x="211024" y="7440"/>
                </a:lnTo>
                <a:lnTo>
                  <a:pt x="222139" y="7231"/>
                </a:lnTo>
                <a:lnTo>
                  <a:pt x="234252" y="7170"/>
                </a:lnTo>
                <a:lnTo>
                  <a:pt x="237915" y="6367"/>
                </a:lnTo>
                <a:lnTo>
                  <a:pt x="241151" y="5038"/>
                </a:lnTo>
                <a:lnTo>
                  <a:pt x="244103" y="3359"/>
                </a:lnTo>
                <a:lnTo>
                  <a:pt x="246864" y="2239"/>
                </a:lnTo>
                <a:lnTo>
                  <a:pt x="249498" y="1492"/>
                </a:lnTo>
                <a:lnTo>
                  <a:pt x="25714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376"/>
          <p:cNvSpPr/>
          <p:nvPr/>
        </p:nvSpPr>
        <p:spPr>
          <a:xfrm>
            <a:off x="2428875" y="4179101"/>
            <a:ext cx="14288" cy="307175"/>
          </a:xfrm>
          <a:custGeom>
            <a:avLst/>
            <a:gdLst/>
            <a:ahLst/>
            <a:cxnLst/>
            <a:rect l="0" t="0" r="0" b="0"/>
            <a:pathLst>
              <a:path w="14288" h="307175">
                <a:moveTo>
                  <a:pt x="14287" y="7136"/>
                </a:moveTo>
                <a:lnTo>
                  <a:pt x="10495" y="7136"/>
                </a:lnTo>
                <a:lnTo>
                  <a:pt x="9377" y="6342"/>
                </a:lnTo>
                <a:lnTo>
                  <a:pt x="8633" y="5019"/>
                </a:lnTo>
                <a:lnTo>
                  <a:pt x="7437" y="985"/>
                </a:lnTo>
                <a:lnTo>
                  <a:pt x="6546" y="654"/>
                </a:lnTo>
                <a:lnTo>
                  <a:pt x="5157" y="433"/>
                </a:lnTo>
                <a:lnTo>
                  <a:pt x="89" y="0"/>
                </a:lnTo>
                <a:lnTo>
                  <a:pt x="3" y="8811"/>
                </a:lnTo>
                <a:lnTo>
                  <a:pt x="0" y="30978"/>
                </a:lnTo>
                <a:lnTo>
                  <a:pt x="793" y="34143"/>
                </a:lnTo>
                <a:lnTo>
                  <a:pt x="2116" y="37840"/>
                </a:lnTo>
                <a:lnTo>
                  <a:pt x="3792" y="41893"/>
                </a:lnTo>
                <a:lnTo>
                  <a:pt x="4909" y="46182"/>
                </a:lnTo>
                <a:lnTo>
                  <a:pt x="5654" y="50629"/>
                </a:lnTo>
                <a:lnTo>
                  <a:pt x="6150" y="55182"/>
                </a:lnTo>
                <a:lnTo>
                  <a:pt x="6481" y="60598"/>
                </a:lnTo>
                <a:lnTo>
                  <a:pt x="6849" y="72965"/>
                </a:lnTo>
                <a:lnTo>
                  <a:pt x="7104" y="101697"/>
                </a:lnTo>
                <a:lnTo>
                  <a:pt x="7117" y="108276"/>
                </a:lnTo>
                <a:lnTo>
                  <a:pt x="6332" y="115045"/>
                </a:lnTo>
                <a:lnTo>
                  <a:pt x="5015" y="121938"/>
                </a:lnTo>
                <a:lnTo>
                  <a:pt x="3343" y="128914"/>
                </a:lnTo>
                <a:lnTo>
                  <a:pt x="2229" y="135946"/>
                </a:lnTo>
                <a:lnTo>
                  <a:pt x="1486" y="143016"/>
                </a:lnTo>
                <a:lnTo>
                  <a:pt x="990" y="150110"/>
                </a:lnTo>
                <a:lnTo>
                  <a:pt x="660" y="157221"/>
                </a:lnTo>
                <a:lnTo>
                  <a:pt x="293" y="171472"/>
                </a:lnTo>
                <a:lnTo>
                  <a:pt x="0" y="307047"/>
                </a:lnTo>
                <a:lnTo>
                  <a:pt x="793" y="307089"/>
                </a:lnTo>
                <a:lnTo>
                  <a:pt x="7143" y="30717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377"/>
          <p:cNvSpPr/>
          <p:nvPr/>
        </p:nvSpPr>
        <p:spPr>
          <a:xfrm>
            <a:off x="2586037" y="4164904"/>
            <a:ext cx="228587" cy="298910"/>
          </a:xfrm>
          <a:custGeom>
            <a:avLst/>
            <a:gdLst/>
            <a:ahLst/>
            <a:cxnLst/>
            <a:rect l="0" t="0" r="0" b="0"/>
            <a:pathLst>
              <a:path w="228587" h="298910">
                <a:moveTo>
                  <a:pt x="0" y="64196"/>
                </a:moveTo>
                <a:lnTo>
                  <a:pt x="0" y="58045"/>
                </a:lnTo>
                <a:lnTo>
                  <a:pt x="794" y="57714"/>
                </a:lnTo>
                <a:lnTo>
                  <a:pt x="3792" y="57346"/>
                </a:lnTo>
                <a:lnTo>
                  <a:pt x="4910" y="56454"/>
                </a:lnTo>
                <a:lnTo>
                  <a:pt x="5654" y="55066"/>
                </a:lnTo>
                <a:lnTo>
                  <a:pt x="6151" y="53347"/>
                </a:lnTo>
                <a:lnTo>
                  <a:pt x="8819" y="49320"/>
                </a:lnTo>
                <a:lnTo>
                  <a:pt x="14784" y="42590"/>
                </a:lnTo>
                <a:lnTo>
                  <a:pt x="17000" y="40267"/>
                </a:lnTo>
                <a:lnTo>
                  <a:pt x="23695" y="35569"/>
                </a:lnTo>
                <a:lnTo>
                  <a:pt x="27703" y="33205"/>
                </a:lnTo>
                <a:lnTo>
                  <a:pt x="31962" y="30835"/>
                </a:lnTo>
                <a:lnTo>
                  <a:pt x="40928" y="26085"/>
                </a:lnTo>
                <a:lnTo>
                  <a:pt x="44748" y="23708"/>
                </a:lnTo>
                <a:lnTo>
                  <a:pt x="51109" y="18949"/>
                </a:lnTo>
                <a:lnTo>
                  <a:pt x="54710" y="16569"/>
                </a:lnTo>
                <a:lnTo>
                  <a:pt x="58699" y="14188"/>
                </a:lnTo>
                <a:lnTo>
                  <a:pt x="62945" y="11807"/>
                </a:lnTo>
                <a:lnTo>
                  <a:pt x="67363" y="10220"/>
                </a:lnTo>
                <a:lnTo>
                  <a:pt x="71896" y="9162"/>
                </a:lnTo>
                <a:lnTo>
                  <a:pt x="76506" y="8456"/>
                </a:lnTo>
                <a:lnTo>
                  <a:pt x="80373" y="7192"/>
                </a:lnTo>
                <a:lnTo>
                  <a:pt x="86786" y="3671"/>
                </a:lnTo>
                <a:lnTo>
                  <a:pt x="90401" y="2415"/>
                </a:lnTo>
                <a:lnTo>
                  <a:pt x="94399" y="1577"/>
                </a:lnTo>
                <a:lnTo>
                  <a:pt x="98651" y="1019"/>
                </a:lnTo>
                <a:lnTo>
                  <a:pt x="103074" y="647"/>
                </a:lnTo>
                <a:lnTo>
                  <a:pt x="107610" y="398"/>
                </a:lnTo>
                <a:lnTo>
                  <a:pt x="116089" y="122"/>
                </a:lnTo>
                <a:lnTo>
                  <a:pt x="122504" y="0"/>
                </a:lnTo>
                <a:lnTo>
                  <a:pt x="125325" y="761"/>
                </a:lnTo>
                <a:lnTo>
                  <a:pt x="130577" y="3724"/>
                </a:lnTo>
                <a:lnTo>
                  <a:pt x="135557" y="5569"/>
                </a:lnTo>
                <a:lnTo>
                  <a:pt x="137997" y="6061"/>
                </a:lnTo>
                <a:lnTo>
                  <a:pt x="139623" y="7183"/>
                </a:lnTo>
                <a:lnTo>
                  <a:pt x="140707" y="8724"/>
                </a:lnTo>
                <a:lnTo>
                  <a:pt x="141430" y="10546"/>
                </a:lnTo>
                <a:lnTo>
                  <a:pt x="146239" y="16902"/>
                </a:lnTo>
                <a:lnTo>
                  <a:pt x="147499" y="19966"/>
                </a:lnTo>
                <a:lnTo>
                  <a:pt x="148899" y="27605"/>
                </a:lnTo>
                <a:lnTo>
                  <a:pt x="148479" y="31071"/>
                </a:lnTo>
                <a:lnTo>
                  <a:pt x="147404" y="34175"/>
                </a:lnTo>
                <a:lnTo>
                  <a:pt x="145895" y="37038"/>
                </a:lnTo>
                <a:lnTo>
                  <a:pt x="144217" y="44453"/>
                </a:lnTo>
                <a:lnTo>
                  <a:pt x="142678" y="53040"/>
                </a:lnTo>
                <a:lnTo>
                  <a:pt x="139348" y="62148"/>
                </a:lnTo>
                <a:lnTo>
                  <a:pt x="136555" y="66005"/>
                </a:lnTo>
                <a:lnTo>
                  <a:pt x="133105" y="69371"/>
                </a:lnTo>
                <a:lnTo>
                  <a:pt x="129218" y="72408"/>
                </a:lnTo>
                <a:lnTo>
                  <a:pt x="122782" y="80017"/>
                </a:lnTo>
                <a:lnTo>
                  <a:pt x="116482" y="88690"/>
                </a:lnTo>
                <a:lnTo>
                  <a:pt x="112580" y="93225"/>
                </a:lnTo>
                <a:lnTo>
                  <a:pt x="108391" y="97836"/>
                </a:lnTo>
                <a:lnTo>
                  <a:pt x="104804" y="102498"/>
                </a:lnTo>
                <a:lnTo>
                  <a:pt x="101620" y="107193"/>
                </a:lnTo>
                <a:lnTo>
                  <a:pt x="98703" y="111910"/>
                </a:lnTo>
                <a:lnTo>
                  <a:pt x="95171" y="115849"/>
                </a:lnTo>
                <a:lnTo>
                  <a:pt x="91228" y="119269"/>
                </a:lnTo>
                <a:lnTo>
                  <a:pt x="87013" y="122342"/>
                </a:lnTo>
                <a:lnTo>
                  <a:pt x="82615" y="125185"/>
                </a:lnTo>
                <a:lnTo>
                  <a:pt x="78095" y="127874"/>
                </a:lnTo>
                <a:lnTo>
                  <a:pt x="73495" y="130460"/>
                </a:lnTo>
                <a:lnTo>
                  <a:pt x="69634" y="132979"/>
                </a:lnTo>
                <a:lnTo>
                  <a:pt x="63228" y="137893"/>
                </a:lnTo>
                <a:lnTo>
                  <a:pt x="57734" y="140606"/>
                </a:lnTo>
                <a:lnTo>
                  <a:pt x="52647" y="141812"/>
                </a:lnTo>
                <a:lnTo>
                  <a:pt x="47740" y="142348"/>
                </a:lnTo>
                <a:lnTo>
                  <a:pt x="42914" y="142586"/>
                </a:lnTo>
                <a:lnTo>
                  <a:pt x="35844" y="142773"/>
                </a:lnTo>
                <a:lnTo>
                  <a:pt x="41881" y="136626"/>
                </a:lnTo>
                <a:lnTo>
                  <a:pt x="46364" y="132135"/>
                </a:lnTo>
                <a:lnTo>
                  <a:pt x="52621" y="127993"/>
                </a:lnTo>
                <a:lnTo>
                  <a:pt x="56512" y="125777"/>
                </a:lnTo>
                <a:lnTo>
                  <a:pt x="60693" y="124300"/>
                </a:lnTo>
                <a:lnTo>
                  <a:pt x="65069" y="123315"/>
                </a:lnTo>
                <a:lnTo>
                  <a:pt x="69573" y="122659"/>
                </a:lnTo>
                <a:lnTo>
                  <a:pt x="74163" y="121427"/>
                </a:lnTo>
                <a:lnTo>
                  <a:pt x="78811" y="119812"/>
                </a:lnTo>
                <a:lnTo>
                  <a:pt x="83497" y="117942"/>
                </a:lnTo>
                <a:lnTo>
                  <a:pt x="89002" y="116695"/>
                </a:lnTo>
                <a:lnTo>
                  <a:pt x="95054" y="115864"/>
                </a:lnTo>
                <a:lnTo>
                  <a:pt x="101469" y="115310"/>
                </a:lnTo>
                <a:lnTo>
                  <a:pt x="107334" y="114941"/>
                </a:lnTo>
                <a:lnTo>
                  <a:pt x="118083" y="114530"/>
                </a:lnTo>
                <a:lnTo>
                  <a:pt x="133060" y="114299"/>
                </a:lnTo>
                <a:lnTo>
                  <a:pt x="151344" y="114230"/>
                </a:lnTo>
                <a:lnTo>
                  <a:pt x="157252" y="115015"/>
                </a:lnTo>
                <a:lnTo>
                  <a:pt x="162779" y="116331"/>
                </a:lnTo>
                <a:lnTo>
                  <a:pt x="168050" y="118003"/>
                </a:lnTo>
                <a:lnTo>
                  <a:pt x="173152" y="119117"/>
                </a:lnTo>
                <a:lnTo>
                  <a:pt x="178141" y="119860"/>
                </a:lnTo>
                <a:lnTo>
                  <a:pt x="183055" y="120355"/>
                </a:lnTo>
                <a:lnTo>
                  <a:pt x="187918" y="121479"/>
                </a:lnTo>
                <a:lnTo>
                  <a:pt x="192747" y="123022"/>
                </a:lnTo>
                <a:lnTo>
                  <a:pt x="197554" y="124845"/>
                </a:lnTo>
                <a:lnTo>
                  <a:pt x="202347" y="126853"/>
                </a:lnTo>
                <a:lnTo>
                  <a:pt x="207129" y="128986"/>
                </a:lnTo>
                <a:lnTo>
                  <a:pt x="211905" y="131202"/>
                </a:lnTo>
                <a:lnTo>
                  <a:pt x="215882" y="133473"/>
                </a:lnTo>
                <a:lnTo>
                  <a:pt x="222419" y="138113"/>
                </a:lnTo>
                <a:lnTo>
                  <a:pt x="224479" y="141255"/>
                </a:lnTo>
                <a:lnTo>
                  <a:pt x="226769" y="148979"/>
                </a:lnTo>
                <a:lnTo>
                  <a:pt x="227786" y="155588"/>
                </a:lnTo>
                <a:lnTo>
                  <a:pt x="228359" y="163771"/>
                </a:lnTo>
                <a:lnTo>
                  <a:pt x="228493" y="169570"/>
                </a:lnTo>
                <a:lnTo>
                  <a:pt x="228586" y="187002"/>
                </a:lnTo>
                <a:lnTo>
                  <a:pt x="227003" y="190516"/>
                </a:lnTo>
                <a:lnTo>
                  <a:pt x="217984" y="203047"/>
                </a:lnTo>
                <a:lnTo>
                  <a:pt x="212505" y="212162"/>
                </a:lnTo>
                <a:lnTo>
                  <a:pt x="207424" y="219388"/>
                </a:lnTo>
                <a:lnTo>
                  <a:pt x="201726" y="226039"/>
                </a:lnTo>
                <a:lnTo>
                  <a:pt x="193902" y="234286"/>
                </a:lnTo>
                <a:lnTo>
                  <a:pt x="189593" y="237914"/>
                </a:lnTo>
                <a:lnTo>
                  <a:pt x="185133" y="241127"/>
                </a:lnTo>
                <a:lnTo>
                  <a:pt x="180572" y="244062"/>
                </a:lnTo>
                <a:lnTo>
                  <a:pt x="175944" y="247607"/>
                </a:lnTo>
                <a:lnTo>
                  <a:pt x="171271" y="251557"/>
                </a:lnTo>
                <a:lnTo>
                  <a:pt x="166568" y="255778"/>
                </a:lnTo>
                <a:lnTo>
                  <a:pt x="161052" y="259386"/>
                </a:lnTo>
                <a:lnTo>
                  <a:pt x="154993" y="262585"/>
                </a:lnTo>
                <a:lnTo>
                  <a:pt x="142704" y="268256"/>
                </a:lnTo>
                <a:lnTo>
                  <a:pt x="121880" y="278365"/>
                </a:lnTo>
                <a:lnTo>
                  <a:pt x="102480" y="288004"/>
                </a:lnTo>
                <a:lnTo>
                  <a:pt x="97689" y="289602"/>
                </a:lnTo>
                <a:lnTo>
                  <a:pt x="92907" y="290667"/>
                </a:lnTo>
                <a:lnTo>
                  <a:pt x="88132" y="291376"/>
                </a:lnTo>
                <a:lnTo>
                  <a:pt x="83361" y="291849"/>
                </a:lnTo>
                <a:lnTo>
                  <a:pt x="78592" y="292165"/>
                </a:lnTo>
                <a:lnTo>
                  <a:pt x="73827" y="292375"/>
                </a:lnTo>
                <a:lnTo>
                  <a:pt x="69855" y="293309"/>
                </a:lnTo>
                <a:lnTo>
                  <a:pt x="60474" y="297622"/>
                </a:lnTo>
                <a:lnTo>
                  <a:pt x="55188" y="298909"/>
                </a:lnTo>
                <a:lnTo>
                  <a:pt x="48076" y="297365"/>
                </a:lnTo>
                <a:lnTo>
                  <a:pt x="43957" y="295842"/>
                </a:lnTo>
                <a:lnTo>
                  <a:pt x="37263" y="294149"/>
                </a:lnTo>
                <a:lnTo>
                  <a:pt x="28605" y="292800"/>
                </a:lnTo>
                <a:lnTo>
                  <a:pt x="28575" y="29279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378"/>
          <p:cNvSpPr/>
          <p:nvPr/>
        </p:nvSpPr>
        <p:spPr>
          <a:xfrm>
            <a:off x="2889102" y="4143385"/>
            <a:ext cx="297011" cy="310943"/>
          </a:xfrm>
          <a:custGeom>
            <a:avLst/>
            <a:gdLst/>
            <a:ahLst/>
            <a:cxnLst/>
            <a:rect l="0" t="0" r="0" b="0"/>
            <a:pathLst>
              <a:path w="297011" h="310943">
                <a:moveTo>
                  <a:pt x="4116" y="85715"/>
                </a:moveTo>
                <a:lnTo>
                  <a:pt x="324" y="85715"/>
                </a:lnTo>
                <a:lnTo>
                  <a:pt x="0" y="84921"/>
                </a:lnTo>
                <a:lnTo>
                  <a:pt x="579" y="83598"/>
                </a:lnTo>
                <a:lnTo>
                  <a:pt x="3417" y="79564"/>
                </a:lnTo>
                <a:lnTo>
                  <a:pt x="3806" y="76896"/>
                </a:lnTo>
                <a:lnTo>
                  <a:pt x="4055" y="68715"/>
                </a:lnTo>
                <a:lnTo>
                  <a:pt x="5663" y="66444"/>
                </a:lnTo>
                <a:lnTo>
                  <a:pt x="14717" y="59456"/>
                </a:lnTo>
                <a:lnTo>
                  <a:pt x="20205" y="54729"/>
                </a:lnTo>
                <a:lnTo>
                  <a:pt x="21986" y="52358"/>
                </a:lnTo>
                <a:lnTo>
                  <a:pt x="23964" y="47606"/>
                </a:lnTo>
                <a:lnTo>
                  <a:pt x="26080" y="45227"/>
                </a:lnTo>
                <a:lnTo>
                  <a:pt x="32663" y="40468"/>
                </a:lnTo>
                <a:lnTo>
                  <a:pt x="41502" y="33326"/>
                </a:lnTo>
                <a:lnTo>
                  <a:pt x="48778" y="28564"/>
                </a:lnTo>
                <a:lnTo>
                  <a:pt x="57304" y="23802"/>
                </a:lnTo>
                <a:lnTo>
                  <a:pt x="71028" y="16658"/>
                </a:lnTo>
                <a:lnTo>
                  <a:pt x="94635" y="4752"/>
                </a:lnTo>
                <a:lnTo>
                  <a:pt x="99387" y="3165"/>
                </a:lnTo>
                <a:lnTo>
                  <a:pt x="104143" y="2106"/>
                </a:lnTo>
                <a:lnTo>
                  <a:pt x="112866" y="931"/>
                </a:lnTo>
                <a:lnTo>
                  <a:pt x="119389" y="408"/>
                </a:lnTo>
                <a:lnTo>
                  <a:pt x="129167" y="175"/>
                </a:lnTo>
                <a:lnTo>
                  <a:pt x="159683" y="0"/>
                </a:lnTo>
                <a:lnTo>
                  <a:pt x="163390" y="791"/>
                </a:lnTo>
                <a:lnTo>
                  <a:pt x="169626" y="3785"/>
                </a:lnTo>
                <a:lnTo>
                  <a:pt x="180890" y="12176"/>
                </a:lnTo>
                <a:lnTo>
                  <a:pt x="188780" y="16782"/>
                </a:lnTo>
                <a:lnTo>
                  <a:pt x="195462" y="21476"/>
                </a:lnTo>
                <a:lnTo>
                  <a:pt x="198355" y="23839"/>
                </a:lnTo>
                <a:lnTo>
                  <a:pt x="203686" y="30698"/>
                </a:lnTo>
                <a:lnTo>
                  <a:pt x="207908" y="38244"/>
                </a:lnTo>
                <a:lnTo>
                  <a:pt x="211078" y="47749"/>
                </a:lnTo>
                <a:lnTo>
                  <a:pt x="214632" y="55876"/>
                </a:lnTo>
                <a:lnTo>
                  <a:pt x="215104" y="60266"/>
                </a:lnTo>
                <a:lnTo>
                  <a:pt x="213512" y="69377"/>
                </a:lnTo>
                <a:lnTo>
                  <a:pt x="212769" y="74823"/>
                </a:lnTo>
                <a:lnTo>
                  <a:pt x="212274" y="80835"/>
                </a:lnTo>
                <a:lnTo>
                  <a:pt x="211945" y="87224"/>
                </a:lnTo>
                <a:lnTo>
                  <a:pt x="211578" y="100673"/>
                </a:lnTo>
                <a:lnTo>
                  <a:pt x="211481" y="107593"/>
                </a:lnTo>
                <a:lnTo>
                  <a:pt x="210622" y="113794"/>
                </a:lnTo>
                <a:lnTo>
                  <a:pt x="209255" y="119516"/>
                </a:lnTo>
                <a:lnTo>
                  <a:pt x="207551" y="124918"/>
                </a:lnTo>
                <a:lnTo>
                  <a:pt x="206414" y="130900"/>
                </a:lnTo>
                <a:lnTo>
                  <a:pt x="205657" y="137269"/>
                </a:lnTo>
                <a:lnTo>
                  <a:pt x="205151" y="143897"/>
                </a:lnTo>
                <a:lnTo>
                  <a:pt x="203227" y="150696"/>
                </a:lnTo>
                <a:lnTo>
                  <a:pt x="200357" y="157611"/>
                </a:lnTo>
                <a:lnTo>
                  <a:pt x="188136" y="182026"/>
                </a:lnTo>
                <a:lnTo>
                  <a:pt x="185534" y="188022"/>
                </a:lnTo>
                <a:lnTo>
                  <a:pt x="183005" y="194401"/>
                </a:lnTo>
                <a:lnTo>
                  <a:pt x="180525" y="201034"/>
                </a:lnTo>
                <a:lnTo>
                  <a:pt x="178078" y="207044"/>
                </a:lnTo>
                <a:lnTo>
                  <a:pt x="175654" y="212639"/>
                </a:lnTo>
                <a:lnTo>
                  <a:pt x="173243" y="217955"/>
                </a:lnTo>
                <a:lnTo>
                  <a:pt x="170049" y="223881"/>
                </a:lnTo>
                <a:lnTo>
                  <a:pt x="166332" y="230213"/>
                </a:lnTo>
                <a:lnTo>
                  <a:pt x="162266" y="236816"/>
                </a:lnTo>
                <a:lnTo>
                  <a:pt x="158762" y="242805"/>
                </a:lnTo>
                <a:lnTo>
                  <a:pt x="152752" y="253693"/>
                </a:lnTo>
                <a:lnTo>
                  <a:pt x="149244" y="258819"/>
                </a:lnTo>
                <a:lnTo>
                  <a:pt x="145318" y="263824"/>
                </a:lnTo>
                <a:lnTo>
                  <a:pt x="137517" y="272824"/>
                </a:lnTo>
                <a:lnTo>
                  <a:pt x="131403" y="279470"/>
                </a:lnTo>
                <a:lnTo>
                  <a:pt x="116101" y="295114"/>
                </a:lnTo>
                <a:lnTo>
                  <a:pt x="109979" y="301283"/>
                </a:lnTo>
                <a:lnTo>
                  <a:pt x="106442" y="303246"/>
                </a:lnTo>
                <a:lnTo>
                  <a:pt x="98278" y="305426"/>
                </a:lnTo>
                <a:lnTo>
                  <a:pt x="91474" y="308512"/>
                </a:lnTo>
                <a:lnTo>
                  <a:pt x="88549" y="310446"/>
                </a:lnTo>
                <a:lnTo>
                  <a:pt x="85011" y="310942"/>
                </a:lnTo>
                <a:lnTo>
                  <a:pt x="76847" y="309376"/>
                </a:lnTo>
                <a:lnTo>
                  <a:pt x="70043" y="308151"/>
                </a:lnTo>
                <a:lnTo>
                  <a:pt x="67117" y="307824"/>
                </a:lnTo>
                <a:lnTo>
                  <a:pt x="59633" y="305345"/>
                </a:lnTo>
                <a:lnTo>
                  <a:pt x="51809" y="301597"/>
                </a:lnTo>
                <a:lnTo>
                  <a:pt x="42942" y="295024"/>
                </a:lnTo>
                <a:lnTo>
                  <a:pt x="37776" y="290395"/>
                </a:lnTo>
                <a:lnTo>
                  <a:pt x="36081" y="288049"/>
                </a:lnTo>
                <a:lnTo>
                  <a:pt x="34198" y="283326"/>
                </a:lnTo>
                <a:lnTo>
                  <a:pt x="32989" y="273827"/>
                </a:lnTo>
                <a:lnTo>
                  <a:pt x="32750" y="264307"/>
                </a:lnTo>
                <a:lnTo>
                  <a:pt x="32730" y="261926"/>
                </a:lnTo>
                <a:lnTo>
                  <a:pt x="33511" y="259545"/>
                </a:lnTo>
                <a:lnTo>
                  <a:pt x="42638" y="243847"/>
                </a:lnTo>
                <a:lnTo>
                  <a:pt x="49485" y="234345"/>
                </a:lnTo>
                <a:lnTo>
                  <a:pt x="56295" y="226914"/>
                </a:lnTo>
                <a:lnTo>
                  <a:pt x="64613" y="219113"/>
                </a:lnTo>
                <a:lnTo>
                  <a:pt x="73602" y="213001"/>
                </a:lnTo>
                <a:lnTo>
                  <a:pt x="79015" y="210260"/>
                </a:lnTo>
                <a:lnTo>
                  <a:pt x="85005" y="207638"/>
                </a:lnTo>
                <a:lnTo>
                  <a:pt x="91380" y="205097"/>
                </a:lnTo>
                <a:lnTo>
                  <a:pt x="97217" y="203403"/>
                </a:lnTo>
                <a:lnTo>
                  <a:pt x="102696" y="202274"/>
                </a:lnTo>
                <a:lnTo>
                  <a:pt x="107936" y="201521"/>
                </a:lnTo>
                <a:lnTo>
                  <a:pt x="113811" y="201019"/>
                </a:lnTo>
                <a:lnTo>
                  <a:pt x="120108" y="200684"/>
                </a:lnTo>
                <a:lnTo>
                  <a:pt x="133456" y="200312"/>
                </a:lnTo>
                <a:lnTo>
                  <a:pt x="147326" y="200147"/>
                </a:lnTo>
                <a:lnTo>
                  <a:pt x="154358" y="200897"/>
                </a:lnTo>
                <a:lnTo>
                  <a:pt x="161427" y="202190"/>
                </a:lnTo>
                <a:lnTo>
                  <a:pt x="168522" y="203846"/>
                </a:lnTo>
                <a:lnTo>
                  <a:pt x="174839" y="205744"/>
                </a:lnTo>
                <a:lnTo>
                  <a:pt x="180637" y="207803"/>
                </a:lnTo>
                <a:lnTo>
                  <a:pt x="186091" y="209969"/>
                </a:lnTo>
                <a:lnTo>
                  <a:pt x="192107" y="213001"/>
                </a:lnTo>
                <a:lnTo>
                  <a:pt x="198500" y="216610"/>
                </a:lnTo>
                <a:lnTo>
                  <a:pt x="205143" y="220603"/>
                </a:lnTo>
                <a:lnTo>
                  <a:pt x="210365" y="224059"/>
                </a:lnTo>
                <a:lnTo>
                  <a:pt x="218285" y="230016"/>
                </a:lnTo>
                <a:lnTo>
                  <a:pt x="223095" y="232715"/>
                </a:lnTo>
                <a:lnTo>
                  <a:pt x="228684" y="235308"/>
                </a:lnTo>
                <a:lnTo>
                  <a:pt x="234790" y="237832"/>
                </a:lnTo>
                <a:lnTo>
                  <a:pt x="243692" y="242751"/>
                </a:lnTo>
                <a:lnTo>
                  <a:pt x="251088" y="247584"/>
                </a:lnTo>
                <a:lnTo>
                  <a:pt x="259667" y="252378"/>
                </a:lnTo>
                <a:lnTo>
                  <a:pt x="266655" y="255037"/>
                </a:lnTo>
                <a:lnTo>
                  <a:pt x="269630" y="255746"/>
                </a:lnTo>
                <a:lnTo>
                  <a:pt x="275051" y="258651"/>
                </a:lnTo>
                <a:lnTo>
                  <a:pt x="277608" y="260537"/>
                </a:lnTo>
                <a:lnTo>
                  <a:pt x="282566" y="262632"/>
                </a:lnTo>
                <a:lnTo>
                  <a:pt x="289699" y="264088"/>
                </a:lnTo>
                <a:lnTo>
                  <a:pt x="297010" y="26430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8" name="Group 77"/>
          <p:cNvGrpSpPr/>
          <p:nvPr/>
        </p:nvGrpSpPr>
        <p:grpSpPr>
          <a:xfrm>
            <a:off x="5114925" y="2614612"/>
            <a:ext cx="2686051" cy="1528631"/>
            <a:chOff x="5114925" y="2614612"/>
            <a:chExt cx="2686051" cy="1528631"/>
          </a:xfrm>
        </p:grpSpPr>
        <p:sp>
          <p:nvSpPr>
            <p:cNvPr id="53" name="SMARTPenAnnotation379"/>
            <p:cNvSpPr/>
            <p:nvPr/>
          </p:nvSpPr>
          <p:spPr>
            <a:xfrm>
              <a:off x="5214937" y="2614612"/>
              <a:ext cx="100014" cy="314326"/>
            </a:xfrm>
            <a:custGeom>
              <a:avLst/>
              <a:gdLst/>
              <a:ahLst/>
              <a:cxnLst/>
              <a:rect l="0" t="0" r="0" b="0"/>
              <a:pathLst>
                <a:path w="100014" h="314326">
                  <a:moveTo>
                    <a:pt x="0" y="0"/>
                  </a:moveTo>
                  <a:lnTo>
                    <a:pt x="0" y="3792"/>
                  </a:lnTo>
                  <a:lnTo>
                    <a:pt x="794" y="4910"/>
                  </a:lnTo>
                  <a:lnTo>
                    <a:pt x="2117" y="5654"/>
                  </a:lnTo>
                  <a:lnTo>
                    <a:pt x="6151" y="6850"/>
                  </a:lnTo>
                  <a:lnTo>
                    <a:pt x="6482" y="7741"/>
                  </a:lnTo>
                  <a:lnTo>
                    <a:pt x="6850" y="10849"/>
                  </a:lnTo>
                  <a:lnTo>
                    <a:pt x="7741" y="12789"/>
                  </a:lnTo>
                  <a:lnTo>
                    <a:pt x="10849" y="17061"/>
                  </a:lnTo>
                  <a:lnTo>
                    <a:pt x="11995" y="19312"/>
                  </a:lnTo>
                  <a:lnTo>
                    <a:pt x="13269" y="23929"/>
                  </a:lnTo>
                  <a:lnTo>
                    <a:pt x="15196" y="27065"/>
                  </a:lnTo>
                  <a:lnTo>
                    <a:pt x="18068" y="30743"/>
                  </a:lnTo>
                  <a:lnTo>
                    <a:pt x="21570" y="34783"/>
                  </a:lnTo>
                  <a:lnTo>
                    <a:pt x="23905" y="39064"/>
                  </a:lnTo>
                  <a:lnTo>
                    <a:pt x="26500" y="48053"/>
                  </a:lnTo>
                  <a:lnTo>
                    <a:pt x="27985" y="52673"/>
                  </a:lnTo>
                  <a:lnTo>
                    <a:pt x="29769" y="57340"/>
                  </a:lnTo>
                  <a:lnTo>
                    <a:pt x="31753" y="62039"/>
                  </a:lnTo>
                  <a:lnTo>
                    <a:pt x="33868" y="66760"/>
                  </a:lnTo>
                  <a:lnTo>
                    <a:pt x="38336" y="76238"/>
                  </a:lnTo>
                  <a:lnTo>
                    <a:pt x="40851" y="85742"/>
                  </a:lnTo>
                  <a:lnTo>
                    <a:pt x="41521" y="90499"/>
                  </a:lnTo>
                  <a:lnTo>
                    <a:pt x="42762" y="96051"/>
                  </a:lnTo>
                  <a:lnTo>
                    <a:pt x="44383" y="102134"/>
                  </a:lnTo>
                  <a:lnTo>
                    <a:pt x="48301" y="115243"/>
                  </a:lnTo>
                  <a:lnTo>
                    <a:pt x="52688" y="129006"/>
                  </a:lnTo>
                  <a:lnTo>
                    <a:pt x="54175" y="135217"/>
                  </a:lnTo>
                  <a:lnTo>
                    <a:pt x="55167" y="140945"/>
                  </a:lnTo>
                  <a:lnTo>
                    <a:pt x="55828" y="146351"/>
                  </a:lnTo>
                  <a:lnTo>
                    <a:pt x="57062" y="152336"/>
                  </a:lnTo>
                  <a:lnTo>
                    <a:pt x="58679" y="158707"/>
                  </a:lnTo>
                  <a:lnTo>
                    <a:pt x="60551" y="165336"/>
                  </a:lnTo>
                  <a:lnTo>
                    <a:pt x="61799" y="172137"/>
                  </a:lnTo>
                  <a:lnTo>
                    <a:pt x="62630" y="179051"/>
                  </a:lnTo>
                  <a:lnTo>
                    <a:pt x="63185" y="186043"/>
                  </a:lnTo>
                  <a:lnTo>
                    <a:pt x="63554" y="193085"/>
                  </a:lnTo>
                  <a:lnTo>
                    <a:pt x="63965" y="207259"/>
                  </a:lnTo>
                  <a:lnTo>
                    <a:pt x="66456" y="214373"/>
                  </a:lnTo>
                  <a:lnTo>
                    <a:pt x="70498" y="221497"/>
                  </a:lnTo>
                  <a:lnTo>
                    <a:pt x="75574" y="228627"/>
                  </a:lnTo>
                  <a:lnTo>
                    <a:pt x="78958" y="234968"/>
                  </a:lnTo>
                  <a:lnTo>
                    <a:pt x="81213" y="240783"/>
                  </a:lnTo>
                  <a:lnTo>
                    <a:pt x="82717" y="246247"/>
                  </a:lnTo>
                  <a:lnTo>
                    <a:pt x="83720" y="252271"/>
                  </a:lnTo>
                  <a:lnTo>
                    <a:pt x="84388" y="258668"/>
                  </a:lnTo>
                  <a:lnTo>
                    <a:pt x="85131" y="270539"/>
                  </a:lnTo>
                  <a:lnTo>
                    <a:pt x="85461" y="278460"/>
                  </a:lnTo>
                  <a:lnTo>
                    <a:pt x="85647" y="291175"/>
                  </a:lnTo>
                  <a:lnTo>
                    <a:pt x="86467" y="294923"/>
                  </a:lnTo>
                  <a:lnTo>
                    <a:pt x="89495" y="301204"/>
                  </a:lnTo>
                  <a:lnTo>
                    <a:pt x="91869" y="305410"/>
                  </a:lnTo>
                  <a:lnTo>
                    <a:pt x="92425" y="308511"/>
                  </a:lnTo>
                  <a:lnTo>
                    <a:pt x="92572" y="310449"/>
                  </a:lnTo>
                  <a:lnTo>
                    <a:pt x="93465" y="311741"/>
                  </a:lnTo>
                  <a:lnTo>
                    <a:pt x="94854" y="312602"/>
                  </a:lnTo>
                  <a:lnTo>
                    <a:pt x="100013" y="3143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380"/>
            <p:cNvSpPr/>
            <p:nvPr/>
          </p:nvSpPr>
          <p:spPr>
            <a:xfrm>
              <a:off x="5414962" y="2664629"/>
              <a:ext cx="202018" cy="291767"/>
            </a:xfrm>
            <a:custGeom>
              <a:avLst/>
              <a:gdLst/>
              <a:ahLst/>
              <a:cxnLst/>
              <a:rect l="0" t="0" r="0" b="0"/>
              <a:pathLst>
                <a:path w="202018" h="291767">
                  <a:moveTo>
                    <a:pt x="0" y="35708"/>
                  </a:moveTo>
                  <a:lnTo>
                    <a:pt x="0" y="31916"/>
                  </a:lnTo>
                  <a:lnTo>
                    <a:pt x="794" y="30798"/>
                  </a:lnTo>
                  <a:lnTo>
                    <a:pt x="2117" y="30054"/>
                  </a:lnTo>
                  <a:lnTo>
                    <a:pt x="3792" y="29557"/>
                  </a:lnTo>
                  <a:lnTo>
                    <a:pt x="4910" y="28432"/>
                  </a:lnTo>
                  <a:lnTo>
                    <a:pt x="5654" y="26889"/>
                  </a:lnTo>
                  <a:lnTo>
                    <a:pt x="6151" y="25066"/>
                  </a:lnTo>
                  <a:lnTo>
                    <a:pt x="8069" y="23057"/>
                  </a:lnTo>
                  <a:lnTo>
                    <a:pt x="10936" y="20924"/>
                  </a:lnTo>
                  <a:lnTo>
                    <a:pt x="14434" y="18708"/>
                  </a:lnTo>
                  <a:lnTo>
                    <a:pt x="18354" y="17231"/>
                  </a:lnTo>
                  <a:lnTo>
                    <a:pt x="22555" y="16246"/>
                  </a:lnTo>
                  <a:lnTo>
                    <a:pt x="26943" y="15590"/>
                  </a:lnTo>
                  <a:lnTo>
                    <a:pt x="31456" y="14359"/>
                  </a:lnTo>
                  <a:lnTo>
                    <a:pt x="36052" y="12744"/>
                  </a:lnTo>
                  <a:lnTo>
                    <a:pt x="40703" y="10873"/>
                  </a:lnTo>
                  <a:lnTo>
                    <a:pt x="45392" y="8833"/>
                  </a:lnTo>
                  <a:lnTo>
                    <a:pt x="54835" y="4449"/>
                  </a:lnTo>
                  <a:lnTo>
                    <a:pt x="59575" y="2963"/>
                  </a:lnTo>
                  <a:lnTo>
                    <a:pt x="64323" y="1971"/>
                  </a:lnTo>
                  <a:lnTo>
                    <a:pt x="69076" y="1311"/>
                  </a:lnTo>
                  <a:lnTo>
                    <a:pt x="74626" y="870"/>
                  </a:lnTo>
                  <a:lnTo>
                    <a:pt x="80707" y="577"/>
                  </a:lnTo>
                  <a:lnTo>
                    <a:pt x="93020" y="250"/>
                  </a:lnTo>
                  <a:lnTo>
                    <a:pt x="126340" y="5"/>
                  </a:lnTo>
                  <a:lnTo>
                    <a:pt x="129471" y="0"/>
                  </a:lnTo>
                  <a:lnTo>
                    <a:pt x="133145" y="790"/>
                  </a:lnTo>
                  <a:lnTo>
                    <a:pt x="137182" y="2110"/>
                  </a:lnTo>
                  <a:lnTo>
                    <a:pt x="141461" y="3785"/>
                  </a:lnTo>
                  <a:lnTo>
                    <a:pt x="144314" y="5695"/>
                  </a:lnTo>
                  <a:lnTo>
                    <a:pt x="146215" y="7761"/>
                  </a:lnTo>
                  <a:lnTo>
                    <a:pt x="147483" y="9933"/>
                  </a:lnTo>
                  <a:lnTo>
                    <a:pt x="148892" y="14463"/>
                  </a:lnTo>
                  <a:lnTo>
                    <a:pt x="149268" y="16782"/>
                  </a:lnTo>
                  <a:lnTo>
                    <a:pt x="147569" y="23592"/>
                  </a:lnTo>
                  <a:lnTo>
                    <a:pt x="146004" y="27631"/>
                  </a:lnTo>
                  <a:lnTo>
                    <a:pt x="140032" y="36352"/>
                  </a:lnTo>
                  <a:lnTo>
                    <a:pt x="136217" y="40900"/>
                  </a:lnTo>
                  <a:lnTo>
                    <a:pt x="132880" y="46313"/>
                  </a:lnTo>
                  <a:lnTo>
                    <a:pt x="129862" y="52303"/>
                  </a:lnTo>
                  <a:lnTo>
                    <a:pt x="127056" y="58678"/>
                  </a:lnTo>
                  <a:lnTo>
                    <a:pt x="123598" y="64515"/>
                  </a:lnTo>
                  <a:lnTo>
                    <a:pt x="119705" y="69994"/>
                  </a:lnTo>
                  <a:lnTo>
                    <a:pt x="115522" y="75234"/>
                  </a:lnTo>
                  <a:lnTo>
                    <a:pt x="110352" y="80315"/>
                  </a:lnTo>
                  <a:lnTo>
                    <a:pt x="104525" y="85290"/>
                  </a:lnTo>
                  <a:lnTo>
                    <a:pt x="98258" y="90194"/>
                  </a:lnTo>
                  <a:lnTo>
                    <a:pt x="92493" y="95051"/>
                  </a:lnTo>
                  <a:lnTo>
                    <a:pt x="87062" y="99876"/>
                  </a:lnTo>
                  <a:lnTo>
                    <a:pt x="81854" y="104681"/>
                  </a:lnTo>
                  <a:lnTo>
                    <a:pt x="76794" y="108677"/>
                  </a:lnTo>
                  <a:lnTo>
                    <a:pt x="71834" y="112135"/>
                  </a:lnTo>
                  <a:lnTo>
                    <a:pt x="66939" y="115235"/>
                  </a:lnTo>
                  <a:lnTo>
                    <a:pt x="62089" y="118094"/>
                  </a:lnTo>
                  <a:lnTo>
                    <a:pt x="57267" y="120795"/>
                  </a:lnTo>
                  <a:lnTo>
                    <a:pt x="52466" y="123389"/>
                  </a:lnTo>
                  <a:lnTo>
                    <a:pt x="48471" y="125912"/>
                  </a:lnTo>
                  <a:lnTo>
                    <a:pt x="45014" y="128388"/>
                  </a:lnTo>
                  <a:lnTo>
                    <a:pt x="41915" y="130832"/>
                  </a:lnTo>
                  <a:lnTo>
                    <a:pt x="36356" y="133548"/>
                  </a:lnTo>
                  <a:lnTo>
                    <a:pt x="30112" y="135291"/>
                  </a:lnTo>
                  <a:lnTo>
                    <a:pt x="23969" y="135636"/>
                  </a:lnTo>
                  <a:lnTo>
                    <a:pt x="22559" y="135683"/>
                  </a:lnTo>
                  <a:lnTo>
                    <a:pt x="22977" y="134902"/>
                  </a:lnTo>
                  <a:lnTo>
                    <a:pt x="27357" y="130010"/>
                  </a:lnTo>
                  <a:lnTo>
                    <a:pt x="31474" y="125774"/>
                  </a:lnTo>
                  <a:lnTo>
                    <a:pt x="33682" y="124327"/>
                  </a:lnTo>
                  <a:lnTo>
                    <a:pt x="38253" y="122719"/>
                  </a:lnTo>
                  <a:lnTo>
                    <a:pt x="42931" y="119888"/>
                  </a:lnTo>
                  <a:lnTo>
                    <a:pt x="45289" y="118022"/>
                  </a:lnTo>
                  <a:lnTo>
                    <a:pt x="49243" y="115984"/>
                  </a:lnTo>
                  <a:lnTo>
                    <a:pt x="54260" y="113832"/>
                  </a:lnTo>
                  <a:lnTo>
                    <a:pt x="59986" y="111603"/>
                  </a:lnTo>
                  <a:lnTo>
                    <a:pt x="65390" y="110117"/>
                  </a:lnTo>
                  <a:lnTo>
                    <a:pt x="70581" y="109127"/>
                  </a:lnTo>
                  <a:lnTo>
                    <a:pt x="75629" y="108466"/>
                  </a:lnTo>
                  <a:lnTo>
                    <a:pt x="81376" y="107232"/>
                  </a:lnTo>
                  <a:lnTo>
                    <a:pt x="87588" y="105616"/>
                  </a:lnTo>
                  <a:lnTo>
                    <a:pt x="94111" y="103745"/>
                  </a:lnTo>
                  <a:lnTo>
                    <a:pt x="100047" y="103291"/>
                  </a:lnTo>
                  <a:lnTo>
                    <a:pt x="105592" y="103782"/>
                  </a:lnTo>
                  <a:lnTo>
                    <a:pt x="110875" y="104903"/>
                  </a:lnTo>
                  <a:lnTo>
                    <a:pt x="115986" y="105651"/>
                  </a:lnTo>
                  <a:lnTo>
                    <a:pt x="120980" y="106149"/>
                  </a:lnTo>
                  <a:lnTo>
                    <a:pt x="125897" y="106481"/>
                  </a:lnTo>
                  <a:lnTo>
                    <a:pt x="130763" y="107496"/>
                  </a:lnTo>
                  <a:lnTo>
                    <a:pt x="135594" y="108967"/>
                  </a:lnTo>
                  <a:lnTo>
                    <a:pt x="140402" y="110741"/>
                  </a:lnTo>
                  <a:lnTo>
                    <a:pt x="144402" y="112718"/>
                  </a:lnTo>
                  <a:lnTo>
                    <a:pt x="147862" y="114829"/>
                  </a:lnTo>
                  <a:lnTo>
                    <a:pt x="150962" y="117030"/>
                  </a:lnTo>
                  <a:lnTo>
                    <a:pt x="154616" y="119292"/>
                  </a:lnTo>
                  <a:lnTo>
                    <a:pt x="158640" y="121593"/>
                  </a:lnTo>
                  <a:lnTo>
                    <a:pt x="162910" y="123921"/>
                  </a:lnTo>
                  <a:lnTo>
                    <a:pt x="166550" y="126266"/>
                  </a:lnTo>
                  <a:lnTo>
                    <a:pt x="172712" y="130990"/>
                  </a:lnTo>
                  <a:lnTo>
                    <a:pt x="178096" y="135735"/>
                  </a:lnTo>
                  <a:lnTo>
                    <a:pt x="180644" y="138111"/>
                  </a:lnTo>
                  <a:lnTo>
                    <a:pt x="185590" y="144985"/>
                  </a:lnTo>
                  <a:lnTo>
                    <a:pt x="188020" y="149041"/>
                  </a:lnTo>
                  <a:lnTo>
                    <a:pt x="190721" y="157780"/>
                  </a:lnTo>
                  <a:lnTo>
                    <a:pt x="191441" y="162333"/>
                  </a:lnTo>
                  <a:lnTo>
                    <a:pt x="191921" y="166956"/>
                  </a:lnTo>
                  <a:lnTo>
                    <a:pt x="192241" y="171625"/>
                  </a:lnTo>
                  <a:lnTo>
                    <a:pt x="192455" y="176326"/>
                  </a:lnTo>
                  <a:lnTo>
                    <a:pt x="194185" y="180253"/>
                  </a:lnTo>
                  <a:lnTo>
                    <a:pt x="196925" y="183665"/>
                  </a:lnTo>
                  <a:lnTo>
                    <a:pt x="200340" y="186734"/>
                  </a:lnTo>
                  <a:lnTo>
                    <a:pt x="201822" y="190367"/>
                  </a:lnTo>
                  <a:lnTo>
                    <a:pt x="202017" y="194376"/>
                  </a:lnTo>
                  <a:lnTo>
                    <a:pt x="200116" y="203065"/>
                  </a:lnTo>
                  <a:lnTo>
                    <a:pt x="198498" y="207604"/>
                  </a:lnTo>
                  <a:lnTo>
                    <a:pt x="196626" y="212218"/>
                  </a:lnTo>
                  <a:lnTo>
                    <a:pt x="193790" y="216881"/>
                  </a:lnTo>
                  <a:lnTo>
                    <a:pt x="190313" y="221578"/>
                  </a:lnTo>
                  <a:lnTo>
                    <a:pt x="186406" y="226296"/>
                  </a:lnTo>
                  <a:lnTo>
                    <a:pt x="182214" y="231029"/>
                  </a:lnTo>
                  <a:lnTo>
                    <a:pt x="173324" y="240522"/>
                  </a:lnTo>
                  <a:lnTo>
                    <a:pt x="168730" y="244482"/>
                  </a:lnTo>
                  <a:lnTo>
                    <a:pt x="164081" y="247915"/>
                  </a:lnTo>
                  <a:lnTo>
                    <a:pt x="159394" y="250998"/>
                  </a:lnTo>
                  <a:lnTo>
                    <a:pt x="154681" y="253847"/>
                  </a:lnTo>
                  <a:lnTo>
                    <a:pt x="149952" y="256540"/>
                  </a:lnTo>
                  <a:lnTo>
                    <a:pt x="145212" y="259130"/>
                  </a:lnTo>
                  <a:lnTo>
                    <a:pt x="139670" y="261650"/>
                  </a:lnTo>
                  <a:lnTo>
                    <a:pt x="133595" y="264123"/>
                  </a:lnTo>
                  <a:lnTo>
                    <a:pt x="127164" y="266566"/>
                  </a:lnTo>
                  <a:lnTo>
                    <a:pt x="121288" y="268989"/>
                  </a:lnTo>
                  <a:lnTo>
                    <a:pt x="115784" y="271397"/>
                  </a:lnTo>
                  <a:lnTo>
                    <a:pt x="105434" y="276190"/>
                  </a:lnTo>
                  <a:lnTo>
                    <a:pt x="95543" y="280966"/>
                  </a:lnTo>
                  <a:lnTo>
                    <a:pt x="90683" y="282557"/>
                  </a:lnTo>
                  <a:lnTo>
                    <a:pt x="85855" y="283618"/>
                  </a:lnTo>
                  <a:lnTo>
                    <a:pt x="81050" y="284325"/>
                  </a:lnTo>
                  <a:lnTo>
                    <a:pt x="76258" y="285590"/>
                  </a:lnTo>
                  <a:lnTo>
                    <a:pt x="71476" y="287227"/>
                  </a:lnTo>
                  <a:lnTo>
                    <a:pt x="66701" y="289112"/>
                  </a:lnTo>
                  <a:lnTo>
                    <a:pt x="62724" y="290369"/>
                  </a:lnTo>
                  <a:lnTo>
                    <a:pt x="59278" y="291207"/>
                  </a:lnTo>
                  <a:lnTo>
                    <a:pt x="56188" y="291766"/>
                  </a:lnTo>
                  <a:lnTo>
                    <a:pt x="53334" y="291345"/>
                  </a:lnTo>
                  <a:lnTo>
                    <a:pt x="50637" y="290270"/>
                  </a:lnTo>
                  <a:lnTo>
                    <a:pt x="48046" y="288760"/>
                  </a:lnTo>
                  <a:lnTo>
                    <a:pt x="43050" y="287082"/>
                  </a:lnTo>
                  <a:lnTo>
                    <a:pt x="40606" y="286634"/>
                  </a:lnTo>
                  <a:lnTo>
                    <a:pt x="35774" y="284020"/>
                  </a:lnTo>
                  <a:lnTo>
                    <a:pt x="33375" y="282212"/>
                  </a:lnTo>
                  <a:lnTo>
                    <a:pt x="31774" y="280213"/>
                  </a:lnTo>
                  <a:lnTo>
                    <a:pt x="30708" y="278086"/>
                  </a:lnTo>
                  <a:lnTo>
                    <a:pt x="28575" y="27145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381"/>
            <p:cNvSpPr/>
            <p:nvPr/>
          </p:nvSpPr>
          <p:spPr>
            <a:xfrm>
              <a:off x="5622131" y="2678914"/>
              <a:ext cx="321470" cy="242878"/>
            </a:xfrm>
            <a:custGeom>
              <a:avLst/>
              <a:gdLst/>
              <a:ahLst/>
              <a:cxnLst/>
              <a:rect l="0" t="0" r="0" b="0"/>
              <a:pathLst>
                <a:path w="321470" h="242878">
                  <a:moveTo>
                    <a:pt x="0" y="28567"/>
                  </a:moveTo>
                  <a:lnTo>
                    <a:pt x="3792" y="24775"/>
                  </a:lnTo>
                  <a:lnTo>
                    <a:pt x="5703" y="23657"/>
                  </a:lnTo>
                  <a:lnTo>
                    <a:pt x="12185" y="21291"/>
                  </a:lnTo>
                  <a:lnTo>
                    <a:pt x="16793" y="17925"/>
                  </a:lnTo>
                  <a:lnTo>
                    <a:pt x="19926" y="16710"/>
                  </a:lnTo>
                  <a:lnTo>
                    <a:pt x="27641" y="15359"/>
                  </a:lnTo>
                  <a:lnTo>
                    <a:pt x="34246" y="12643"/>
                  </a:lnTo>
                  <a:lnTo>
                    <a:pt x="37118" y="10807"/>
                  </a:lnTo>
                  <a:lnTo>
                    <a:pt x="44543" y="8767"/>
                  </a:lnTo>
                  <a:lnTo>
                    <a:pt x="53134" y="7067"/>
                  </a:lnTo>
                  <a:lnTo>
                    <a:pt x="62244" y="3666"/>
                  </a:lnTo>
                  <a:lnTo>
                    <a:pt x="71585" y="1625"/>
                  </a:lnTo>
                  <a:lnTo>
                    <a:pt x="76299" y="1080"/>
                  </a:lnTo>
                  <a:lnTo>
                    <a:pt x="81821" y="717"/>
                  </a:lnTo>
                  <a:lnTo>
                    <a:pt x="87885" y="475"/>
                  </a:lnTo>
                  <a:lnTo>
                    <a:pt x="105680" y="135"/>
                  </a:lnTo>
                  <a:lnTo>
                    <a:pt x="144199" y="0"/>
                  </a:lnTo>
                  <a:lnTo>
                    <a:pt x="150108" y="791"/>
                  </a:lnTo>
                  <a:lnTo>
                    <a:pt x="155634" y="2112"/>
                  </a:lnTo>
                  <a:lnTo>
                    <a:pt x="165214" y="4903"/>
                  </a:lnTo>
                  <a:lnTo>
                    <a:pt x="172118" y="6143"/>
                  </a:lnTo>
                  <a:lnTo>
                    <a:pt x="179949" y="8811"/>
                  </a:lnTo>
                  <a:lnTo>
                    <a:pt x="184259" y="10634"/>
                  </a:lnTo>
                  <a:lnTo>
                    <a:pt x="187927" y="13436"/>
                  </a:lnTo>
                  <a:lnTo>
                    <a:pt x="194119" y="20784"/>
                  </a:lnTo>
                  <a:lnTo>
                    <a:pt x="199517" y="27224"/>
                  </a:lnTo>
                  <a:lnTo>
                    <a:pt x="204562" y="33527"/>
                  </a:lnTo>
                  <a:lnTo>
                    <a:pt x="207018" y="37430"/>
                  </a:lnTo>
                  <a:lnTo>
                    <a:pt x="209450" y="41619"/>
                  </a:lnTo>
                  <a:lnTo>
                    <a:pt x="212151" y="48391"/>
                  </a:lnTo>
                  <a:lnTo>
                    <a:pt x="214146" y="54840"/>
                  </a:lnTo>
                  <a:lnTo>
                    <a:pt x="215789" y="58782"/>
                  </a:lnTo>
                  <a:lnTo>
                    <a:pt x="217678" y="62998"/>
                  </a:lnTo>
                  <a:lnTo>
                    <a:pt x="218143" y="66602"/>
                  </a:lnTo>
                  <a:lnTo>
                    <a:pt x="217660" y="69799"/>
                  </a:lnTo>
                  <a:lnTo>
                    <a:pt x="216544" y="72724"/>
                  </a:lnTo>
                  <a:lnTo>
                    <a:pt x="215304" y="80207"/>
                  </a:lnTo>
                  <a:lnTo>
                    <a:pt x="214974" y="84425"/>
                  </a:lnTo>
                  <a:lnTo>
                    <a:pt x="213960" y="88824"/>
                  </a:lnTo>
                  <a:lnTo>
                    <a:pt x="212490" y="93345"/>
                  </a:lnTo>
                  <a:lnTo>
                    <a:pt x="210716" y="97946"/>
                  </a:lnTo>
                  <a:lnTo>
                    <a:pt x="208739" y="102601"/>
                  </a:lnTo>
                  <a:lnTo>
                    <a:pt x="204427" y="112006"/>
                  </a:lnTo>
                  <a:lnTo>
                    <a:pt x="197537" y="126226"/>
                  </a:lnTo>
                  <a:lnTo>
                    <a:pt x="195191" y="131773"/>
                  </a:lnTo>
                  <a:lnTo>
                    <a:pt x="192833" y="137852"/>
                  </a:lnTo>
                  <a:lnTo>
                    <a:pt x="190468" y="144286"/>
                  </a:lnTo>
                  <a:lnTo>
                    <a:pt x="187304" y="150163"/>
                  </a:lnTo>
                  <a:lnTo>
                    <a:pt x="183607" y="155668"/>
                  </a:lnTo>
                  <a:lnTo>
                    <a:pt x="179555" y="160926"/>
                  </a:lnTo>
                  <a:lnTo>
                    <a:pt x="177646" y="165225"/>
                  </a:lnTo>
                  <a:lnTo>
                    <a:pt x="177169" y="168885"/>
                  </a:lnTo>
                  <a:lnTo>
                    <a:pt x="177644" y="172118"/>
                  </a:lnTo>
                  <a:lnTo>
                    <a:pt x="176373" y="175862"/>
                  </a:lnTo>
                  <a:lnTo>
                    <a:pt x="173938" y="179945"/>
                  </a:lnTo>
                  <a:lnTo>
                    <a:pt x="170727" y="184254"/>
                  </a:lnTo>
                  <a:lnTo>
                    <a:pt x="166999" y="188715"/>
                  </a:lnTo>
                  <a:lnTo>
                    <a:pt x="162927" y="193276"/>
                  </a:lnTo>
                  <a:lnTo>
                    <a:pt x="158624" y="197904"/>
                  </a:lnTo>
                  <a:lnTo>
                    <a:pt x="149610" y="205163"/>
                  </a:lnTo>
                  <a:lnTo>
                    <a:pt x="144984" y="208210"/>
                  </a:lnTo>
                  <a:lnTo>
                    <a:pt x="141106" y="211829"/>
                  </a:lnTo>
                  <a:lnTo>
                    <a:pt x="137727" y="215829"/>
                  </a:lnTo>
                  <a:lnTo>
                    <a:pt x="134680" y="220084"/>
                  </a:lnTo>
                  <a:lnTo>
                    <a:pt x="131856" y="222920"/>
                  </a:lnTo>
                  <a:lnTo>
                    <a:pt x="129179" y="224810"/>
                  </a:lnTo>
                  <a:lnTo>
                    <a:pt x="124088" y="227705"/>
                  </a:lnTo>
                  <a:lnTo>
                    <a:pt x="114942" y="235196"/>
                  </a:lnTo>
                  <a:lnTo>
                    <a:pt x="114728" y="235376"/>
                  </a:lnTo>
                  <a:lnTo>
                    <a:pt x="114303" y="242789"/>
                  </a:lnTo>
                  <a:lnTo>
                    <a:pt x="124243" y="242871"/>
                  </a:lnTo>
                  <a:lnTo>
                    <a:pt x="131093" y="242877"/>
                  </a:lnTo>
                  <a:lnTo>
                    <a:pt x="133432" y="242084"/>
                  </a:lnTo>
                  <a:lnTo>
                    <a:pt x="138149" y="239086"/>
                  </a:lnTo>
                  <a:lnTo>
                    <a:pt x="145008" y="237225"/>
                  </a:lnTo>
                  <a:lnTo>
                    <a:pt x="153348" y="236397"/>
                  </a:lnTo>
                  <a:lnTo>
                    <a:pt x="162346" y="236030"/>
                  </a:lnTo>
                  <a:lnTo>
                    <a:pt x="171637" y="233750"/>
                  </a:lnTo>
                  <a:lnTo>
                    <a:pt x="181058" y="230884"/>
                  </a:lnTo>
                  <a:lnTo>
                    <a:pt x="190537" y="229610"/>
                  </a:lnTo>
                  <a:lnTo>
                    <a:pt x="200041" y="229045"/>
                  </a:lnTo>
                  <a:lnTo>
                    <a:pt x="204798" y="228894"/>
                  </a:lnTo>
                  <a:lnTo>
                    <a:pt x="210350" y="227999"/>
                  </a:lnTo>
                  <a:lnTo>
                    <a:pt x="216434" y="226609"/>
                  </a:lnTo>
                  <a:lnTo>
                    <a:pt x="222871" y="224889"/>
                  </a:lnTo>
                  <a:lnTo>
                    <a:pt x="232139" y="222977"/>
                  </a:lnTo>
                  <a:lnTo>
                    <a:pt x="240491" y="222128"/>
                  </a:lnTo>
                  <a:lnTo>
                    <a:pt x="246053" y="221901"/>
                  </a:lnTo>
                  <a:lnTo>
                    <a:pt x="252141" y="221750"/>
                  </a:lnTo>
                  <a:lnTo>
                    <a:pt x="256994" y="220856"/>
                  </a:lnTo>
                  <a:lnTo>
                    <a:pt x="264503" y="217745"/>
                  </a:lnTo>
                  <a:lnTo>
                    <a:pt x="272602" y="215834"/>
                  </a:lnTo>
                  <a:lnTo>
                    <a:pt x="281494" y="214984"/>
                  </a:lnTo>
                  <a:lnTo>
                    <a:pt x="290738" y="214606"/>
                  </a:lnTo>
                  <a:lnTo>
                    <a:pt x="321469" y="21430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382"/>
            <p:cNvSpPr/>
            <p:nvPr/>
          </p:nvSpPr>
          <p:spPr>
            <a:xfrm>
              <a:off x="6093618" y="2728912"/>
              <a:ext cx="85726" cy="207170"/>
            </a:xfrm>
            <a:custGeom>
              <a:avLst/>
              <a:gdLst/>
              <a:ahLst/>
              <a:cxnLst/>
              <a:rect l="0" t="0" r="0" b="0"/>
              <a:pathLst>
                <a:path w="85726" h="207170">
                  <a:moveTo>
                    <a:pt x="0" y="0"/>
                  </a:moveTo>
                  <a:lnTo>
                    <a:pt x="0" y="9943"/>
                  </a:lnTo>
                  <a:lnTo>
                    <a:pt x="794" y="12185"/>
                  </a:lnTo>
                  <a:lnTo>
                    <a:pt x="2117" y="14474"/>
                  </a:lnTo>
                  <a:lnTo>
                    <a:pt x="3793" y="16793"/>
                  </a:lnTo>
                  <a:lnTo>
                    <a:pt x="5655" y="21486"/>
                  </a:lnTo>
                  <a:lnTo>
                    <a:pt x="7276" y="27012"/>
                  </a:lnTo>
                  <a:lnTo>
                    <a:pt x="8819" y="30708"/>
                  </a:lnTo>
                  <a:lnTo>
                    <a:pt x="10642" y="34760"/>
                  </a:lnTo>
                  <a:lnTo>
                    <a:pt x="11857" y="39048"/>
                  </a:lnTo>
                  <a:lnTo>
                    <a:pt x="12668" y="43494"/>
                  </a:lnTo>
                  <a:lnTo>
                    <a:pt x="13208" y="48046"/>
                  </a:lnTo>
                  <a:lnTo>
                    <a:pt x="14361" y="52668"/>
                  </a:lnTo>
                  <a:lnTo>
                    <a:pt x="15924" y="57337"/>
                  </a:lnTo>
                  <a:lnTo>
                    <a:pt x="17760" y="62037"/>
                  </a:lnTo>
                  <a:lnTo>
                    <a:pt x="18984" y="66758"/>
                  </a:lnTo>
                  <a:lnTo>
                    <a:pt x="19800" y="71493"/>
                  </a:lnTo>
                  <a:lnTo>
                    <a:pt x="20344" y="76237"/>
                  </a:lnTo>
                  <a:lnTo>
                    <a:pt x="21500" y="80987"/>
                  </a:lnTo>
                  <a:lnTo>
                    <a:pt x="23065" y="85742"/>
                  </a:lnTo>
                  <a:lnTo>
                    <a:pt x="24902" y="90499"/>
                  </a:lnTo>
                  <a:lnTo>
                    <a:pt x="26126" y="95257"/>
                  </a:lnTo>
                  <a:lnTo>
                    <a:pt x="26943" y="100018"/>
                  </a:lnTo>
                  <a:lnTo>
                    <a:pt x="27487" y="104778"/>
                  </a:lnTo>
                  <a:lnTo>
                    <a:pt x="31024" y="109540"/>
                  </a:lnTo>
                  <a:lnTo>
                    <a:pt x="36558" y="114302"/>
                  </a:lnTo>
                  <a:lnTo>
                    <a:pt x="43422" y="119063"/>
                  </a:lnTo>
                  <a:lnTo>
                    <a:pt x="48792" y="123032"/>
                  </a:lnTo>
                  <a:lnTo>
                    <a:pt x="53166" y="126471"/>
                  </a:lnTo>
                  <a:lnTo>
                    <a:pt x="56875" y="129558"/>
                  </a:lnTo>
                  <a:lnTo>
                    <a:pt x="59348" y="133203"/>
                  </a:lnTo>
                  <a:lnTo>
                    <a:pt x="60997" y="137221"/>
                  </a:lnTo>
                  <a:lnTo>
                    <a:pt x="62096" y="141487"/>
                  </a:lnTo>
                  <a:lnTo>
                    <a:pt x="63623" y="145918"/>
                  </a:lnTo>
                  <a:lnTo>
                    <a:pt x="65434" y="150460"/>
                  </a:lnTo>
                  <a:lnTo>
                    <a:pt x="67435" y="155075"/>
                  </a:lnTo>
                  <a:lnTo>
                    <a:pt x="68769" y="158946"/>
                  </a:lnTo>
                  <a:lnTo>
                    <a:pt x="70252" y="165364"/>
                  </a:lnTo>
                  <a:lnTo>
                    <a:pt x="71441" y="168186"/>
                  </a:lnTo>
                  <a:lnTo>
                    <a:pt x="73028" y="170862"/>
                  </a:lnTo>
                  <a:lnTo>
                    <a:pt x="74879" y="173439"/>
                  </a:lnTo>
                  <a:lnTo>
                    <a:pt x="76936" y="178420"/>
                  </a:lnTo>
                  <a:lnTo>
                    <a:pt x="77485" y="180859"/>
                  </a:lnTo>
                  <a:lnTo>
                    <a:pt x="78644" y="183279"/>
                  </a:lnTo>
                  <a:lnTo>
                    <a:pt x="80210" y="185686"/>
                  </a:lnTo>
                  <a:lnTo>
                    <a:pt x="82049" y="188084"/>
                  </a:lnTo>
                  <a:lnTo>
                    <a:pt x="84092" y="192866"/>
                  </a:lnTo>
                  <a:lnTo>
                    <a:pt x="85403" y="198611"/>
                  </a:lnTo>
                  <a:lnTo>
                    <a:pt x="85662" y="204655"/>
                  </a:lnTo>
                  <a:lnTo>
                    <a:pt x="85725"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383"/>
            <p:cNvSpPr/>
            <p:nvPr/>
          </p:nvSpPr>
          <p:spPr>
            <a:xfrm>
              <a:off x="6015037" y="2800350"/>
              <a:ext cx="164307" cy="21432"/>
            </a:xfrm>
            <a:custGeom>
              <a:avLst/>
              <a:gdLst/>
              <a:ahLst/>
              <a:cxnLst/>
              <a:rect l="0" t="0" r="0" b="0"/>
              <a:pathLst>
                <a:path w="164307" h="21432">
                  <a:moveTo>
                    <a:pt x="0" y="21431"/>
                  </a:moveTo>
                  <a:lnTo>
                    <a:pt x="10642" y="21431"/>
                  </a:lnTo>
                  <a:lnTo>
                    <a:pt x="13445" y="20637"/>
                  </a:lnTo>
                  <a:lnTo>
                    <a:pt x="16901" y="19314"/>
                  </a:lnTo>
                  <a:lnTo>
                    <a:pt x="20792" y="17639"/>
                  </a:lnTo>
                  <a:lnTo>
                    <a:pt x="24180" y="16521"/>
                  </a:lnTo>
                  <a:lnTo>
                    <a:pt x="27232" y="15776"/>
                  </a:lnTo>
                  <a:lnTo>
                    <a:pt x="30061" y="15280"/>
                  </a:lnTo>
                  <a:lnTo>
                    <a:pt x="33535" y="14949"/>
                  </a:lnTo>
                  <a:lnTo>
                    <a:pt x="37438" y="14728"/>
                  </a:lnTo>
                  <a:lnTo>
                    <a:pt x="41627" y="14581"/>
                  </a:lnTo>
                  <a:lnTo>
                    <a:pt x="46008" y="13689"/>
                  </a:lnTo>
                  <a:lnTo>
                    <a:pt x="50516" y="12301"/>
                  </a:lnTo>
                  <a:lnTo>
                    <a:pt x="55108" y="10582"/>
                  </a:lnTo>
                  <a:lnTo>
                    <a:pt x="59758" y="9436"/>
                  </a:lnTo>
                  <a:lnTo>
                    <a:pt x="64445" y="8671"/>
                  </a:lnTo>
                  <a:lnTo>
                    <a:pt x="69157" y="8162"/>
                  </a:lnTo>
                  <a:lnTo>
                    <a:pt x="74680" y="7823"/>
                  </a:lnTo>
                  <a:lnTo>
                    <a:pt x="87166" y="7445"/>
                  </a:lnTo>
                  <a:lnTo>
                    <a:pt x="113863" y="7183"/>
                  </a:lnTo>
                  <a:lnTo>
                    <a:pt x="118771" y="7170"/>
                  </a:lnTo>
                  <a:lnTo>
                    <a:pt x="124424" y="6367"/>
                  </a:lnTo>
                  <a:lnTo>
                    <a:pt x="130575" y="5038"/>
                  </a:lnTo>
                  <a:lnTo>
                    <a:pt x="137056" y="3359"/>
                  </a:lnTo>
                  <a:lnTo>
                    <a:pt x="142965" y="2239"/>
                  </a:lnTo>
                  <a:lnTo>
                    <a:pt x="148491" y="1492"/>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384"/>
            <p:cNvSpPr/>
            <p:nvPr/>
          </p:nvSpPr>
          <p:spPr>
            <a:xfrm>
              <a:off x="6315075" y="2730032"/>
              <a:ext cx="248918" cy="370311"/>
            </a:xfrm>
            <a:custGeom>
              <a:avLst/>
              <a:gdLst/>
              <a:ahLst/>
              <a:cxnLst/>
              <a:rect l="0" t="0" r="0" b="0"/>
              <a:pathLst>
                <a:path w="248918" h="370311">
                  <a:moveTo>
                    <a:pt x="0" y="13168"/>
                  </a:moveTo>
                  <a:lnTo>
                    <a:pt x="6150" y="13168"/>
                  </a:lnTo>
                  <a:lnTo>
                    <a:pt x="6481" y="13961"/>
                  </a:lnTo>
                  <a:lnTo>
                    <a:pt x="7056" y="23111"/>
                  </a:lnTo>
                  <a:lnTo>
                    <a:pt x="10910" y="33753"/>
                  </a:lnTo>
                  <a:lnTo>
                    <a:pt x="13287" y="43167"/>
                  </a:lnTo>
                  <a:lnTo>
                    <a:pt x="13842" y="50578"/>
                  </a:lnTo>
                  <a:lnTo>
                    <a:pt x="13991" y="54777"/>
                  </a:lnTo>
                  <a:lnTo>
                    <a:pt x="14883" y="58369"/>
                  </a:lnTo>
                  <a:lnTo>
                    <a:pt x="19138" y="68012"/>
                  </a:lnTo>
                  <a:lnTo>
                    <a:pt x="20412" y="76172"/>
                  </a:lnTo>
                  <a:lnTo>
                    <a:pt x="23095" y="82974"/>
                  </a:lnTo>
                  <a:lnTo>
                    <a:pt x="29067" y="93382"/>
                  </a:lnTo>
                  <a:lnTo>
                    <a:pt x="35864" y="104404"/>
                  </a:lnTo>
                  <a:lnTo>
                    <a:pt x="42905" y="112696"/>
                  </a:lnTo>
                  <a:lnTo>
                    <a:pt x="45272" y="115239"/>
                  </a:lnTo>
                  <a:lnTo>
                    <a:pt x="50025" y="117727"/>
                  </a:lnTo>
                  <a:lnTo>
                    <a:pt x="56369" y="120181"/>
                  </a:lnTo>
                  <a:lnTo>
                    <a:pt x="63773" y="122610"/>
                  </a:lnTo>
                  <a:lnTo>
                    <a:pt x="69502" y="125022"/>
                  </a:lnTo>
                  <a:lnTo>
                    <a:pt x="74116" y="127425"/>
                  </a:lnTo>
                  <a:lnTo>
                    <a:pt x="77985" y="129820"/>
                  </a:lnTo>
                  <a:lnTo>
                    <a:pt x="82153" y="131417"/>
                  </a:lnTo>
                  <a:lnTo>
                    <a:pt x="86519" y="132482"/>
                  </a:lnTo>
                  <a:lnTo>
                    <a:pt x="91016" y="133192"/>
                  </a:lnTo>
                  <a:lnTo>
                    <a:pt x="95603" y="133665"/>
                  </a:lnTo>
                  <a:lnTo>
                    <a:pt x="100248" y="133980"/>
                  </a:lnTo>
                  <a:lnTo>
                    <a:pt x="108848" y="134331"/>
                  </a:lnTo>
                  <a:lnTo>
                    <a:pt x="118152" y="134528"/>
                  </a:lnTo>
                  <a:lnTo>
                    <a:pt x="123420" y="134574"/>
                  </a:lnTo>
                  <a:lnTo>
                    <a:pt x="130524" y="132478"/>
                  </a:lnTo>
                  <a:lnTo>
                    <a:pt x="138179" y="129694"/>
                  </a:lnTo>
                  <a:lnTo>
                    <a:pt x="144228" y="128457"/>
                  </a:lnTo>
                  <a:lnTo>
                    <a:pt x="144570" y="127334"/>
                  </a:lnTo>
                  <a:lnTo>
                    <a:pt x="143211" y="125791"/>
                  </a:lnTo>
                  <a:lnTo>
                    <a:pt x="140718" y="123968"/>
                  </a:lnTo>
                  <a:lnTo>
                    <a:pt x="140643" y="121166"/>
                  </a:lnTo>
                  <a:lnTo>
                    <a:pt x="142181" y="117710"/>
                  </a:lnTo>
                  <a:lnTo>
                    <a:pt x="149813" y="107379"/>
                  </a:lnTo>
                  <a:lnTo>
                    <a:pt x="154689" y="101076"/>
                  </a:lnTo>
                  <a:lnTo>
                    <a:pt x="159503" y="92984"/>
                  </a:lnTo>
                  <a:lnTo>
                    <a:pt x="169060" y="79763"/>
                  </a:lnTo>
                  <a:lnTo>
                    <a:pt x="173827" y="71605"/>
                  </a:lnTo>
                  <a:lnTo>
                    <a:pt x="176475" y="62688"/>
                  </a:lnTo>
                  <a:lnTo>
                    <a:pt x="177181" y="58087"/>
                  </a:lnTo>
                  <a:lnTo>
                    <a:pt x="180082" y="50859"/>
                  </a:lnTo>
                  <a:lnTo>
                    <a:pt x="181967" y="47820"/>
                  </a:lnTo>
                  <a:lnTo>
                    <a:pt x="182430" y="44207"/>
                  </a:lnTo>
                  <a:lnTo>
                    <a:pt x="180828" y="35959"/>
                  </a:lnTo>
                  <a:lnTo>
                    <a:pt x="179255" y="26182"/>
                  </a:lnTo>
                  <a:lnTo>
                    <a:pt x="178724" y="15768"/>
                  </a:lnTo>
                  <a:lnTo>
                    <a:pt x="178601" y="4547"/>
                  </a:lnTo>
                  <a:lnTo>
                    <a:pt x="178595" y="0"/>
                  </a:lnTo>
                  <a:lnTo>
                    <a:pt x="178593" y="20435"/>
                  </a:lnTo>
                  <a:lnTo>
                    <a:pt x="180710" y="28568"/>
                  </a:lnTo>
                  <a:lnTo>
                    <a:pt x="184248" y="39956"/>
                  </a:lnTo>
                  <a:lnTo>
                    <a:pt x="185296" y="50474"/>
                  </a:lnTo>
                  <a:lnTo>
                    <a:pt x="186335" y="59911"/>
                  </a:lnTo>
                  <a:lnTo>
                    <a:pt x="187723" y="65761"/>
                  </a:lnTo>
                  <a:lnTo>
                    <a:pt x="189442" y="72042"/>
                  </a:lnTo>
                  <a:lnTo>
                    <a:pt x="193469" y="83255"/>
                  </a:lnTo>
                  <a:lnTo>
                    <a:pt x="197904" y="94324"/>
                  </a:lnTo>
                  <a:lnTo>
                    <a:pt x="202522" y="107181"/>
                  </a:lnTo>
                  <a:lnTo>
                    <a:pt x="207246" y="113149"/>
                  </a:lnTo>
                  <a:lnTo>
                    <a:pt x="213570" y="118716"/>
                  </a:lnTo>
                  <a:lnTo>
                    <a:pt x="220961" y="124014"/>
                  </a:lnTo>
                  <a:lnTo>
                    <a:pt x="225889" y="129928"/>
                  </a:lnTo>
                  <a:lnTo>
                    <a:pt x="229174" y="136251"/>
                  </a:lnTo>
                  <a:lnTo>
                    <a:pt x="231364" y="142849"/>
                  </a:lnTo>
                  <a:lnTo>
                    <a:pt x="235914" y="154412"/>
                  </a:lnTo>
                  <a:lnTo>
                    <a:pt x="238238" y="159718"/>
                  </a:lnTo>
                  <a:lnTo>
                    <a:pt x="239788" y="165636"/>
                  </a:lnTo>
                  <a:lnTo>
                    <a:pt x="240821" y="171964"/>
                  </a:lnTo>
                  <a:lnTo>
                    <a:pt x="241510" y="178563"/>
                  </a:lnTo>
                  <a:lnTo>
                    <a:pt x="244392" y="190129"/>
                  </a:lnTo>
                  <a:lnTo>
                    <a:pt x="247525" y="201354"/>
                  </a:lnTo>
                  <a:lnTo>
                    <a:pt x="248360" y="207682"/>
                  </a:lnTo>
                  <a:lnTo>
                    <a:pt x="248917" y="214281"/>
                  </a:lnTo>
                  <a:lnTo>
                    <a:pt x="247419" y="225847"/>
                  </a:lnTo>
                  <a:lnTo>
                    <a:pt x="244902" y="236279"/>
                  </a:lnTo>
                  <a:lnTo>
                    <a:pt x="243782" y="246208"/>
                  </a:lnTo>
                  <a:lnTo>
                    <a:pt x="242690" y="251871"/>
                  </a:lnTo>
                  <a:lnTo>
                    <a:pt x="241169" y="258029"/>
                  </a:lnTo>
                  <a:lnTo>
                    <a:pt x="239360" y="264514"/>
                  </a:lnTo>
                  <a:lnTo>
                    <a:pt x="235234" y="275954"/>
                  </a:lnTo>
                  <a:lnTo>
                    <a:pt x="229961" y="286330"/>
                  </a:lnTo>
                  <a:lnTo>
                    <a:pt x="222325" y="296234"/>
                  </a:lnTo>
                  <a:lnTo>
                    <a:pt x="218067" y="301891"/>
                  </a:lnTo>
                  <a:lnTo>
                    <a:pt x="209101" y="314527"/>
                  </a:lnTo>
                  <a:lnTo>
                    <a:pt x="204489" y="320436"/>
                  </a:lnTo>
                  <a:lnTo>
                    <a:pt x="199826" y="325963"/>
                  </a:lnTo>
                  <a:lnTo>
                    <a:pt x="195129" y="331235"/>
                  </a:lnTo>
                  <a:lnTo>
                    <a:pt x="189617" y="335544"/>
                  </a:lnTo>
                  <a:lnTo>
                    <a:pt x="183561" y="339210"/>
                  </a:lnTo>
                  <a:lnTo>
                    <a:pt x="177143" y="342448"/>
                  </a:lnTo>
                  <a:lnTo>
                    <a:pt x="171276" y="346194"/>
                  </a:lnTo>
                  <a:lnTo>
                    <a:pt x="165778" y="350279"/>
                  </a:lnTo>
                  <a:lnTo>
                    <a:pt x="160525" y="354590"/>
                  </a:lnTo>
                  <a:lnTo>
                    <a:pt x="154641" y="358257"/>
                  </a:lnTo>
                  <a:lnTo>
                    <a:pt x="148338" y="361496"/>
                  </a:lnTo>
                  <a:lnTo>
                    <a:pt x="141754" y="364449"/>
                  </a:lnTo>
                  <a:lnTo>
                    <a:pt x="135778" y="366418"/>
                  </a:lnTo>
                  <a:lnTo>
                    <a:pt x="130206" y="367730"/>
                  </a:lnTo>
                  <a:lnTo>
                    <a:pt x="124904" y="368605"/>
                  </a:lnTo>
                  <a:lnTo>
                    <a:pt x="119782" y="369188"/>
                  </a:lnTo>
                  <a:lnTo>
                    <a:pt x="114779" y="369577"/>
                  </a:lnTo>
                  <a:lnTo>
                    <a:pt x="109857" y="369837"/>
                  </a:lnTo>
                  <a:lnTo>
                    <a:pt x="100154" y="370125"/>
                  </a:lnTo>
                  <a:lnTo>
                    <a:pt x="84783" y="370310"/>
                  </a:lnTo>
                  <a:lnTo>
                    <a:pt x="77104" y="368218"/>
                  </a:lnTo>
                  <a:lnTo>
                    <a:pt x="72833" y="366549"/>
                  </a:lnTo>
                  <a:lnTo>
                    <a:pt x="65972" y="364695"/>
                  </a:lnTo>
                  <a:lnTo>
                    <a:pt x="63031" y="364200"/>
                  </a:lnTo>
                  <a:lnTo>
                    <a:pt x="57647" y="361534"/>
                  </a:lnTo>
                  <a:lnTo>
                    <a:pt x="55100" y="359712"/>
                  </a:lnTo>
                  <a:lnTo>
                    <a:pt x="50153" y="353454"/>
                  </a:lnTo>
                  <a:lnTo>
                    <a:pt x="46102" y="346175"/>
                  </a:lnTo>
                  <a:lnTo>
                    <a:pt x="44302" y="340294"/>
                  </a:lnTo>
                  <a:lnTo>
                    <a:pt x="43289" y="328728"/>
                  </a:lnTo>
                  <a:lnTo>
                    <a:pt x="42988" y="319039"/>
                  </a:lnTo>
                  <a:lnTo>
                    <a:pt x="42862" y="30606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385"/>
            <p:cNvSpPr/>
            <p:nvPr/>
          </p:nvSpPr>
          <p:spPr>
            <a:xfrm>
              <a:off x="6672262" y="2743200"/>
              <a:ext cx="250032" cy="14262"/>
            </a:xfrm>
            <a:custGeom>
              <a:avLst/>
              <a:gdLst/>
              <a:ahLst/>
              <a:cxnLst/>
              <a:rect l="0" t="0" r="0" b="0"/>
              <a:pathLst>
                <a:path w="250032" h="14262">
                  <a:moveTo>
                    <a:pt x="0" y="7143"/>
                  </a:moveTo>
                  <a:lnTo>
                    <a:pt x="27642" y="7143"/>
                  </a:lnTo>
                  <a:lnTo>
                    <a:pt x="31128" y="7937"/>
                  </a:lnTo>
                  <a:lnTo>
                    <a:pt x="34246" y="9260"/>
                  </a:lnTo>
                  <a:lnTo>
                    <a:pt x="37119" y="10936"/>
                  </a:lnTo>
                  <a:lnTo>
                    <a:pt x="39827" y="12053"/>
                  </a:lnTo>
                  <a:lnTo>
                    <a:pt x="42426" y="12798"/>
                  </a:lnTo>
                  <a:lnTo>
                    <a:pt x="44953" y="13294"/>
                  </a:lnTo>
                  <a:lnTo>
                    <a:pt x="48225" y="13625"/>
                  </a:lnTo>
                  <a:lnTo>
                    <a:pt x="51994" y="13846"/>
                  </a:lnTo>
                  <a:lnTo>
                    <a:pt x="60414" y="14091"/>
                  </a:lnTo>
                  <a:lnTo>
                    <a:pt x="83460" y="14261"/>
                  </a:lnTo>
                  <a:lnTo>
                    <a:pt x="88978" y="13476"/>
                  </a:lnTo>
                  <a:lnTo>
                    <a:pt x="95037" y="12159"/>
                  </a:lnTo>
                  <a:lnTo>
                    <a:pt x="101458" y="10487"/>
                  </a:lnTo>
                  <a:lnTo>
                    <a:pt x="108120" y="9372"/>
                  </a:lnTo>
                  <a:lnTo>
                    <a:pt x="114943" y="8629"/>
                  </a:lnTo>
                  <a:lnTo>
                    <a:pt x="121872" y="8134"/>
                  </a:lnTo>
                  <a:lnTo>
                    <a:pt x="128080" y="7804"/>
                  </a:lnTo>
                  <a:lnTo>
                    <a:pt x="139210" y="7437"/>
                  </a:lnTo>
                  <a:lnTo>
                    <a:pt x="145193" y="6545"/>
                  </a:lnTo>
                  <a:lnTo>
                    <a:pt x="151565" y="5157"/>
                  </a:lnTo>
                  <a:lnTo>
                    <a:pt x="158193" y="3438"/>
                  </a:lnTo>
                  <a:lnTo>
                    <a:pt x="164993" y="2292"/>
                  </a:lnTo>
                  <a:lnTo>
                    <a:pt x="171908" y="1528"/>
                  </a:lnTo>
                  <a:lnTo>
                    <a:pt x="178899" y="1018"/>
                  </a:lnTo>
                  <a:lnTo>
                    <a:pt x="185148" y="679"/>
                  </a:lnTo>
                  <a:lnTo>
                    <a:pt x="196324" y="301"/>
                  </a:lnTo>
                  <a:lnTo>
                    <a:pt x="219166" y="39"/>
                  </a:lnTo>
                  <a:lnTo>
                    <a:pt x="2500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386"/>
            <p:cNvSpPr/>
            <p:nvPr/>
          </p:nvSpPr>
          <p:spPr>
            <a:xfrm>
              <a:off x="6743700" y="2815656"/>
              <a:ext cx="192882" cy="20413"/>
            </a:xfrm>
            <a:custGeom>
              <a:avLst/>
              <a:gdLst/>
              <a:ahLst/>
              <a:cxnLst/>
              <a:rect l="0" t="0" r="0" b="0"/>
              <a:pathLst>
                <a:path w="192882" h="20413">
                  <a:moveTo>
                    <a:pt x="0" y="20412"/>
                  </a:moveTo>
                  <a:lnTo>
                    <a:pt x="20791" y="20412"/>
                  </a:lnTo>
                  <a:lnTo>
                    <a:pt x="24973" y="19619"/>
                  </a:lnTo>
                  <a:lnTo>
                    <a:pt x="29349" y="18296"/>
                  </a:lnTo>
                  <a:lnTo>
                    <a:pt x="33853" y="16620"/>
                  </a:lnTo>
                  <a:lnTo>
                    <a:pt x="38444" y="15503"/>
                  </a:lnTo>
                  <a:lnTo>
                    <a:pt x="43091" y="14758"/>
                  </a:lnTo>
                  <a:lnTo>
                    <a:pt x="47778" y="14261"/>
                  </a:lnTo>
                  <a:lnTo>
                    <a:pt x="52489" y="13931"/>
                  </a:lnTo>
                  <a:lnTo>
                    <a:pt x="57218" y="13710"/>
                  </a:lnTo>
                  <a:lnTo>
                    <a:pt x="67498" y="13465"/>
                  </a:lnTo>
                  <a:lnTo>
                    <a:pt x="80005" y="13356"/>
                  </a:lnTo>
                  <a:lnTo>
                    <a:pt x="86674" y="12533"/>
                  </a:lnTo>
                  <a:lnTo>
                    <a:pt x="93502" y="11191"/>
                  </a:lnTo>
                  <a:lnTo>
                    <a:pt x="100434" y="9502"/>
                  </a:lnTo>
                  <a:lnTo>
                    <a:pt x="106643" y="8376"/>
                  </a:lnTo>
                  <a:lnTo>
                    <a:pt x="112371" y="7626"/>
                  </a:lnTo>
                  <a:lnTo>
                    <a:pt x="117776" y="7125"/>
                  </a:lnTo>
                  <a:lnTo>
                    <a:pt x="122967" y="6792"/>
                  </a:lnTo>
                  <a:lnTo>
                    <a:pt x="132969" y="6421"/>
                  </a:lnTo>
                  <a:lnTo>
                    <a:pt x="138652" y="5529"/>
                  </a:lnTo>
                  <a:lnTo>
                    <a:pt x="144822" y="4140"/>
                  </a:lnTo>
                  <a:lnTo>
                    <a:pt x="151317" y="2420"/>
                  </a:lnTo>
                  <a:lnTo>
                    <a:pt x="157233" y="1274"/>
                  </a:lnTo>
                  <a:lnTo>
                    <a:pt x="162766" y="509"/>
                  </a:lnTo>
                  <a:lnTo>
                    <a:pt x="168042" y="0"/>
                  </a:lnTo>
                  <a:lnTo>
                    <a:pt x="173146" y="454"/>
                  </a:lnTo>
                  <a:lnTo>
                    <a:pt x="178137" y="1551"/>
                  </a:lnTo>
                  <a:lnTo>
                    <a:pt x="192881" y="61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387"/>
            <p:cNvSpPr/>
            <p:nvPr/>
          </p:nvSpPr>
          <p:spPr>
            <a:xfrm>
              <a:off x="7037710" y="2629927"/>
              <a:ext cx="227484" cy="320442"/>
            </a:xfrm>
            <a:custGeom>
              <a:avLst/>
              <a:gdLst/>
              <a:ahLst/>
              <a:cxnLst/>
              <a:rect l="0" t="0" r="0" b="0"/>
              <a:pathLst>
                <a:path w="227484" h="320442">
                  <a:moveTo>
                    <a:pt x="34602" y="48979"/>
                  </a:moveTo>
                  <a:lnTo>
                    <a:pt x="34602" y="35771"/>
                  </a:lnTo>
                  <a:lnTo>
                    <a:pt x="39512" y="29201"/>
                  </a:lnTo>
                  <a:lnTo>
                    <a:pt x="40753" y="24843"/>
                  </a:lnTo>
                  <a:lnTo>
                    <a:pt x="41878" y="23363"/>
                  </a:lnTo>
                  <a:lnTo>
                    <a:pt x="43422" y="22377"/>
                  </a:lnTo>
                  <a:lnTo>
                    <a:pt x="48047" y="20487"/>
                  </a:lnTo>
                  <a:lnTo>
                    <a:pt x="55394" y="17001"/>
                  </a:lnTo>
                  <a:lnTo>
                    <a:pt x="61834" y="12806"/>
                  </a:lnTo>
                  <a:lnTo>
                    <a:pt x="64664" y="10576"/>
                  </a:lnTo>
                  <a:lnTo>
                    <a:pt x="69923" y="8098"/>
                  </a:lnTo>
                  <a:lnTo>
                    <a:pt x="75700" y="6997"/>
                  </a:lnTo>
                  <a:lnTo>
                    <a:pt x="79464" y="6704"/>
                  </a:lnTo>
                  <a:lnTo>
                    <a:pt x="83559" y="6508"/>
                  </a:lnTo>
                  <a:lnTo>
                    <a:pt x="87878" y="5584"/>
                  </a:lnTo>
                  <a:lnTo>
                    <a:pt x="92344" y="4174"/>
                  </a:lnTo>
                  <a:lnTo>
                    <a:pt x="96909" y="2440"/>
                  </a:lnTo>
                  <a:lnTo>
                    <a:pt x="101541" y="1284"/>
                  </a:lnTo>
                  <a:lnTo>
                    <a:pt x="106215" y="514"/>
                  </a:lnTo>
                  <a:lnTo>
                    <a:pt x="110919" y="0"/>
                  </a:lnTo>
                  <a:lnTo>
                    <a:pt x="116436" y="451"/>
                  </a:lnTo>
                  <a:lnTo>
                    <a:pt x="122496" y="1546"/>
                  </a:lnTo>
                  <a:lnTo>
                    <a:pt x="128916" y="3069"/>
                  </a:lnTo>
                  <a:lnTo>
                    <a:pt x="134784" y="4085"/>
                  </a:lnTo>
                  <a:lnTo>
                    <a:pt x="140285" y="4762"/>
                  </a:lnTo>
                  <a:lnTo>
                    <a:pt x="145538" y="5213"/>
                  </a:lnTo>
                  <a:lnTo>
                    <a:pt x="150628" y="6308"/>
                  </a:lnTo>
                  <a:lnTo>
                    <a:pt x="155609" y="7832"/>
                  </a:lnTo>
                  <a:lnTo>
                    <a:pt x="160518" y="9641"/>
                  </a:lnTo>
                  <a:lnTo>
                    <a:pt x="165377" y="11641"/>
                  </a:lnTo>
                  <a:lnTo>
                    <a:pt x="170205" y="13768"/>
                  </a:lnTo>
                  <a:lnTo>
                    <a:pt x="175010" y="15980"/>
                  </a:lnTo>
                  <a:lnTo>
                    <a:pt x="179007" y="18248"/>
                  </a:lnTo>
                  <a:lnTo>
                    <a:pt x="185566" y="22885"/>
                  </a:lnTo>
                  <a:lnTo>
                    <a:pt x="191126" y="29709"/>
                  </a:lnTo>
                  <a:lnTo>
                    <a:pt x="196243" y="37239"/>
                  </a:lnTo>
                  <a:lnTo>
                    <a:pt x="201163" y="43232"/>
                  </a:lnTo>
                  <a:lnTo>
                    <a:pt x="202793" y="47529"/>
                  </a:lnTo>
                  <a:lnTo>
                    <a:pt x="203879" y="52775"/>
                  </a:lnTo>
                  <a:lnTo>
                    <a:pt x="204603" y="58653"/>
                  </a:lnTo>
                  <a:lnTo>
                    <a:pt x="205086" y="64160"/>
                  </a:lnTo>
                  <a:lnTo>
                    <a:pt x="205409" y="69418"/>
                  </a:lnTo>
                  <a:lnTo>
                    <a:pt x="205623" y="74511"/>
                  </a:lnTo>
                  <a:lnTo>
                    <a:pt x="204972" y="80288"/>
                  </a:lnTo>
                  <a:lnTo>
                    <a:pt x="203745" y="86520"/>
                  </a:lnTo>
                  <a:lnTo>
                    <a:pt x="202132" y="93056"/>
                  </a:lnTo>
                  <a:lnTo>
                    <a:pt x="200264" y="99001"/>
                  </a:lnTo>
                  <a:lnTo>
                    <a:pt x="198225" y="104552"/>
                  </a:lnTo>
                  <a:lnTo>
                    <a:pt x="196071" y="109840"/>
                  </a:lnTo>
                  <a:lnTo>
                    <a:pt x="193842" y="115747"/>
                  </a:lnTo>
                  <a:lnTo>
                    <a:pt x="189248" y="128660"/>
                  </a:lnTo>
                  <a:lnTo>
                    <a:pt x="186118" y="135437"/>
                  </a:lnTo>
                  <a:lnTo>
                    <a:pt x="182444" y="142336"/>
                  </a:lnTo>
                  <a:lnTo>
                    <a:pt x="178407" y="149317"/>
                  </a:lnTo>
                  <a:lnTo>
                    <a:pt x="174128" y="156352"/>
                  </a:lnTo>
                  <a:lnTo>
                    <a:pt x="165141" y="170519"/>
                  </a:lnTo>
                  <a:lnTo>
                    <a:pt x="151156" y="191882"/>
                  </a:lnTo>
                  <a:lnTo>
                    <a:pt x="148024" y="199016"/>
                  </a:lnTo>
                  <a:lnTo>
                    <a:pt x="145936" y="206154"/>
                  </a:lnTo>
                  <a:lnTo>
                    <a:pt x="144543" y="213294"/>
                  </a:lnTo>
                  <a:lnTo>
                    <a:pt x="142027" y="219641"/>
                  </a:lnTo>
                  <a:lnTo>
                    <a:pt x="138763" y="225460"/>
                  </a:lnTo>
                  <a:lnTo>
                    <a:pt x="134999" y="230926"/>
                  </a:lnTo>
                  <a:lnTo>
                    <a:pt x="130109" y="236952"/>
                  </a:lnTo>
                  <a:lnTo>
                    <a:pt x="124466" y="243351"/>
                  </a:lnTo>
                  <a:lnTo>
                    <a:pt x="118324" y="249997"/>
                  </a:lnTo>
                  <a:lnTo>
                    <a:pt x="113435" y="256016"/>
                  </a:lnTo>
                  <a:lnTo>
                    <a:pt x="109383" y="261616"/>
                  </a:lnTo>
                  <a:lnTo>
                    <a:pt x="105887" y="266937"/>
                  </a:lnTo>
                  <a:lnTo>
                    <a:pt x="101175" y="271278"/>
                  </a:lnTo>
                  <a:lnTo>
                    <a:pt x="95653" y="274966"/>
                  </a:lnTo>
                  <a:lnTo>
                    <a:pt x="89590" y="278218"/>
                  </a:lnTo>
                  <a:lnTo>
                    <a:pt x="84755" y="281180"/>
                  </a:lnTo>
                  <a:lnTo>
                    <a:pt x="80737" y="283948"/>
                  </a:lnTo>
                  <a:lnTo>
                    <a:pt x="77265" y="286588"/>
                  </a:lnTo>
                  <a:lnTo>
                    <a:pt x="73363" y="289141"/>
                  </a:lnTo>
                  <a:lnTo>
                    <a:pt x="69174" y="291637"/>
                  </a:lnTo>
                  <a:lnTo>
                    <a:pt x="64793" y="294095"/>
                  </a:lnTo>
                  <a:lnTo>
                    <a:pt x="57810" y="298942"/>
                  </a:lnTo>
                  <a:lnTo>
                    <a:pt x="54836" y="301346"/>
                  </a:lnTo>
                  <a:lnTo>
                    <a:pt x="49417" y="304017"/>
                  </a:lnTo>
                  <a:lnTo>
                    <a:pt x="44361" y="305204"/>
                  </a:lnTo>
                  <a:lnTo>
                    <a:pt x="39468" y="305732"/>
                  </a:lnTo>
                  <a:lnTo>
                    <a:pt x="34649" y="305966"/>
                  </a:lnTo>
                  <a:lnTo>
                    <a:pt x="32252" y="306029"/>
                  </a:lnTo>
                  <a:lnTo>
                    <a:pt x="29860" y="305277"/>
                  </a:lnTo>
                  <a:lnTo>
                    <a:pt x="25086" y="302324"/>
                  </a:lnTo>
                  <a:lnTo>
                    <a:pt x="20319" y="300483"/>
                  </a:lnTo>
                  <a:lnTo>
                    <a:pt x="17936" y="299992"/>
                  </a:lnTo>
                  <a:lnTo>
                    <a:pt x="13172" y="297330"/>
                  </a:lnTo>
                  <a:lnTo>
                    <a:pt x="10790" y="295509"/>
                  </a:lnTo>
                  <a:lnTo>
                    <a:pt x="9203" y="293501"/>
                  </a:lnTo>
                  <a:lnTo>
                    <a:pt x="8145" y="291369"/>
                  </a:lnTo>
                  <a:lnTo>
                    <a:pt x="7439" y="289153"/>
                  </a:lnTo>
                  <a:lnTo>
                    <a:pt x="4537" y="284575"/>
                  </a:lnTo>
                  <a:lnTo>
                    <a:pt x="2653" y="282243"/>
                  </a:lnTo>
                  <a:lnTo>
                    <a:pt x="1396" y="279895"/>
                  </a:lnTo>
                  <a:lnTo>
                    <a:pt x="0" y="275168"/>
                  </a:lnTo>
                  <a:lnTo>
                    <a:pt x="422" y="272797"/>
                  </a:lnTo>
                  <a:lnTo>
                    <a:pt x="4013" y="265667"/>
                  </a:lnTo>
                  <a:lnTo>
                    <a:pt x="5132" y="260907"/>
                  </a:lnTo>
                  <a:lnTo>
                    <a:pt x="7745" y="256146"/>
                  </a:lnTo>
                  <a:lnTo>
                    <a:pt x="9555" y="253765"/>
                  </a:lnTo>
                  <a:lnTo>
                    <a:pt x="15797" y="249004"/>
                  </a:lnTo>
                  <a:lnTo>
                    <a:pt x="19684" y="246622"/>
                  </a:lnTo>
                  <a:lnTo>
                    <a:pt x="26120" y="243977"/>
                  </a:lnTo>
                  <a:lnTo>
                    <a:pt x="28947" y="243271"/>
                  </a:lnTo>
                  <a:lnTo>
                    <a:pt x="34206" y="240371"/>
                  </a:lnTo>
                  <a:lnTo>
                    <a:pt x="36719" y="238486"/>
                  </a:lnTo>
                  <a:lnTo>
                    <a:pt x="39982" y="237229"/>
                  </a:lnTo>
                  <a:lnTo>
                    <a:pt x="43745" y="236392"/>
                  </a:lnTo>
                  <a:lnTo>
                    <a:pt x="47841" y="235833"/>
                  </a:lnTo>
                  <a:lnTo>
                    <a:pt x="52159" y="235461"/>
                  </a:lnTo>
                  <a:lnTo>
                    <a:pt x="56625" y="235213"/>
                  </a:lnTo>
                  <a:lnTo>
                    <a:pt x="65028" y="234937"/>
                  </a:lnTo>
                  <a:lnTo>
                    <a:pt x="75014" y="234782"/>
                  </a:lnTo>
                  <a:lnTo>
                    <a:pt x="83255" y="234745"/>
                  </a:lnTo>
                  <a:lnTo>
                    <a:pt x="87675" y="235529"/>
                  </a:lnTo>
                  <a:lnTo>
                    <a:pt x="92209" y="236846"/>
                  </a:lnTo>
                  <a:lnTo>
                    <a:pt x="96819" y="238517"/>
                  </a:lnTo>
                  <a:lnTo>
                    <a:pt x="101480" y="240425"/>
                  </a:lnTo>
                  <a:lnTo>
                    <a:pt x="106174" y="242491"/>
                  </a:lnTo>
                  <a:lnTo>
                    <a:pt x="115625" y="246903"/>
                  </a:lnTo>
                  <a:lnTo>
                    <a:pt x="153668" y="265684"/>
                  </a:lnTo>
                  <a:lnTo>
                    <a:pt x="157635" y="268061"/>
                  </a:lnTo>
                  <a:lnTo>
                    <a:pt x="164161" y="272820"/>
                  </a:lnTo>
                  <a:lnTo>
                    <a:pt x="169707" y="277580"/>
                  </a:lnTo>
                  <a:lnTo>
                    <a:pt x="174817" y="282342"/>
                  </a:lnTo>
                  <a:lnTo>
                    <a:pt x="179734" y="287104"/>
                  </a:lnTo>
                  <a:lnTo>
                    <a:pt x="186683" y="291866"/>
                  </a:lnTo>
                  <a:lnTo>
                    <a:pt x="190758" y="294248"/>
                  </a:lnTo>
                  <a:lnTo>
                    <a:pt x="197403" y="299010"/>
                  </a:lnTo>
                  <a:lnTo>
                    <a:pt x="204344" y="304743"/>
                  </a:lnTo>
                  <a:lnTo>
                    <a:pt x="209339" y="309528"/>
                  </a:lnTo>
                  <a:lnTo>
                    <a:pt x="211418" y="310784"/>
                  </a:lnTo>
                  <a:lnTo>
                    <a:pt x="218137" y="313347"/>
                  </a:lnTo>
                  <a:lnTo>
                    <a:pt x="224361" y="317986"/>
                  </a:lnTo>
                  <a:lnTo>
                    <a:pt x="227483" y="3204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388"/>
            <p:cNvSpPr/>
            <p:nvPr/>
          </p:nvSpPr>
          <p:spPr>
            <a:xfrm>
              <a:off x="7343775" y="2671762"/>
              <a:ext cx="64294" cy="271464"/>
            </a:xfrm>
            <a:custGeom>
              <a:avLst/>
              <a:gdLst/>
              <a:ahLst/>
              <a:cxnLst/>
              <a:rect l="0" t="0" r="0" b="0"/>
              <a:pathLst>
                <a:path w="64294" h="271464">
                  <a:moveTo>
                    <a:pt x="0" y="0"/>
                  </a:moveTo>
                  <a:lnTo>
                    <a:pt x="6151" y="6151"/>
                  </a:lnTo>
                  <a:lnTo>
                    <a:pt x="6702" y="8819"/>
                  </a:lnTo>
                  <a:lnTo>
                    <a:pt x="6849" y="10642"/>
                  </a:lnTo>
                  <a:lnTo>
                    <a:pt x="7741" y="12651"/>
                  </a:lnTo>
                  <a:lnTo>
                    <a:pt x="9130" y="14784"/>
                  </a:lnTo>
                  <a:lnTo>
                    <a:pt x="10848" y="17000"/>
                  </a:lnTo>
                  <a:lnTo>
                    <a:pt x="11994" y="20064"/>
                  </a:lnTo>
                  <a:lnTo>
                    <a:pt x="13268" y="27703"/>
                  </a:lnTo>
                  <a:lnTo>
                    <a:pt x="13608" y="31962"/>
                  </a:lnTo>
                  <a:lnTo>
                    <a:pt x="13834" y="36390"/>
                  </a:lnTo>
                  <a:lnTo>
                    <a:pt x="14085" y="45542"/>
                  </a:lnTo>
                  <a:lnTo>
                    <a:pt x="14261" y="72888"/>
                  </a:lnTo>
                  <a:lnTo>
                    <a:pt x="15063" y="79548"/>
                  </a:lnTo>
                  <a:lnTo>
                    <a:pt x="16392" y="86370"/>
                  </a:lnTo>
                  <a:lnTo>
                    <a:pt x="18071" y="93299"/>
                  </a:lnTo>
                  <a:lnTo>
                    <a:pt x="19191" y="100299"/>
                  </a:lnTo>
                  <a:lnTo>
                    <a:pt x="19938" y="107347"/>
                  </a:lnTo>
                  <a:lnTo>
                    <a:pt x="20435" y="114427"/>
                  </a:lnTo>
                  <a:lnTo>
                    <a:pt x="20767" y="121529"/>
                  </a:lnTo>
                  <a:lnTo>
                    <a:pt x="21136" y="135769"/>
                  </a:lnTo>
                  <a:lnTo>
                    <a:pt x="21344" y="157174"/>
                  </a:lnTo>
                  <a:lnTo>
                    <a:pt x="23754" y="163520"/>
                  </a:lnTo>
                  <a:lnTo>
                    <a:pt x="27742" y="169338"/>
                  </a:lnTo>
                  <a:lnTo>
                    <a:pt x="32782" y="174805"/>
                  </a:lnTo>
                  <a:lnTo>
                    <a:pt x="36142" y="180036"/>
                  </a:lnTo>
                  <a:lnTo>
                    <a:pt x="38382" y="185112"/>
                  </a:lnTo>
                  <a:lnTo>
                    <a:pt x="39875" y="190083"/>
                  </a:lnTo>
                  <a:lnTo>
                    <a:pt x="40871" y="194984"/>
                  </a:lnTo>
                  <a:lnTo>
                    <a:pt x="41535" y="199840"/>
                  </a:lnTo>
                  <a:lnTo>
                    <a:pt x="41978" y="204664"/>
                  </a:lnTo>
                  <a:lnTo>
                    <a:pt x="43066" y="209468"/>
                  </a:lnTo>
                  <a:lnTo>
                    <a:pt x="44585" y="214257"/>
                  </a:lnTo>
                  <a:lnTo>
                    <a:pt x="46392" y="219039"/>
                  </a:lnTo>
                  <a:lnTo>
                    <a:pt x="47597" y="223813"/>
                  </a:lnTo>
                  <a:lnTo>
                    <a:pt x="48400" y="228584"/>
                  </a:lnTo>
                  <a:lnTo>
                    <a:pt x="48934" y="233352"/>
                  </a:lnTo>
                  <a:lnTo>
                    <a:pt x="50086" y="237324"/>
                  </a:lnTo>
                  <a:lnTo>
                    <a:pt x="51647" y="240766"/>
                  </a:lnTo>
                  <a:lnTo>
                    <a:pt x="53481" y="243854"/>
                  </a:lnTo>
                  <a:lnTo>
                    <a:pt x="54705" y="246707"/>
                  </a:lnTo>
                  <a:lnTo>
                    <a:pt x="56063" y="251994"/>
                  </a:lnTo>
                  <a:lnTo>
                    <a:pt x="57218" y="254514"/>
                  </a:lnTo>
                  <a:lnTo>
                    <a:pt x="58784" y="256989"/>
                  </a:lnTo>
                  <a:lnTo>
                    <a:pt x="63205" y="262871"/>
                  </a:lnTo>
                  <a:lnTo>
                    <a:pt x="63810" y="265792"/>
                  </a:lnTo>
                  <a:lnTo>
                    <a:pt x="64293" y="2714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389"/>
            <p:cNvSpPr/>
            <p:nvPr/>
          </p:nvSpPr>
          <p:spPr>
            <a:xfrm>
              <a:off x="7500964" y="2657475"/>
              <a:ext cx="220277" cy="292894"/>
            </a:xfrm>
            <a:custGeom>
              <a:avLst/>
              <a:gdLst/>
              <a:ahLst/>
              <a:cxnLst/>
              <a:rect l="0" t="0" r="0" b="0"/>
              <a:pathLst>
                <a:path w="220277" h="292894">
                  <a:moveTo>
                    <a:pt x="28548" y="0"/>
                  </a:moveTo>
                  <a:lnTo>
                    <a:pt x="28548" y="9943"/>
                  </a:lnTo>
                  <a:lnTo>
                    <a:pt x="27754" y="12184"/>
                  </a:lnTo>
                  <a:lnTo>
                    <a:pt x="24755" y="16792"/>
                  </a:lnTo>
                  <a:lnTo>
                    <a:pt x="22894" y="23603"/>
                  </a:lnTo>
                  <a:lnTo>
                    <a:pt x="21272" y="31921"/>
                  </a:lnTo>
                  <a:lnTo>
                    <a:pt x="17907" y="40910"/>
                  </a:lnTo>
                  <a:lnTo>
                    <a:pt x="16691" y="45529"/>
                  </a:lnTo>
                  <a:lnTo>
                    <a:pt x="15881" y="50196"/>
                  </a:lnTo>
                  <a:lnTo>
                    <a:pt x="15341" y="54896"/>
                  </a:lnTo>
                  <a:lnTo>
                    <a:pt x="14188" y="59616"/>
                  </a:lnTo>
                  <a:lnTo>
                    <a:pt x="12623" y="64350"/>
                  </a:lnTo>
                  <a:lnTo>
                    <a:pt x="10788" y="69093"/>
                  </a:lnTo>
                  <a:lnTo>
                    <a:pt x="9565" y="73843"/>
                  </a:lnTo>
                  <a:lnTo>
                    <a:pt x="8748" y="78598"/>
                  </a:lnTo>
                  <a:lnTo>
                    <a:pt x="8204" y="83354"/>
                  </a:lnTo>
                  <a:lnTo>
                    <a:pt x="7842" y="88907"/>
                  </a:lnTo>
                  <a:lnTo>
                    <a:pt x="7600" y="94990"/>
                  </a:lnTo>
                  <a:lnTo>
                    <a:pt x="7439" y="101426"/>
                  </a:lnTo>
                  <a:lnTo>
                    <a:pt x="6538" y="107305"/>
                  </a:lnTo>
                  <a:lnTo>
                    <a:pt x="5143" y="112812"/>
                  </a:lnTo>
                  <a:lnTo>
                    <a:pt x="3420" y="118070"/>
                  </a:lnTo>
                  <a:lnTo>
                    <a:pt x="2271" y="123957"/>
                  </a:lnTo>
                  <a:lnTo>
                    <a:pt x="1505" y="130263"/>
                  </a:lnTo>
                  <a:lnTo>
                    <a:pt x="994" y="136848"/>
                  </a:lnTo>
                  <a:lnTo>
                    <a:pt x="654" y="142826"/>
                  </a:lnTo>
                  <a:lnTo>
                    <a:pt x="275" y="153701"/>
                  </a:lnTo>
                  <a:lnTo>
                    <a:pt x="33" y="173617"/>
                  </a:lnTo>
                  <a:lnTo>
                    <a:pt x="0" y="183261"/>
                  </a:lnTo>
                  <a:lnTo>
                    <a:pt x="785" y="188055"/>
                  </a:lnTo>
                  <a:lnTo>
                    <a:pt x="2102" y="192839"/>
                  </a:lnTo>
                  <a:lnTo>
                    <a:pt x="3774" y="197615"/>
                  </a:lnTo>
                  <a:lnTo>
                    <a:pt x="5681" y="202387"/>
                  </a:lnTo>
                  <a:lnTo>
                    <a:pt x="7747" y="207156"/>
                  </a:lnTo>
                  <a:lnTo>
                    <a:pt x="9919" y="211923"/>
                  </a:lnTo>
                  <a:lnTo>
                    <a:pt x="11366" y="216688"/>
                  </a:lnTo>
                  <a:lnTo>
                    <a:pt x="12330" y="221452"/>
                  </a:lnTo>
                  <a:lnTo>
                    <a:pt x="12975" y="226216"/>
                  </a:lnTo>
                  <a:lnTo>
                    <a:pt x="15806" y="233626"/>
                  </a:lnTo>
                  <a:lnTo>
                    <a:pt x="19710" y="240358"/>
                  </a:lnTo>
                  <a:lnTo>
                    <a:pt x="24091" y="248642"/>
                  </a:lnTo>
                  <a:lnTo>
                    <a:pt x="28684" y="255499"/>
                  </a:lnTo>
                  <a:lnTo>
                    <a:pt x="31019" y="258439"/>
                  </a:lnTo>
                  <a:lnTo>
                    <a:pt x="37848" y="263822"/>
                  </a:lnTo>
                  <a:lnTo>
                    <a:pt x="41893" y="266369"/>
                  </a:lnTo>
                  <a:lnTo>
                    <a:pt x="46176" y="268066"/>
                  </a:lnTo>
                  <a:lnTo>
                    <a:pt x="50619" y="269198"/>
                  </a:lnTo>
                  <a:lnTo>
                    <a:pt x="55168" y="269953"/>
                  </a:lnTo>
                  <a:lnTo>
                    <a:pt x="58994" y="271250"/>
                  </a:lnTo>
                  <a:lnTo>
                    <a:pt x="65364" y="274807"/>
                  </a:lnTo>
                  <a:lnTo>
                    <a:pt x="68966" y="276073"/>
                  </a:lnTo>
                  <a:lnTo>
                    <a:pt x="72957" y="276917"/>
                  </a:lnTo>
                  <a:lnTo>
                    <a:pt x="77203" y="277480"/>
                  </a:lnTo>
                  <a:lnTo>
                    <a:pt x="84039" y="278106"/>
                  </a:lnTo>
                  <a:lnTo>
                    <a:pt x="90517" y="278383"/>
                  </a:lnTo>
                  <a:lnTo>
                    <a:pt x="107611" y="278562"/>
                  </a:lnTo>
                  <a:lnTo>
                    <a:pt x="112213" y="278576"/>
                  </a:lnTo>
                  <a:lnTo>
                    <a:pt x="116868" y="277793"/>
                  </a:lnTo>
                  <a:lnTo>
                    <a:pt x="121559" y="276476"/>
                  </a:lnTo>
                  <a:lnTo>
                    <a:pt x="126274" y="274805"/>
                  </a:lnTo>
                  <a:lnTo>
                    <a:pt x="130212" y="273691"/>
                  </a:lnTo>
                  <a:lnTo>
                    <a:pt x="136703" y="272452"/>
                  </a:lnTo>
                  <a:lnTo>
                    <a:pt x="141133" y="271329"/>
                  </a:lnTo>
                  <a:lnTo>
                    <a:pt x="146467" y="269786"/>
                  </a:lnTo>
                  <a:lnTo>
                    <a:pt x="152405" y="267963"/>
                  </a:lnTo>
                  <a:lnTo>
                    <a:pt x="157950" y="265954"/>
                  </a:lnTo>
                  <a:lnTo>
                    <a:pt x="163235" y="263822"/>
                  </a:lnTo>
                  <a:lnTo>
                    <a:pt x="168346" y="261606"/>
                  </a:lnTo>
                  <a:lnTo>
                    <a:pt x="173341" y="258541"/>
                  </a:lnTo>
                  <a:lnTo>
                    <a:pt x="178257" y="254911"/>
                  </a:lnTo>
                  <a:lnTo>
                    <a:pt x="183123" y="250903"/>
                  </a:lnTo>
                  <a:lnTo>
                    <a:pt x="187955" y="247437"/>
                  </a:lnTo>
                  <a:lnTo>
                    <a:pt x="192763" y="244333"/>
                  </a:lnTo>
                  <a:lnTo>
                    <a:pt x="197556" y="241470"/>
                  </a:lnTo>
                  <a:lnTo>
                    <a:pt x="201545" y="238767"/>
                  </a:lnTo>
                  <a:lnTo>
                    <a:pt x="208094" y="233648"/>
                  </a:lnTo>
                  <a:lnTo>
                    <a:pt x="210157" y="230377"/>
                  </a:lnTo>
                  <a:lnTo>
                    <a:pt x="212451" y="222511"/>
                  </a:lnTo>
                  <a:lnTo>
                    <a:pt x="215586" y="215839"/>
                  </a:lnTo>
                  <a:lnTo>
                    <a:pt x="217535" y="212949"/>
                  </a:lnTo>
                  <a:lnTo>
                    <a:pt x="219698" y="207621"/>
                  </a:lnTo>
                  <a:lnTo>
                    <a:pt x="220276" y="205089"/>
                  </a:lnTo>
                  <a:lnTo>
                    <a:pt x="219867" y="202607"/>
                  </a:lnTo>
                  <a:lnTo>
                    <a:pt x="216292" y="195322"/>
                  </a:lnTo>
                  <a:lnTo>
                    <a:pt x="215178" y="190526"/>
                  </a:lnTo>
                  <a:lnTo>
                    <a:pt x="212565" y="185749"/>
                  </a:lnTo>
                  <a:lnTo>
                    <a:pt x="208214" y="180007"/>
                  </a:lnTo>
                  <a:lnTo>
                    <a:pt x="207063" y="179535"/>
                  </a:lnTo>
                  <a:lnTo>
                    <a:pt x="203667" y="179012"/>
                  </a:lnTo>
                  <a:lnTo>
                    <a:pt x="201651" y="178079"/>
                  </a:lnTo>
                  <a:lnTo>
                    <a:pt x="197293" y="174925"/>
                  </a:lnTo>
                  <a:lnTo>
                    <a:pt x="195019" y="174560"/>
                  </a:lnTo>
                  <a:lnTo>
                    <a:pt x="192710" y="175111"/>
                  </a:lnTo>
                  <a:lnTo>
                    <a:pt x="190377" y="176272"/>
                  </a:lnTo>
                  <a:lnTo>
                    <a:pt x="183551" y="177561"/>
                  </a:lnTo>
                  <a:lnTo>
                    <a:pt x="179509" y="177906"/>
                  </a:lnTo>
                  <a:lnTo>
                    <a:pt x="172900" y="178288"/>
                  </a:lnTo>
                  <a:lnTo>
                    <a:pt x="170026" y="178390"/>
                  </a:lnTo>
                  <a:lnTo>
                    <a:pt x="166523" y="179251"/>
                  </a:lnTo>
                  <a:lnTo>
                    <a:pt x="162600" y="180619"/>
                  </a:lnTo>
                  <a:lnTo>
                    <a:pt x="158397" y="182325"/>
                  </a:lnTo>
                  <a:lnTo>
                    <a:pt x="151611" y="186337"/>
                  </a:lnTo>
                  <a:lnTo>
                    <a:pt x="148690" y="188519"/>
                  </a:lnTo>
                  <a:lnTo>
                    <a:pt x="146742" y="190766"/>
                  </a:lnTo>
                  <a:lnTo>
                    <a:pt x="145445" y="193059"/>
                  </a:lnTo>
                  <a:lnTo>
                    <a:pt x="144579" y="195381"/>
                  </a:lnTo>
                  <a:lnTo>
                    <a:pt x="141501" y="200077"/>
                  </a:lnTo>
                  <a:lnTo>
                    <a:pt x="136693" y="205604"/>
                  </a:lnTo>
                  <a:lnTo>
                    <a:pt x="129264" y="213352"/>
                  </a:lnTo>
                  <a:lnTo>
                    <a:pt x="119950" y="222847"/>
                  </a:lnTo>
                  <a:lnTo>
                    <a:pt x="114679" y="230276"/>
                  </a:lnTo>
                  <a:lnTo>
                    <a:pt x="110485" y="238076"/>
                  </a:lnTo>
                  <a:lnTo>
                    <a:pt x="107330" y="246930"/>
                  </a:lnTo>
                  <a:lnTo>
                    <a:pt x="103779" y="252092"/>
                  </a:lnTo>
                  <a:lnTo>
                    <a:pt x="102514" y="255374"/>
                  </a:lnTo>
                  <a:lnTo>
                    <a:pt x="101109" y="263253"/>
                  </a:lnTo>
                  <a:lnTo>
                    <a:pt x="100485" y="269931"/>
                  </a:lnTo>
                  <a:lnTo>
                    <a:pt x="100319" y="272822"/>
                  </a:lnTo>
                  <a:lnTo>
                    <a:pt x="99414" y="275544"/>
                  </a:lnTo>
                  <a:lnTo>
                    <a:pt x="95142" y="283167"/>
                  </a:lnTo>
                  <a:lnTo>
                    <a:pt x="93296" y="290737"/>
                  </a:lnTo>
                  <a:lnTo>
                    <a:pt x="92842" y="29289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390"/>
            <p:cNvSpPr/>
            <p:nvPr/>
          </p:nvSpPr>
          <p:spPr>
            <a:xfrm>
              <a:off x="5114925" y="3221831"/>
              <a:ext cx="200026" cy="21432"/>
            </a:xfrm>
            <a:custGeom>
              <a:avLst/>
              <a:gdLst/>
              <a:ahLst/>
              <a:cxnLst/>
              <a:rect l="0" t="0" r="0" b="0"/>
              <a:pathLst>
                <a:path w="200026" h="21432">
                  <a:moveTo>
                    <a:pt x="0" y="21431"/>
                  </a:moveTo>
                  <a:lnTo>
                    <a:pt x="6849" y="21431"/>
                  </a:lnTo>
                  <a:lnTo>
                    <a:pt x="7741" y="20637"/>
                  </a:lnTo>
                  <a:lnTo>
                    <a:pt x="10848" y="17639"/>
                  </a:lnTo>
                  <a:lnTo>
                    <a:pt x="12788" y="16521"/>
                  </a:lnTo>
                  <a:lnTo>
                    <a:pt x="14876" y="15777"/>
                  </a:lnTo>
                  <a:lnTo>
                    <a:pt x="17060" y="15280"/>
                  </a:lnTo>
                  <a:lnTo>
                    <a:pt x="20105" y="14949"/>
                  </a:lnTo>
                  <a:lnTo>
                    <a:pt x="23722" y="14729"/>
                  </a:lnTo>
                  <a:lnTo>
                    <a:pt x="31180" y="14483"/>
                  </a:lnTo>
                  <a:lnTo>
                    <a:pt x="37141" y="14374"/>
                  </a:lnTo>
                  <a:lnTo>
                    <a:pt x="41429" y="13552"/>
                  </a:lnTo>
                  <a:lnTo>
                    <a:pt x="46670" y="12209"/>
                  </a:lnTo>
                  <a:lnTo>
                    <a:pt x="52544" y="10521"/>
                  </a:lnTo>
                  <a:lnTo>
                    <a:pt x="57254" y="9395"/>
                  </a:lnTo>
                  <a:lnTo>
                    <a:pt x="61188" y="8645"/>
                  </a:lnTo>
                  <a:lnTo>
                    <a:pt x="64604" y="8144"/>
                  </a:lnTo>
                  <a:lnTo>
                    <a:pt x="68469" y="7811"/>
                  </a:lnTo>
                  <a:lnTo>
                    <a:pt x="72634" y="7588"/>
                  </a:lnTo>
                  <a:lnTo>
                    <a:pt x="81494" y="7341"/>
                  </a:lnTo>
                  <a:lnTo>
                    <a:pt x="135714" y="7146"/>
                  </a:lnTo>
                  <a:lnTo>
                    <a:pt x="164491" y="7144"/>
                  </a:lnTo>
                  <a:lnTo>
                    <a:pt x="168398" y="6350"/>
                  </a:lnTo>
                  <a:lnTo>
                    <a:pt x="172590" y="5027"/>
                  </a:lnTo>
                  <a:lnTo>
                    <a:pt x="176972" y="3351"/>
                  </a:lnTo>
                  <a:lnTo>
                    <a:pt x="180688" y="2234"/>
                  </a:lnTo>
                  <a:lnTo>
                    <a:pt x="183958" y="1489"/>
                  </a:lnTo>
                  <a:lnTo>
                    <a:pt x="186933" y="993"/>
                  </a:lnTo>
                  <a:lnTo>
                    <a:pt x="192354" y="441"/>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391"/>
            <p:cNvSpPr/>
            <p:nvPr/>
          </p:nvSpPr>
          <p:spPr>
            <a:xfrm>
              <a:off x="5372100" y="3114675"/>
              <a:ext cx="42863" cy="228601"/>
            </a:xfrm>
            <a:custGeom>
              <a:avLst/>
              <a:gdLst/>
              <a:ahLst/>
              <a:cxnLst/>
              <a:rect l="0" t="0" r="0" b="0"/>
              <a:pathLst>
                <a:path w="42863" h="228601">
                  <a:moveTo>
                    <a:pt x="0" y="0"/>
                  </a:moveTo>
                  <a:lnTo>
                    <a:pt x="3792" y="0"/>
                  </a:lnTo>
                  <a:lnTo>
                    <a:pt x="4909" y="793"/>
                  </a:lnTo>
                  <a:lnTo>
                    <a:pt x="5654" y="2116"/>
                  </a:lnTo>
                  <a:lnTo>
                    <a:pt x="6849" y="6150"/>
                  </a:lnTo>
                  <a:lnTo>
                    <a:pt x="7741" y="7275"/>
                  </a:lnTo>
                  <a:lnTo>
                    <a:pt x="9129" y="8819"/>
                  </a:lnTo>
                  <a:lnTo>
                    <a:pt x="10848" y="10641"/>
                  </a:lnTo>
                  <a:lnTo>
                    <a:pt x="12788" y="13444"/>
                  </a:lnTo>
                  <a:lnTo>
                    <a:pt x="14876" y="16900"/>
                  </a:lnTo>
                  <a:lnTo>
                    <a:pt x="17060" y="20792"/>
                  </a:lnTo>
                  <a:lnTo>
                    <a:pt x="18517" y="24973"/>
                  </a:lnTo>
                  <a:lnTo>
                    <a:pt x="19488" y="29349"/>
                  </a:lnTo>
                  <a:lnTo>
                    <a:pt x="20136" y="33853"/>
                  </a:lnTo>
                  <a:lnTo>
                    <a:pt x="21361" y="38444"/>
                  </a:lnTo>
                  <a:lnTo>
                    <a:pt x="22972" y="43091"/>
                  </a:lnTo>
                  <a:lnTo>
                    <a:pt x="24839" y="47777"/>
                  </a:lnTo>
                  <a:lnTo>
                    <a:pt x="26084" y="53283"/>
                  </a:lnTo>
                  <a:lnTo>
                    <a:pt x="26915" y="59334"/>
                  </a:lnTo>
                  <a:lnTo>
                    <a:pt x="27468" y="65750"/>
                  </a:lnTo>
                  <a:lnTo>
                    <a:pt x="28630" y="72408"/>
                  </a:lnTo>
                  <a:lnTo>
                    <a:pt x="30200" y="79228"/>
                  </a:lnTo>
                  <a:lnTo>
                    <a:pt x="32039" y="86156"/>
                  </a:lnTo>
                  <a:lnTo>
                    <a:pt x="33265" y="93156"/>
                  </a:lnTo>
                  <a:lnTo>
                    <a:pt x="34083" y="100204"/>
                  </a:lnTo>
                  <a:lnTo>
                    <a:pt x="34628" y="107284"/>
                  </a:lnTo>
                  <a:lnTo>
                    <a:pt x="34992" y="114385"/>
                  </a:lnTo>
                  <a:lnTo>
                    <a:pt x="35395" y="128625"/>
                  </a:lnTo>
                  <a:lnTo>
                    <a:pt x="36297" y="134962"/>
                  </a:lnTo>
                  <a:lnTo>
                    <a:pt x="37691" y="140775"/>
                  </a:lnTo>
                  <a:lnTo>
                    <a:pt x="39415" y="146237"/>
                  </a:lnTo>
                  <a:lnTo>
                    <a:pt x="40564" y="152260"/>
                  </a:lnTo>
                  <a:lnTo>
                    <a:pt x="41330" y="158656"/>
                  </a:lnTo>
                  <a:lnTo>
                    <a:pt x="41841" y="165302"/>
                  </a:lnTo>
                  <a:lnTo>
                    <a:pt x="42181" y="171320"/>
                  </a:lnTo>
                  <a:lnTo>
                    <a:pt x="42559" y="182240"/>
                  </a:lnTo>
                  <a:lnTo>
                    <a:pt x="42822" y="204905"/>
                  </a:lnTo>
                  <a:lnTo>
                    <a:pt x="42862"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392"/>
            <p:cNvSpPr/>
            <p:nvPr/>
          </p:nvSpPr>
          <p:spPr>
            <a:xfrm>
              <a:off x="5450681" y="3136142"/>
              <a:ext cx="178434" cy="214277"/>
            </a:xfrm>
            <a:custGeom>
              <a:avLst/>
              <a:gdLst/>
              <a:ahLst/>
              <a:cxnLst/>
              <a:rect l="0" t="0" r="0" b="0"/>
              <a:pathLst>
                <a:path w="178434" h="214277">
                  <a:moveTo>
                    <a:pt x="0" y="49970"/>
                  </a:moveTo>
                  <a:lnTo>
                    <a:pt x="0" y="46178"/>
                  </a:lnTo>
                  <a:lnTo>
                    <a:pt x="794" y="44267"/>
                  </a:lnTo>
                  <a:lnTo>
                    <a:pt x="5654" y="37613"/>
                  </a:lnTo>
                  <a:lnTo>
                    <a:pt x="10642" y="32271"/>
                  </a:lnTo>
                  <a:lnTo>
                    <a:pt x="17000" y="25852"/>
                  </a:lnTo>
                  <a:lnTo>
                    <a:pt x="20064" y="23573"/>
                  </a:lnTo>
                  <a:lnTo>
                    <a:pt x="23695" y="21259"/>
                  </a:lnTo>
                  <a:lnTo>
                    <a:pt x="27703" y="18923"/>
                  </a:lnTo>
                  <a:lnTo>
                    <a:pt x="31962" y="16572"/>
                  </a:lnTo>
                  <a:lnTo>
                    <a:pt x="40929" y="11843"/>
                  </a:lnTo>
                  <a:lnTo>
                    <a:pt x="46336" y="9471"/>
                  </a:lnTo>
                  <a:lnTo>
                    <a:pt x="52322" y="7096"/>
                  </a:lnTo>
                  <a:lnTo>
                    <a:pt x="58693" y="4718"/>
                  </a:lnTo>
                  <a:lnTo>
                    <a:pt x="64529" y="3134"/>
                  </a:lnTo>
                  <a:lnTo>
                    <a:pt x="70007" y="2077"/>
                  </a:lnTo>
                  <a:lnTo>
                    <a:pt x="75246" y="1373"/>
                  </a:lnTo>
                  <a:lnTo>
                    <a:pt x="80326" y="903"/>
                  </a:lnTo>
                  <a:lnTo>
                    <a:pt x="85301" y="590"/>
                  </a:lnTo>
                  <a:lnTo>
                    <a:pt x="95061" y="242"/>
                  </a:lnTo>
                  <a:lnTo>
                    <a:pt x="115245" y="0"/>
                  </a:lnTo>
                  <a:lnTo>
                    <a:pt x="118105" y="782"/>
                  </a:lnTo>
                  <a:lnTo>
                    <a:pt x="123400" y="3767"/>
                  </a:lnTo>
                  <a:lnTo>
                    <a:pt x="125129" y="5674"/>
                  </a:lnTo>
                  <a:lnTo>
                    <a:pt x="126282" y="7739"/>
                  </a:lnTo>
                  <a:lnTo>
                    <a:pt x="127050" y="9910"/>
                  </a:lnTo>
                  <a:lnTo>
                    <a:pt x="127904" y="16555"/>
                  </a:lnTo>
                  <a:lnTo>
                    <a:pt x="128131" y="20550"/>
                  </a:lnTo>
                  <a:lnTo>
                    <a:pt x="127490" y="24800"/>
                  </a:lnTo>
                  <a:lnTo>
                    <a:pt x="126268" y="29221"/>
                  </a:lnTo>
                  <a:lnTo>
                    <a:pt x="120756" y="45145"/>
                  </a:lnTo>
                  <a:lnTo>
                    <a:pt x="118604" y="51516"/>
                  </a:lnTo>
                  <a:lnTo>
                    <a:pt x="115582" y="57351"/>
                  </a:lnTo>
                  <a:lnTo>
                    <a:pt x="111980" y="62828"/>
                  </a:lnTo>
                  <a:lnTo>
                    <a:pt x="107990" y="68067"/>
                  </a:lnTo>
                  <a:lnTo>
                    <a:pt x="104537" y="72354"/>
                  </a:lnTo>
                  <a:lnTo>
                    <a:pt x="101442" y="76005"/>
                  </a:lnTo>
                  <a:lnTo>
                    <a:pt x="95885" y="82178"/>
                  </a:lnTo>
                  <a:lnTo>
                    <a:pt x="90769" y="87568"/>
                  </a:lnTo>
                  <a:lnTo>
                    <a:pt x="88294" y="89323"/>
                  </a:lnTo>
                  <a:lnTo>
                    <a:pt x="83427" y="91273"/>
                  </a:lnTo>
                  <a:lnTo>
                    <a:pt x="81812" y="92586"/>
                  </a:lnTo>
                  <a:lnTo>
                    <a:pt x="80735" y="94256"/>
                  </a:lnTo>
                  <a:lnTo>
                    <a:pt x="78707" y="99642"/>
                  </a:lnTo>
                  <a:lnTo>
                    <a:pt x="78619" y="96085"/>
                  </a:lnTo>
                  <a:lnTo>
                    <a:pt x="79400" y="95001"/>
                  </a:lnTo>
                  <a:lnTo>
                    <a:pt x="80715" y="94278"/>
                  </a:lnTo>
                  <a:lnTo>
                    <a:pt x="82384" y="93796"/>
                  </a:lnTo>
                  <a:lnTo>
                    <a:pt x="86357" y="91144"/>
                  </a:lnTo>
                  <a:lnTo>
                    <a:pt x="88528" y="89326"/>
                  </a:lnTo>
                  <a:lnTo>
                    <a:pt x="91562" y="88113"/>
                  </a:lnTo>
                  <a:lnTo>
                    <a:pt x="95172" y="87305"/>
                  </a:lnTo>
                  <a:lnTo>
                    <a:pt x="99167" y="86766"/>
                  </a:lnTo>
                  <a:lnTo>
                    <a:pt x="103417" y="86407"/>
                  </a:lnTo>
                  <a:lnTo>
                    <a:pt x="107839" y="86168"/>
                  </a:lnTo>
                  <a:lnTo>
                    <a:pt x="119529" y="85831"/>
                  </a:lnTo>
                  <a:lnTo>
                    <a:pt x="134383" y="85717"/>
                  </a:lnTo>
                  <a:lnTo>
                    <a:pt x="138801" y="86501"/>
                  </a:lnTo>
                  <a:lnTo>
                    <a:pt x="143334" y="87818"/>
                  </a:lnTo>
                  <a:lnTo>
                    <a:pt x="147943" y="89489"/>
                  </a:lnTo>
                  <a:lnTo>
                    <a:pt x="152604" y="91398"/>
                  </a:lnTo>
                  <a:lnTo>
                    <a:pt x="157298" y="93463"/>
                  </a:lnTo>
                  <a:lnTo>
                    <a:pt x="162015" y="95634"/>
                  </a:lnTo>
                  <a:lnTo>
                    <a:pt x="165954" y="97876"/>
                  </a:lnTo>
                  <a:lnTo>
                    <a:pt x="169374" y="100163"/>
                  </a:lnTo>
                  <a:lnTo>
                    <a:pt x="172447" y="102482"/>
                  </a:lnTo>
                  <a:lnTo>
                    <a:pt x="174496" y="105616"/>
                  </a:lnTo>
                  <a:lnTo>
                    <a:pt x="175862" y="109292"/>
                  </a:lnTo>
                  <a:lnTo>
                    <a:pt x="176773" y="113331"/>
                  </a:lnTo>
                  <a:lnTo>
                    <a:pt x="177380" y="117610"/>
                  </a:lnTo>
                  <a:lnTo>
                    <a:pt x="177784" y="122051"/>
                  </a:lnTo>
                  <a:lnTo>
                    <a:pt x="178234" y="130425"/>
                  </a:lnTo>
                  <a:lnTo>
                    <a:pt x="178433" y="136793"/>
                  </a:lnTo>
                  <a:lnTo>
                    <a:pt x="176899" y="140395"/>
                  </a:lnTo>
                  <a:lnTo>
                    <a:pt x="174289" y="144385"/>
                  </a:lnTo>
                  <a:lnTo>
                    <a:pt x="170961" y="148632"/>
                  </a:lnTo>
                  <a:lnTo>
                    <a:pt x="167949" y="153051"/>
                  </a:lnTo>
                  <a:lnTo>
                    <a:pt x="165147" y="157584"/>
                  </a:lnTo>
                  <a:lnTo>
                    <a:pt x="162486" y="162194"/>
                  </a:lnTo>
                  <a:lnTo>
                    <a:pt x="159124" y="166855"/>
                  </a:lnTo>
                  <a:lnTo>
                    <a:pt x="155295" y="171549"/>
                  </a:lnTo>
                  <a:lnTo>
                    <a:pt x="147601" y="180205"/>
                  </a:lnTo>
                  <a:lnTo>
                    <a:pt x="141536" y="186698"/>
                  </a:lnTo>
                  <a:lnTo>
                    <a:pt x="138013" y="189541"/>
                  </a:lnTo>
                  <a:lnTo>
                    <a:pt x="134078" y="192230"/>
                  </a:lnTo>
                  <a:lnTo>
                    <a:pt x="129866" y="194816"/>
                  </a:lnTo>
                  <a:lnTo>
                    <a:pt x="126265" y="197334"/>
                  </a:lnTo>
                  <a:lnTo>
                    <a:pt x="123070" y="199807"/>
                  </a:lnTo>
                  <a:lnTo>
                    <a:pt x="120147" y="202249"/>
                  </a:lnTo>
                  <a:lnTo>
                    <a:pt x="114782" y="207079"/>
                  </a:lnTo>
                  <a:lnTo>
                    <a:pt x="112240" y="209478"/>
                  </a:lnTo>
                  <a:lnTo>
                    <a:pt x="109752" y="211077"/>
                  </a:lnTo>
                  <a:lnTo>
                    <a:pt x="104870" y="212855"/>
                  </a:lnTo>
                  <a:lnTo>
                    <a:pt x="100012" y="21427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393"/>
            <p:cNvSpPr/>
            <p:nvPr/>
          </p:nvSpPr>
          <p:spPr>
            <a:xfrm>
              <a:off x="5664993" y="3121913"/>
              <a:ext cx="264320" cy="142746"/>
            </a:xfrm>
            <a:custGeom>
              <a:avLst/>
              <a:gdLst/>
              <a:ahLst/>
              <a:cxnLst/>
              <a:rect l="0" t="0" r="0" b="0"/>
              <a:pathLst>
                <a:path w="264320" h="142746">
                  <a:moveTo>
                    <a:pt x="0" y="21337"/>
                  </a:moveTo>
                  <a:lnTo>
                    <a:pt x="3793" y="21337"/>
                  </a:lnTo>
                  <a:lnTo>
                    <a:pt x="5703" y="20543"/>
                  </a:lnTo>
                  <a:lnTo>
                    <a:pt x="11392" y="16427"/>
                  </a:lnTo>
                  <a:lnTo>
                    <a:pt x="13001" y="15186"/>
                  </a:lnTo>
                  <a:lnTo>
                    <a:pt x="15833" y="14634"/>
                  </a:lnTo>
                  <a:lnTo>
                    <a:pt x="17699" y="14487"/>
                  </a:lnTo>
                  <a:lnTo>
                    <a:pt x="24006" y="12207"/>
                  </a:lnTo>
                  <a:lnTo>
                    <a:pt x="27910" y="10488"/>
                  </a:lnTo>
                  <a:lnTo>
                    <a:pt x="32101" y="9341"/>
                  </a:lnTo>
                  <a:lnTo>
                    <a:pt x="36482" y="8577"/>
                  </a:lnTo>
                  <a:lnTo>
                    <a:pt x="40990" y="8068"/>
                  </a:lnTo>
                  <a:lnTo>
                    <a:pt x="45583" y="6934"/>
                  </a:lnTo>
                  <a:lnTo>
                    <a:pt x="50233" y="5385"/>
                  </a:lnTo>
                  <a:lnTo>
                    <a:pt x="54919" y="3559"/>
                  </a:lnTo>
                  <a:lnTo>
                    <a:pt x="59632" y="2341"/>
                  </a:lnTo>
                  <a:lnTo>
                    <a:pt x="64361" y="1529"/>
                  </a:lnTo>
                  <a:lnTo>
                    <a:pt x="69101" y="988"/>
                  </a:lnTo>
                  <a:lnTo>
                    <a:pt x="73849" y="627"/>
                  </a:lnTo>
                  <a:lnTo>
                    <a:pt x="78602" y="386"/>
                  </a:lnTo>
                  <a:lnTo>
                    <a:pt x="88115" y="119"/>
                  </a:lnTo>
                  <a:lnTo>
                    <a:pt x="97635" y="0"/>
                  </a:lnTo>
                  <a:lnTo>
                    <a:pt x="102396" y="763"/>
                  </a:lnTo>
                  <a:lnTo>
                    <a:pt x="107158" y="2064"/>
                  </a:lnTo>
                  <a:lnTo>
                    <a:pt x="111921" y="3726"/>
                  </a:lnTo>
                  <a:lnTo>
                    <a:pt x="119328" y="5572"/>
                  </a:lnTo>
                  <a:lnTo>
                    <a:pt x="122414" y="6064"/>
                  </a:lnTo>
                  <a:lnTo>
                    <a:pt x="127961" y="8728"/>
                  </a:lnTo>
                  <a:lnTo>
                    <a:pt x="133072" y="12558"/>
                  </a:lnTo>
                  <a:lnTo>
                    <a:pt x="137989" y="16906"/>
                  </a:lnTo>
                  <a:lnTo>
                    <a:pt x="139618" y="19970"/>
                  </a:lnTo>
                  <a:lnTo>
                    <a:pt x="140704" y="23601"/>
                  </a:lnTo>
                  <a:lnTo>
                    <a:pt x="141428" y="27608"/>
                  </a:lnTo>
                  <a:lnTo>
                    <a:pt x="141910" y="31868"/>
                  </a:lnTo>
                  <a:lnTo>
                    <a:pt x="142232" y="36295"/>
                  </a:lnTo>
                  <a:lnTo>
                    <a:pt x="142446" y="40834"/>
                  </a:lnTo>
                  <a:lnTo>
                    <a:pt x="141795" y="45447"/>
                  </a:lnTo>
                  <a:lnTo>
                    <a:pt x="140568" y="50110"/>
                  </a:lnTo>
                  <a:lnTo>
                    <a:pt x="138956" y="54807"/>
                  </a:lnTo>
                  <a:lnTo>
                    <a:pt x="137088" y="59525"/>
                  </a:lnTo>
                  <a:lnTo>
                    <a:pt x="135048" y="64258"/>
                  </a:lnTo>
                  <a:lnTo>
                    <a:pt x="130666" y="73750"/>
                  </a:lnTo>
                  <a:lnTo>
                    <a:pt x="119023" y="97540"/>
                  </a:lnTo>
                  <a:lnTo>
                    <a:pt x="116655" y="101508"/>
                  </a:lnTo>
                  <a:lnTo>
                    <a:pt x="114282" y="104946"/>
                  </a:lnTo>
                  <a:lnTo>
                    <a:pt x="111907" y="108033"/>
                  </a:lnTo>
                  <a:lnTo>
                    <a:pt x="109530" y="111678"/>
                  </a:lnTo>
                  <a:lnTo>
                    <a:pt x="107151" y="115695"/>
                  </a:lnTo>
                  <a:lnTo>
                    <a:pt x="104771" y="119961"/>
                  </a:lnTo>
                  <a:lnTo>
                    <a:pt x="102392" y="122805"/>
                  </a:lnTo>
                  <a:lnTo>
                    <a:pt x="100012" y="124701"/>
                  </a:lnTo>
                  <a:lnTo>
                    <a:pt x="97630" y="125965"/>
                  </a:lnTo>
                  <a:lnTo>
                    <a:pt x="96043" y="127601"/>
                  </a:lnTo>
                  <a:lnTo>
                    <a:pt x="94986" y="129486"/>
                  </a:lnTo>
                  <a:lnTo>
                    <a:pt x="93810" y="133697"/>
                  </a:lnTo>
                  <a:lnTo>
                    <a:pt x="93496" y="135931"/>
                  </a:lnTo>
                  <a:lnTo>
                    <a:pt x="92993" y="141427"/>
                  </a:lnTo>
                  <a:lnTo>
                    <a:pt x="93745" y="141878"/>
                  </a:lnTo>
                  <a:lnTo>
                    <a:pt x="96698" y="142379"/>
                  </a:lnTo>
                  <a:lnTo>
                    <a:pt x="102823" y="142662"/>
                  </a:lnTo>
                  <a:lnTo>
                    <a:pt x="109665" y="142745"/>
                  </a:lnTo>
                  <a:lnTo>
                    <a:pt x="116473" y="140648"/>
                  </a:lnTo>
                  <a:lnTo>
                    <a:pt x="120511" y="138977"/>
                  </a:lnTo>
                  <a:lnTo>
                    <a:pt x="124791" y="137070"/>
                  </a:lnTo>
                  <a:lnTo>
                    <a:pt x="133779" y="132834"/>
                  </a:lnTo>
                  <a:lnTo>
                    <a:pt x="138399" y="131387"/>
                  </a:lnTo>
                  <a:lnTo>
                    <a:pt x="143066" y="130422"/>
                  </a:lnTo>
                  <a:lnTo>
                    <a:pt x="147765" y="129779"/>
                  </a:lnTo>
                  <a:lnTo>
                    <a:pt x="153278" y="128556"/>
                  </a:lnTo>
                  <a:lnTo>
                    <a:pt x="159336" y="126948"/>
                  </a:lnTo>
                  <a:lnTo>
                    <a:pt x="165755" y="125082"/>
                  </a:lnTo>
                  <a:lnTo>
                    <a:pt x="171622" y="123044"/>
                  </a:lnTo>
                  <a:lnTo>
                    <a:pt x="177121" y="120891"/>
                  </a:lnTo>
                  <a:lnTo>
                    <a:pt x="182375" y="118663"/>
                  </a:lnTo>
                  <a:lnTo>
                    <a:pt x="188259" y="117177"/>
                  </a:lnTo>
                  <a:lnTo>
                    <a:pt x="194562" y="116186"/>
                  </a:lnTo>
                  <a:lnTo>
                    <a:pt x="201146" y="115526"/>
                  </a:lnTo>
                  <a:lnTo>
                    <a:pt x="207916" y="115086"/>
                  </a:lnTo>
                  <a:lnTo>
                    <a:pt x="214811" y="114792"/>
                  </a:lnTo>
                  <a:lnTo>
                    <a:pt x="221789" y="114597"/>
                  </a:lnTo>
                  <a:lnTo>
                    <a:pt x="228028" y="115260"/>
                  </a:lnTo>
                  <a:lnTo>
                    <a:pt x="233775" y="116496"/>
                  </a:lnTo>
                  <a:lnTo>
                    <a:pt x="239194" y="118114"/>
                  </a:lnTo>
                  <a:lnTo>
                    <a:pt x="244394" y="119192"/>
                  </a:lnTo>
                  <a:lnTo>
                    <a:pt x="249448" y="119911"/>
                  </a:lnTo>
                  <a:lnTo>
                    <a:pt x="264319" y="12134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394"/>
            <p:cNvSpPr/>
            <p:nvPr/>
          </p:nvSpPr>
          <p:spPr>
            <a:xfrm>
              <a:off x="6886575" y="3207543"/>
              <a:ext cx="142876" cy="14289"/>
            </a:xfrm>
            <a:custGeom>
              <a:avLst/>
              <a:gdLst/>
              <a:ahLst/>
              <a:cxnLst/>
              <a:rect l="0" t="0" r="0" b="0"/>
              <a:pathLst>
                <a:path w="142876" h="14289">
                  <a:moveTo>
                    <a:pt x="0" y="14288"/>
                  </a:moveTo>
                  <a:lnTo>
                    <a:pt x="6150" y="8137"/>
                  </a:lnTo>
                  <a:lnTo>
                    <a:pt x="7275" y="7806"/>
                  </a:lnTo>
                  <a:lnTo>
                    <a:pt x="10642" y="7438"/>
                  </a:lnTo>
                  <a:lnTo>
                    <a:pt x="13444" y="7340"/>
                  </a:lnTo>
                  <a:lnTo>
                    <a:pt x="27232" y="7183"/>
                  </a:lnTo>
                  <a:lnTo>
                    <a:pt x="108489" y="7144"/>
                  </a:lnTo>
                  <a:lnTo>
                    <a:pt x="114394" y="6350"/>
                  </a:lnTo>
                  <a:lnTo>
                    <a:pt x="119919" y="5027"/>
                  </a:lnTo>
                  <a:lnTo>
                    <a:pt x="125190" y="3352"/>
                  </a:lnTo>
                  <a:lnTo>
                    <a:pt x="129497" y="2235"/>
                  </a:lnTo>
                  <a:lnTo>
                    <a:pt x="133163" y="1490"/>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395"/>
            <p:cNvSpPr/>
            <p:nvPr/>
          </p:nvSpPr>
          <p:spPr>
            <a:xfrm>
              <a:off x="7158037" y="3086100"/>
              <a:ext cx="42864" cy="228601"/>
            </a:xfrm>
            <a:custGeom>
              <a:avLst/>
              <a:gdLst/>
              <a:ahLst/>
              <a:cxnLst/>
              <a:rect l="0" t="0" r="0" b="0"/>
              <a:pathLst>
                <a:path w="42864" h="228601">
                  <a:moveTo>
                    <a:pt x="0" y="0"/>
                  </a:moveTo>
                  <a:lnTo>
                    <a:pt x="0" y="13735"/>
                  </a:lnTo>
                  <a:lnTo>
                    <a:pt x="794" y="17888"/>
                  </a:lnTo>
                  <a:lnTo>
                    <a:pt x="2117" y="22244"/>
                  </a:lnTo>
                  <a:lnTo>
                    <a:pt x="3793" y="26735"/>
                  </a:lnTo>
                  <a:lnTo>
                    <a:pt x="4910" y="31317"/>
                  </a:lnTo>
                  <a:lnTo>
                    <a:pt x="5654" y="35959"/>
                  </a:lnTo>
                  <a:lnTo>
                    <a:pt x="6151" y="40641"/>
                  </a:lnTo>
                  <a:lnTo>
                    <a:pt x="7276" y="46144"/>
                  </a:lnTo>
                  <a:lnTo>
                    <a:pt x="8820" y="52194"/>
                  </a:lnTo>
                  <a:lnTo>
                    <a:pt x="10643" y="58608"/>
                  </a:lnTo>
                  <a:lnTo>
                    <a:pt x="12651" y="64472"/>
                  </a:lnTo>
                  <a:lnTo>
                    <a:pt x="14784" y="69969"/>
                  </a:lnTo>
                  <a:lnTo>
                    <a:pt x="17000" y="75220"/>
                  </a:lnTo>
                  <a:lnTo>
                    <a:pt x="18477" y="81103"/>
                  </a:lnTo>
                  <a:lnTo>
                    <a:pt x="19462" y="87406"/>
                  </a:lnTo>
                  <a:lnTo>
                    <a:pt x="20118" y="93989"/>
                  </a:lnTo>
                  <a:lnTo>
                    <a:pt x="21350" y="100759"/>
                  </a:lnTo>
                  <a:lnTo>
                    <a:pt x="22964" y="107654"/>
                  </a:lnTo>
                  <a:lnTo>
                    <a:pt x="24835" y="114632"/>
                  </a:lnTo>
                  <a:lnTo>
                    <a:pt x="29029" y="128735"/>
                  </a:lnTo>
                  <a:lnTo>
                    <a:pt x="31259" y="135829"/>
                  </a:lnTo>
                  <a:lnTo>
                    <a:pt x="32745" y="142146"/>
                  </a:lnTo>
                  <a:lnTo>
                    <a:pt x="33737" y="147946"/>
                  </a:lnTo>
                  <a:lnTo>
                    <a:pt x="34398" y="153399"/>
                  </a:lnTo>
                  <a:lnTo>
                    <a:pt x="34838" y="159416"/>
                  </a:lnTo>
                  <a:lnTo>
                    <a:pt x="35131" y="165808"/>
                  </a:lnTo>
                  <a:lnTo>
                    <a:pt x="35327" y="172451"/>
                  </a:lnTo>
                  <a:lnTo>
                    <a:pt x="36251" y="177674"/>
                  </a:lnTo>
                  <a:lnTo>
                    <a:pt x="37661" y="181949"/>
                  </a:lnTo>
                  <a:lnTo>
                    <a:pt x="39395" y="185593"/>
                  </a:lnTo>
                  <a:lnTo>
                    <a:pt x="40551" y="189610"/>
                  </a:lnTo>
                  <a:lnTo>
                    <a:pt x="41322" y="193875"/>
                  </a:lnTo>
                  <a:lnTo>
                    <a:pt x="41835" y="198306"/>
                  </a:lnTo>
                  <a:lnTo>
                    <a:pt x="42177" y="202848"/>
                  </a:lnTo>
                  <a:lnTo>
                    <a:pt x="42406" y="207463"/>
                  </a:lnTo>
                  <a:lnTo>
                    <a:pt x="42728" y="219426"/>
                  </a:lnTo>
                  <a:lnTo>
                    <a:pt x="42863"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396"/>
            <p:cNvSpPr/>
            <p:nvPr/>
          </p:nvSpPr>
          <p:spPr>
            <a:xfrm>
              <a:off x="7258050" y="3093373"/>
              <a:ext cx="198511" cy="241639"/>
            </a:xfrm>
            <a:custGeom>
              <a:avLst/>
              <a:gdLst/>
              <a:ahLst/>
              <a:cxnLst/>
              <a:rect l="0" t="0" r="0" b="0"/>
              <a:pathLst>
                <a:path w="198511" h="241639">
                  <a:moveTo>
                    <a:pt x="0" y="49877"/>
                  </a:moveTo>
                  <a:lnTo>
                    <a:pt x="3792" y="46084"/>
                  </a:lnTo>
                  <a:lnTo>
                    <a:pt x="7770" y="39989"/>
                  </a:lnTo>
                  <a:lnTo>
                    <a:pt x="9942" y="36141"/>
                  </a:lnTo>
                  <a:lnTo>
                    <a:pt x="12185" y="33576"/>
                  </a:lnTo>
                  <a:lnTo>
                    <a:pt x="14473" y="31866"/>
                  </a:lnTo>
                  <a:lnTo>
                    <a:pt x="16792" y="30725"/>
                  </a:lnTo>
                  <a:lnTo>
                    <a:pt x="19926" y="28378"/>
                  </a:lnTo>
                  <a:lnTo>
                    <a:pt x="23603" y="25225"/>
                  </a:lnTo>
                  <a:lnTo>
                    <a:pt x="27641" y="21536"/>
                  </a:lnTo>
                  <a:lnTo>
                    <a:pt x="31921" y="18283"/>
                  </a:lnTo>
                  <a:lnTo>
                    <a:pt x="36362" y="15320"/>
                  </a:lnTo>
                  <a:lnTo>
                    <a:pt x="40909" y="12552"/>
                  </a:lnTo>
                  <a:lnTo>
                    <a:pt x="46323" y="9912"/>
                  </a:lnTo>
                  <a:lnTo>
                    <a:pt x="52313" y="7359"/>
                  </a:lnTo>
                  <a:lnTo>
                    <a:pt x="58687" y="4862"/>
                  </a:lnTo>
                  <a:lnTo>
                    <a:pt x="65319" y="3198"/>
                  </a:lnTo>
                  <a:lnTo>
                    <a:pt x="72121" y="2089"/>
                  </a:lnTo>
                  <a:lnTo>
                    <a:pt x="79037" y="1349"/>
                  </a:lnTo>
                  <a:lnTo>
                    <a:pt x="85235" y="857"/>
                  </a:lnTo>
                  <a:lnTo>
                    <a:pt x="90954" y="528"/>
                  </a:lnTo>
                  <a:lnTo>
                    <a:pt x="101542" y="163"/>
                  </a:lnTo>
                  <a:lnTo>
                    <a:pt x="111540" y="0"/>
                  </a:lnTo>
                  <a:lnTo>
                    <a:pt x="115636" y="751"/>
                  </a:lnTo>
                  <a:lnTo>
                    <a:pt x="119158" y="2045"/>
                  </a:lnTo>
                  <a:lnTo>
                    <a:pt x="125190" y="5599"/>
                  </a:lnTo>
                  <a:lnTo>
                    <a:pt x="130517" y="9825"/>
                  </a:lnTo>
                  <a:lnTo>
                    <a:pt x="132255" y="12063"/>
                  </a:lnTo>
                  <a:lnTo>
                    <a:pt x="133414" y="14349"/>
                  </a:lnTo>
                  <a:lnTo>
                    <a:pt x="134187" y="16666"/>
                  </a:lnTo>
                  <a:lnTo>
                    <a:pt x="135045" y="23475"/>
                  </a:lnTo>
                  <a:lnTo>
                    <a:pt x="135273" y="27513"/>
                  </a:lnTo>
                  <a:lnTo>
                    <a:pt x="134632" y="31792"/>
                  </a:lnTo>
                  <a:lnTo>
                    <a:pt x="133412" y="36233"/>
                  </a:lnTo>
                  <a:lnTo>
                    <a:pt x="131803" y="40781"/>
                  </a:lnTo>
                  <a:lnTo>
                    <a:pt x="129144" y="45400"/>
                  </a:lnTo>
                  <a:lnTo>
                    <a:pt x="125783" y="50067"/>
                  </a:lnTo>
                  <a:lnTo>
                    <a:pt x="121955" y="54766"/>
                  </a:lnTo>
                  <a:lnTo>
                    <a:pt x="117816" y="59486"/>
                  </a:lnTo>
                  <a:lnTo>
                    <a:pt x="113469" y="64221"/>
                  </a:lnTo>
                  <a:lnTo>
                    <a:pt x="108983" y="68964"/>
                  </a:lnTo>
                  <a:lnTo>
                    <a:pt x="105199" y="73714"/>
                  </a:lnTo>
                  <a:lnTo>
                    <a:pt x="101882" y="78468"/>
                  </a:lnTo>
                  <a:lnTo>
                    <a:pt x="98877" y="83225"/>
                  </a:lnTo>
                  <a:lnTo>
                    <a:pt x="95287" y="87190"/>
                  </a:lnTo>
                  <a:lnTo>
                    <a:pt x="91306" y="90627"/>
                  </a:lnTo>
                  <a:lnTo>
                    <a:pt x="87064" y="93712"/>
                  </a:lnTo>
                  <a:lnTo>
                    <a:pt x="83442" y="96563"/>
                  </a:lnTo>
                  <a:lnTo>
                    <a:pt x="77302" y="101847"/>
                  </a:lnTo>
                  <a:lnTo>
                    <a:pt x="71450" y="107015"/>
                  </a:lnTo>
                  <a:lnTo>
                    <a:pt x="75233" y="107023"/>
                  </a:lnTo>
                  <a:lnTo>
                    <a:pt x="77143" y="106231"/>
                  </a:lnTo>
                  <a:lnTo>
                    <a:pt x="81381" y="103233"/>
                  </a:lnTo>
                  <a:lnTo>
                    <a:pt x="84416" y="102116"/>
                  </a:lnTo>
                  <a:lnTo>
                    <a:pt x="88027" y="101372"/>
                  </a:lnTo>
                  <a:lnTo>
                    <a:pt x="92023" y="100876"/>
                  </a:lnTo>
                  <a:lnTo>
                    <a:pt x="96273" y="100545"/>
                  </a:lnTo>
                  <a:lnTo>
                    <a:pt x="100695" y="100324"/>
                  </a:lnTo>
                  <a:lnTo>
                    <a:pt x="105230" y="100177"/>
                  </a:lnTo>
                  <a:lnTo>
                    <a:pt x="132184" y="99922"/>
                  </a:lnTo>
                  <a:lnTo>
                    <a:pt x="135748" y="99909"/>
                  </a:lnTo>
                  <a:lnTo>
                    <a:pt x="140504" y="100694"/>
                  </a:lnTo>
                  <a:lnTo>
                    <a:pt x="146057" y="102011"/>
                  </a:lnTo>
                  <a:lnTo>
                    <a:pt x="152140" y="103683"/>
                  </a:lnTo>
                  <a:lnTo>
                    <a:pt x="156989" y="105591"/>
                  </a:lnTo>
                  <a:lnTo>
                    <a:pt x="161015" y="107657"/>
                  </a:lnTo>
                  <a:lnTo>
                    <a:pt x="164493" y="109828"/>
                  </a:lnTo>
                  <a:lnTo>
                    <a:pt x="168400" y="112069"/>
                  </a:lnTo>
                  <a:lnTo>
                    <a:pt x="176973" y="116676"/>
                  </a:lnTo>
                  <a:lnTo>
                    <a:pt x="180688" y="119016"/>
                  </a:lnTo>
                  <a:lnTo>
                    <a:pt x="183959" y="121369"/>
                  </a:lnTo>
                  <a:lnTo>
                    <a:pt x="186932" y="123732"/>
                  </a:lnTo>
                  <a:lnTo>
                    <a:pt x="192354" y="130591"/>
                  </a:lnTo>
                  <a:lnTo>
                    <a:pt x="196615" y="138137"/>
                  </a:lnTo>
                  <a:lnTo>
                    <a:pt x="198510" y="144137"/>
                  </a:lnTo>
                  <a:lnTo>
                    <a:pt x="198222" y="147642"/>
                  </a:lnTo>
                  <a:lnTo>
                    <a:pt x="197235" y="151566"/>
                  </a:lnTo>
                  <a:lnTo>
                    <a:pt x="195784" y="155769"/>
                  </a:lnTo>
                  <a:lnTo>
                    <a:pt x="194023" y="160159"/>
                  </a:lnTo>
                  <a:lnTo>
                    <a:pt x="192054" y="164673"/>
                  </a:lnTo>
                  <a:lnTo>
                    <a:pt x="189949" y="169270"/>
                  </a:lnTo>
                  <a:lnTo>
                    <a:pt x="186957" y="173129"/>
                  </a:lnTo>
                  <a:lnTo>
                    <a:pt x="183376" y="176494"/>
                  </a:lnTo>
                  <a:lnTo>
                    <a:pt x="179401" y="179533"/>
                  </a:lnTo>
                  <a:lnTo>
                    <a:pt x="175956" y="183145"/>
                  </a:lnTo>
                  <a:lnTo>
                    <a:pt x="172866" y="187141"/>
                  </a:lnTo>
                  <a:lnTo>
                    <a:pt x="170013" y="191392"/>
                  </a:lnTo>
                  <a:lnTo>
                    <a:pt x="166523" y="195814"/>
                  </a:lnTo>
                  <a:lnTo>
                    <a:pt x="162609" y="200349"/>
                  </a:lnTo>
                  <a:lnTo>
                    <a:pt x="158412" y="204960"/>
                  </a:lnTo>
                  <a:lnTo>
                    <a:pt x="154027" y="208828"/>
                  </a:lnTo>
                  <a:lnTo>
                    <a:pt x="149516" y="212201"/>
                  </a:lnTo>
                  <a:lnTo>
                    <a:pt x="144920" y="215243"/>
                  </a:lnTo>
                  <a:lnTo>
                    <a:pt x="140270" y="218064"/>
                  </a:lnTo>
                  <a:lnTo>
                    <a:pt x="135582" y="220739"/>
                  </a:lnTo>
                  <a:lnTo>
                    <a:pt x="130869" y="223316"/>
                  </a:lnTo>
                  <a:lnTo>
                    <a:pt x="126934" y="225828"/>
                  </a:lnTo>
                  <a:lnTo>
                    <a:pt x="123516" y="228296"/>
                  </a:lnTo>
                  <a:lnTo>
                    <a:pt x="120444" y="230736"/>
                  </a:lnTo>
                  <a:lnTo>
                    <a:pt x="116809" y="232362"/>
                  </a:lnTo>
                  <a:lnTo>
                    <a:pt x="112797" y="233446"/>
                  </a:lnTo>
                  <a:lnTo>
                    <a:pt x="108536" y="234169"/>
                  </a:lnTo>
                  <a:lnTo>
                    <a:pt x="104901" y="235444"/>
                  </a:lnTo>
                  <a:lnTo>
                    <a:pt x="98745" y="238978"/>
                  </a:lnTo>
                  <a:lnTo>
                    <a:pt x="93364" y="241078"/>
                  </a:lnTo>
                  <a:lnTo>
                    <a:pt x="90817" y="241638"/>
                  </a:lnTo>
                  <a:lnTo>
                    <a:pt x="89120" y="241218"/>
                  </a:lnTo>
                  <a:lnTo>
                    <a:pt x="87988" y="240143"/>
                  </a:lnTo>
                  <a:lnTo>
                    <a:pt x="87233" y="238634"/>
                  </a:lnTo>
                  <a:lnTo>
                    <a:pt x="85936" y="237627"/>
                  </a:lnTo>
                  <a:lnTo>
                    <a:pt x="84279" y="236956"/>
                  </a:lnTo>
                  <a:lnTo>
                    <a:pt x="78581" y="23561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397"/>
            <p:cNvSpPr/>
            <p:nvPr/>
          </p:nvSpPr>
          <p:spPr>
            <a:xfrm>
              <a:off x="7465218" y="3071910"/>
              <a:ext cx="335758" cy="164199"/>
            </a:xfrm>
            <a:custGeom>
              <a:avLst/>
              <a:gdLst/>
              <a:ahLst/>
              <a:cxnLst/>
              <a:rect l="0" t="0" r="0" b="0"/>
              <a:pathLst>
                <a:path w="335758" h="164199">
                  <a:moveTo>
                    <a:pt x="0" y="64196"/>
                  </a:moveTo>
                  <a:lnTo>
                    <a:pt x="0" y="60404"/>
                  </a:lnTo>
                  <a:lnTo>
                    <a:pt x="794" y="58493"/>
                  </a:lnTo>
                  <a:lnTo>
                    <a:pt x="3793" y="54253"/>
                  </a:lnTo>
                  <a:lnTo>
                    <a:pt x="4910" y="52011"/>
                  </a:lnTo>
                  <a:lnTo>
                    <a:pt x="6152" y="47403"/>
                  </a:lnTo>
                  <a:lnTo>
                    <a:pt x="8819" y="42709"/>
                  </a:lnTo>
                  <a:lnTo>
                    <a:pt x="12652" y="37978"/>
                  </a:lnTo>
                  <a:lnTo>
                    <a:pt x="17001" y="33229"/>
                  </a:lnTo>
                  <a:lnTo>
                    <a:pt x="23695" y="28472"/>
                  </a:lnTo>
                  <a:lnTo>
                    <a:pt x="31169" y="23712"/>
                  </a:lnTo>
                  <a:lnTo>
                    <a:pt x="37137" y="18951"/>
                  </a:lnTo>
                  <a:lnTo>
                    <a:pt x="44551" y="14189"/>
                  </a:lnTo>
                  <a:lnTo>
                    <a:pt x="48751" y="11808"/>
                  </a:lnTo>
                  <a:lnTo>
                    <a:pt x="57651" y="9162"/>
                  </a:lnTo>
                  <a:lnTo>
                    <a:pt x="67691" y="7193"/>
                  </a:lnTo>
                  <a:lnTo>
                    <a:pt x="73703" y="5556"/>
                  </a:lnTo>
                  <a:lnTo>
                    <a:pt x="80091" y="3672"/>
                  </a:lnTo>
                  <a:lnTo>
                    <a:pt x="85938" y="2415"/>
                  </a:lnTo>
                  <a:lnTo>
                    <a:pt x="91423" y="1577"/>
                  </a:lnTo>
                  <a:lnTo>
                    <a:pt x="96667" y="1019"/>
                  </a:lnTo>
                  <a:lnTo>
                    <a:pt x="102545" y="647"/>
                  </a:lnTo>
                  <a:lnTo>
                    <a:pt x="108845" y="398"/>
                  </a:lnTo>
                  <a:lnTo>
                    <a:pt x="126972" y="49"/>
                  </a:lnTo>
                  <a:lnTo>
                    <a:pt x="132273" y="0"/>
                  </a:lnTo>
                  <a:lnTo>
                    <a:pt x="136601" y="761"/>
                  </a:lnTo>
                  <a:lnTo>
                    <a:pt x="143526" y="3723"/>
                  </a:lnTo>
                  <a:lnTo>
                    <a:pt x="149250" y="7686"/>
                  </a:lnTo>
                  <a:lnTo>
                    <a:pt x="154440" y="12093"/>
                  </a:lnTo>
                  <a:lnTo>
                    <a:pt x="159393" y="16697"/>
                  </a:lnTo>
                  <a:lnTo>
                    <a:pt x="161030" y="19036"/>
                  </a:lnTo>
                  <a:lnTo>
                    <a:pt x="162850" y="23752"/>
                  </a:lnTo>
                  <a:lnTo>
                    <a:pt x="163336" y="26914"/>
                  </a:lnTo>
                  <a:lnTo>
                    <a:pt x="163659" y="30610"/>
                  </a:lnTo>
                  <a:lnTo>
                    <a:pt x="163875" y="34662"/>
                  </a:lnTo>
                  <a:lnTo>
                    <a:pt x="163225" y="38950"/>
                  </a:lnTo>
                  <a:lnTo>
                    <a:pt x="161998" y="43397"/>
                  </a:lnTo>
                  <a:lnTo>
                    <a:pt x="160387" y="47948"/>
                  </a:lnTo>
                  <a:lnTo>
                    <a:pt x="158518" y="52570"/>
                  </a:lnTo>
                  <a:lnTo>
                    <a:pt x="156479" y="57239"/>
                  </a:lnTo>
                  <a:lnTo>
                    <a:pt x="152096" y="66660"/>
                  </a:lnTo>
                  <a:lnTo>
                    <a:pt x="140454" y="90401"/>
                  </a:lnTo>
                  <a:lnTo>
                    <a:pt x="138086" y="94365"/>
                  </a:lnTo>
                  <a:lnTo>
                    <a:pt x="135714" y="97803"/>
                  </a:lnTo>
                  <a:lnTo>
                    <a:pt x="133339" y="100888"/>
                  </a:lnTo>
                  <a:lnTo>
                    <a:pt x="130961" y="104532"/>
                  </a:lnTo>
                  <a:lnTo>
                    <a:pt x="128582" y="108549"/>
                  </a:lnTo>
                  <a:lnTo>
                    <a:pt x="126203" y="112815"/>
                  </a:lnTo>
                  <a:lnTo>
                    <a:pt x="123823" y="116452"/>
                  </a:lnTo>
                  <a:lnTo>
                    <a:pt x="121442" y="119671"/>
                  </a:lnTo>
                  <a:lnTo>
                    <a:pt x="119061" y="122610"/>
                  </a:lnTo>
                  <a:lnTo>
                    <a:pt x="117474" y="126158"/>
                  </a:lnTo>
                  <a:lnTo>
                    <a:pt x="116416" y="130110"/>
                  </a:lnTo>
                  <a:lnTo>
                    <a:pt x="114718" y="140275"/>
                  </a:lnTo>
                  <a:lnTo>
                    <a:pt x="114486" y="143782"/>
                  </a:lnTo>
                  <a:lnTo>
                    <a:pt x="114383" y="147986"/>
                  </a:lnTo>
                  <a:lnTo>
                    <a:pt x="114312" y="159504"/>
                  </a:lnTo>
                  <a:lnTo>
                    <a:pt x="115102" y="161072"/>
                  </a:lnTo>
                  <a:lnTo>
                    <a:pt x="116422" y="162118"/>
                  </a:lnTo>
                  <a:lnTo>
                    <a:pt x="118096" y="162815"/>
                  </a:lnTo>
                  <a:lnTo>
                    <a:pt x="124244" y="163795"/>
                  </a:lnTo>
                  <a:lnTo>
                    <a:pt x="130891" y="164025"/>
                  </a:lnTo>
                  <a:lnTo>
                    <a:pt x="155909" y="164198"/>
                  </a:lnTo>
                  <a:lnTo>
                    <a:pt x="164808" y="162087"/>
                  </a:lnTo>
                  <a:lnTo>
                    <a:pt x="174848" y="159297"/>
                  </a:lnTo>
                  <a:lnTo>
                    <a:pt x="180860" y="158553"/>
                  </a:lnTo>
                  <a:lnTo>
                    <a:pt x="187248" y="158057"/>
                  </a:lnTo>
                  <a:lnTo>
                    <a:pt x="194682" y="156932"/>
                  </a:lnTo>
                  <a:lnTo>
                    <a:pt x="202813" y="155389"/>
                  </a:lnTo>
                  <a:lnTo>
                    <a:pt x="211409" y="153566"/>
                  </a:lnTo>
                  <a:lnTo>
                    <a:pt x="219520" y="151557"/>
                  </a:lnTo>
                  <a:lnTo>
                    <a:pt x="227310" y="149424"/>
                  </a:lnTo>
                  <a:lnTo>
                    <a:pt x="234884" y="147209"/>
                  </a:lnTo>
                  <a:lnTo>
                    <a:pt x="242314" y="145731"/>
                  </a:lnTo>
                  <a:lnTo>
                    <a:pt x="249649" y="144746"/>
                  </a:lnTo>
                  <a:lnTo>
                    <a:pt x="256921" y="144090"/>
                  </a:lnTo>
                  <a:lnTo>
                    <a:pt x="264149" y="143653"/>
                  </a:lnTo>
                  <a:lnTo>
                    <a:pt x="278531" y="143166"/>
                  </a:lnTo>
                  <a:lnTo>
                    <a:pt x="301463" y="142854"/>
                  </a:lnTo>
                  <a:lnTo>
                    <a:pt x="318520" y="142787"/>
                  </a:lnTo>
                  <a:lnTo>
                    <a:pt x="320297" y="143578"/>
                  </a:lnTo>
                  <a:lnTo>
                    <a:pt x="324387" y="146572"/>
                  </a:lnTo>
                  <a:lnTo>
                    <a:pt x="325796" y="148482"/>
                  </a:lnTo>
                  <a:lnTo>
                    <a:pt x="327362" y="152721"/>
                  </a:lnTo>
                  <a:lnTo>
                    <a:pt x="328572" y="154169"/>
                  </a:lnTo>
                  <a:lnTo>
                    <a:pt x="330173" y="155134"/>
                  </a:lnTo>
                  <a:lnTo>
                    <a:pt x="335757" y="15706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398"/>
            <p:cNvSpPr/>
            <p:nvPr/>
          </p:nvSpPr>
          <p:spPr>
            <a:xfrm>
              <a:off x="5993606" y="3671890"/>
              <a:ext cx="213983" cy="471353"/>
            </a:xfrm>
            <a:custGeom>
              <a:avLst/>
              <a:gdLst/>
              <a:ahLst/>
              <a:cxnLst/>
              <a:rect l="0" t="0" r="0" b="0"/>
              <a:pathLst>
                <a:path w="213983" h="471353">
                  <a:moveTo>
                    <a:pt x="0" y="7141"/>
                  </a:moveTo>
                  <a:lnTo>
                    <a:pt x="0" y="28632"/>
                  </a:lnTo>
                  <a:lnTo>
                    <a:pt x="2117" y="36801"/>
                  </a:lnTo>
                  <a:lnTo>
                    <a:pt x="5654" y="48208"/>
                  </a:lnTo>
                  <a:lnTo>
                    <a:pt x="7275" y="54761"/>
                  </a:lnTo>
                  <a:lnTo>
                    <a:pt x="12651" y="68170"/>
                  </a:lnTo>
                  <a:lnTo>
                    <a:pt x="17000" y="80302"/>
                  </a:lnTo>
                  <a:lnTo>
                    <a:pt x="21578" y="91515"/>
                  </a:lnTo>
                  <a:lnTo>
                    <a:pt x="26259" y="101791"/>
                  </a:lnTo>
                  <a:lnTo>
                    <a:pt x="32563" y="116501"/>
                  </a:lnTo>
                  <a:lnTo>
                    <a:pt x="35577" y="131707"/>
                  </a:lnTo>
                  <a:lnTo>
                    <a:pt x="39095" y="144260"/>
                  </a:lnTo>
                  <a:lnTo>
                    <a:pt x="43305" y="155660"/>
                  </a:lnTo>
                  <a:lnTo>
                    <a:pt x="45538" y="160922"/>
                  </a:lnTo>
                  <a:lnTo>
                    <a:pt x="48615" y="165224"/>
                  </a:lnTo>
                  <a:lnTo>
                    <a:pt x="52254" y="168886"/>
                  </a:lnTo>
                  <a:lnTo>
                    <a:pt x="56267" y="172121"/>
                  </a:lnTo>
                  <a:lnTo>
                    <a:pt x="62843" y="177832"/>
                  </a:lnTo>
                  <a:lnTo>
                    <a:pt x="68411" y="183016"/>
                  </a:lnTo>
                  <a:lnTo>
                    <a:pt x="73532" y="187966"/>
                  </a:lnTo>
                  <a:lnTo>
                    <a:pt x="76009" y="189603"/>
                  </a:lnTo>
                  <a:lnTo>
                    <a:pt x="80877" y="191423"/>
                  </a:lnTo>
                  <a:lnTo>
                    <a:pt x="84081" y="191908"/>
                  </a:lnTo>
                  <a:lnTo>
                    <a:pt x="87804" y="192232"/>
                  </a:lnTo>
                  <a:lnTo>
                    <a:pt x="95380" y="192591"/>
                  </a:lnTo>
                  <a:lnTo>
                    <a:pt x="101393" y="192750"/>
                  </a:lnTo>
                  <a:lnTo>
                    <a:pt x="104108" y="191999"/>
                  </a:lnTo>
                  <a:lnTo>
                    <a:pt x="109241" y="189048"/>
                  </a:lnTo>
                  <a:lnTo>
                    <a:pt x="114168" y="185090"/>
                  </a:lnTo>
                  <a:lnTo>
                    <a:pt x="119003" y="180686"/>
                  </a:lnTo>
                  <a:lnTo>
                    <a:pt x="123799" y="176082"/>
                  </a:lnTo>
                  <a:lnTo>
                    <a:pt x="128576" y="169274"/>
                  </a:lnTo>
                  <a:lnTo>
                    <a:pt x="133345" y="160956"/>
                  </a:lnTo>
                  <a:lnTo>
                    <a:pt x="138110" y="151968"/>
                  </a:lnTo>
                  <a:lnTo>
                    <a:pt x="140757" y="142681"/>
                  </a:lnTo>
                  <a:lnTo>
                    <a:pt x="142727" y="133262"/>
                  </a:lnTo>
                  <a:lnTo>
                    <a:pt x="146249" y="123784"/>
                  </a:lnTo>
                  <a:lnTo>
                    <a:pt x="150460" y="112163"/>
                  </a:lnTo>
                  <a:lnTo>
                    <a:pt x="154183" y="99855"/>
                  </a:lnTo>
                  <a:lnTo>
                    <a:pt x="155838" y="89093"/>
                  </a:lnTo>
                  <a:lnTo>
                    <a:pt x="156574" y="76901"/>
                  </a:lnTo>
                  <a:lnTo>
                    <a:pt x="157695" y="64339"/>
                  </a:lnTo>
                  <a:lnTo>
                    <a:pt x="160839" y="53464"/>
                  </a:lnTo>
                  <a:lnTo>
                    <a:pt x="162765" y="43340"/>
                  </a:lnTo>
                  <a:lnTo>
                    <a:pt x="163849" y="28714"/>
                  </a:lnTo>
                  <a:lnTo>
                    <a:pt x="164171" y="16443"/>
                  </a:lnTo>
                  <a:lnTo>
                    <a:pt x="164279" y="5186"/>
                  </a:lnTo>
                  <a:lnTo>
                    <a:pt x="163494" y="3456"/>
                  </a:lnTo>
                  <a:lnTo>
                    <a:pt x="162178" y="2303"/>
                  </a:lnTo>
                  <a:lnTo>
                    <a:pt x="157170" y="0"/>
                  </a:lnTo>
                  <a:lnTo>
                    <a:pt x="157163" y="13733"/>
                  </a:lnTo>
                  <a:lnTo>
                    <a:pt x="157957" y="17092"/>
                  </a:lnTo>
                  <a:lnTo>
                    <a:pt x="160955" y="22941"/>
                  </a:lnTo>
                  <a:lnTo>
                    <a:pt x="162817" y="32419"/>
                  </a:lnTo>
                  <a:lnTo>
                    <a:pt x="163644" y="43776"/>
                  </a:lnTo>
                  <a:lnTo>
                    <a:pt x="164012" y="54115"/>
                  </a:lnTo>
                  <a:lnTo>
                    <a:pt x="166292" y="64001"/>
                  </a:lnTo>
                  <a:lnTo>
                    <a:pt x="169158" y="74481"/>
                  </a:lnTo>
                  <a:lnTo>
                    <a:pt x="170431" y="87076"/>
                  </a:lnTo>
                  <a:lnTo>
                    <a:pt x="173114" y="100611"/>
                  </a:lnTo>
                  <a:lnTo>
                    <a:pt x="176952" y="114565"/>
                  </a:lnTo>
                  <a:lnTo>
                    <a:pt x="181303" y="128703"/>
                  </a:lnTo>
                  <a:lnTo>
                    <a:pt x="183767" y="142925"/>
                  </a:lnTo>
                  <a:lnTo>
                    <a:pt x="185655" y="157183"/>
                  </a:lnTo>
                  <a:lnTo>
                    <a:pt x="189141" y="171457"/>
                  </a:lnTo>
                  <a:lnTo>
                    <a:pt x="193335" y="185739"/>
                  </a:lnTo>
                  <a:lnTo>
                    <a:pt x="195565" y="192881"/>
                  </a:lnTo>
                  <a:lnTo>
                    <a:pt x="200160" y="209284"/>
                  </a:lnTo>
                  <a:lnTo>
                    <a:pt x="202496" y="218103"/>
                  </a:lnTo>
                  <a:lnTo>
                    <a:pt x="204053" y="226363"/>
                  </a:lnTo>
                  <a:lnTo>
                    <a:pt x="205092" y="234252"/>
                  </a:lnTo>
                  <a:lnTo>
                    <a:pt x="205784" y="241892"/>
                  </a:lnTo>
                  <a:lnTo>
                    <a:pt x="207039" y="250160"/>
                  </a:lnTo>
                  <a:lnTo>
                    <a:pt x="208670" y="258847"/>
                  </a:lnTo>
                  <a:lnTo>
                    <a:pt x="210551" y="267814"/>
                  </a:lnTo>
                  <a:lnTo>
                    <a:pt x="211805" y="276173"/>
                  </a:lnTo>
                  <a:lnTo>
                    <a:pt x="212641" y="284127"/>
                  </a:lnTo>
                  <a:lnTo>
                    <a:pt x="213198" y="291811"/>
                  </a:lnTo>
                  <a:lnTo>
                    <a:pt x="213569" y="299315"/>
                  </a:lnTo>
                  <a:lnTo>
                    <a:pt x="213982" y="314002"/>
                  </a:lnTo>
                  <a:lnTo>
                    <a:pt x="213298" y="322046"/>
                  </a:lnTo>
                  <a:lnTo>
                    <a:pt x="212049" y="330584"/>
                  </a:lnTo>
                  <a:lnTo>
                    <a:pt x="210422" y="339451"/>
                  </a:lnTo>
                  <a:lnTo>
                    <a:pt x="209338" y="347743"/>
                  </a:lnTo>
                  <a:lnTo>
                    <a:pt x="208615" y="355653"/>
                  </a:lnTo>
                  <a:lnTo>
                    <a:pt x="208132" y="363307"/>
                  </a:lnTo>
                  <a:lnTo>
                    <a:pt x="207597" y="378162"/>
                  </a:lnTo>
                  <a:lnTo>
                    <a:pt x="206565" y="392701"/>
                  </a:lnTo>
                  <a:lnTo>
                    <a:pt x="203461" y="407101"/>
                  </a:lnTo>
                  <a:lnTo>
                    <a:pt x="199435" y="419322"/>
                  </a:lnTo>
                  <a:lnTo>
                    <a:pt x="195001" y="429251"/>
                  </a:lnTo>
                  <a:lnTo>
                    <a:pt x="188041" y="440097"/>
                  </a:lnTo>
                  <a:lnTo>
                    <a:pt x="183321" y="448539"/>
                  </a:lnTo>
                  <a:lnTo>
                    <a:pt x="178578" y="455466"/>
                  </a:lnTo>
                  <a:lnTo>
                    <a:pt x="173824" y="461190"/>
                  </a:lnTo>
                  <a:lnTo>
                    <a:pt x="169065" y="466380"/>
                  </a:lnTo>
                  <a:lnTo>
                    <a:pt x="166685" y="468082"/>
                  </a:lnTo>
                  <a:lnTo>
                    <a:pt x="161924" y="469972"/>
                  </a:lnTo>
                  <a:lnTo>
                    <a:pt x="157162" y="470812"/>
                  </a:lnTo>
                  <a:lnTo>
                    <a:pt x="152400" y="471186"/>
                  </a:lnTo>
                  <a:lnTo>
                    <a:pt x="147637" y="471352"/>
                  </a:lnTo>
                  <a:lnTo>
                    <a:pt x="144462" y="470602"/>
                  </a:lnTo>
                  <a:lnTo>
                    <a:pt x="140758" y="469309"/>
                  </a:lnTo>
                  <a:lnTo>
                    <a:pt x="136701" y="467653"/>
                  </a:lnTo>
                  <a:lnTo>
                    <a:pt x="130077" y="465813"/>
                  </a:lnTo>
                  <a:lnTo>
                    <a:pt x="123693" y="464201"/>
                  </a:lnTo>
                  <a:lnTo>
                    <a:pt x="119768" y="462660"/>
                  </a:lnTo>
                  <a:lnTo>
                    <a:pt x="115564" y="460839"/>
                  </a:lnTo>
                  <a:lnTo>
                    <a:pt x="111967" y="458831"/>
                  </a:lnTo>
                  <a:lnTo>
                    <a:pt x="105855" y="454484"/>
                  </a:lnTo>
                  <a:lnTo>
                    <a:pt x="100492" y="449906"/>
                  </a:lnTo>
                  <a:lnTo>
                    <a:pt x="95463" y="445225"/>
                  </a:lnTo>
                  <a:lnTo>
                    <a:pt x="85767" y="435753"/>
                  </a:lnTo>
                  <a:lnTo>
                    <a:pt x="83371" y="433376"/>
                  </a:lnTo>
                  <a:lnTo>
                    <a:pt x="81775" y="430997"/>
                  </a:lnTo>
                  <a:lnTo>
                    <a:pt x="78581" y="42147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399"/>
            <p:cNvSpPr/>
            <p:nvPr/>
          </p:nvSpPr>
          <p:spPr>
            <a:xfrm>
              <a:off x="6379368" y="3636168"/>
              <a:ext cx="142876" cy="35720"/>
            </a:xfrm>
            <a:custGeom>
              <a:avLst/>
              <a:gdLst/>
              <a:ahLst/>
              <a:cxnLst/>
              <a:rect l="0" t="0" r="0" b="0"/>
              <a:pathLst>
                <a:path w="142876" h="35720">
                  <a:moveTo>
                    <a:pt x="0" y="35719"/>
                  </a:moveTo>
                  <a:lnTo>
                    <a:pt x="0" y="31927"/>
                  </a:lnTo>
                  <a:lnTo>
                    <a:pt x="794" y="30809"/>
                  </a:lnTo>
                  <a:lnTo>
                    <a:pt x="2117" y="30065"/>
                  </a:lnTo>
                  <a:lnTo>
                    <a:pt x="3793" y="29568"/>
                  </a:lnTo>
                  <a:lnTo>
                    <a:pt x="4910" y="28443"/>
                  </a:lnTo>
                  <a:lnTo>
                    <a:pt x="5655" y="26900"/>
                  </a:lnTo>
                  <a:lnTo>
                    <a:pt x="6151" y="25077"/>
                  </a:lnTo>
                  <a:lnTo>
                    <a:pt x="7276" y="23862"/>
                  </a:lnTo>
                  <a:lnTo>
                    <a:pt x="8819" y="23052"/>
                  </a:lnTo>
                  <a:lnTo>
                    <a:pt x="10642" y="22512"/>
                  </a:lnTo>
                  <a:lnTo>
                    <a:pt x="13445" y="22152"/>
                  </a:lnTo>
                  <a:lnTo>
                    <a:pt x="16901" y="21912"/>
                  </a:lnTo>
                  <a:lnTo>
                    <a:pt x="20792" y="21752"/>
                  </a:lnTo>
                  <a:lnTo>
                    <a:pt x="24974" y="20851"/>
                  </a:lnTo>
                  <a:lnTo>
                    <a:pt x="29350" y="19457"/>
                  </a:lnTo>
                  <a:lnTo>
                    <a:pt x="33854" y="17734"/>
                  </a:lnTo>
                  <a:lnTo>
                    <a:pt x="38444" y="16585"/>
                  </a:lnTo>
                  <a:lnTo>
                    <a:pt x="43092" y="15819"/>
                  </a:lnTo>
                  <a:lnTo>
                    <a:pt x="47778" y="15309"/>
                  </a:lnTo>
                  <a:lnTo>
                    <a:pt x="52490" y="14175"/>
                  </a:lnTo>
                  <a:lnTo>
                    <a:pt x="57218" y="12625"/>
                  </a:lnTo>
                  <a:lnTo>
                    <a:pt x="61958" y="10798"/>
                  </a:lnTo>
                  <a:lnTo>
                    <a:pt x="66705" y="9580"/>
                  </a:lnTo>
                  <a:lnTo>
                    <a:pt x="71458" y="8768"/>
                  </a:lnTo>
                  <a:lnTo>
                    <a:pt x="76214" y="8226"/>
                  </a:lnTo>
                  <a:lnTo>
                    <a:pt x="80178" y="7866"/>
                  </a:lnTo>
                  <a:lnTo>
                    <a:pt x="83615" y="7625"/>
                  </a:lnTo>
                  <a:lnTo>
                    <a:pt x="86699" y="7465"/>
                  </a:lnTo>
                  <a:lnTo>
                    <a:pt x="94360" y="7287"/>
                  </a:lnTo>
                  <a:lnTo>
                    <a:pt x="98626" y="7239"/>
                  </a:lnTo>
                  <a:lnTo>
                    <a:pt x="103057" y="6414"/>
                  </a:lnTo>
                  <a:lnTo>
                    <a:pt x="107599" y="5070"/>
                  </a:lnTo>
                  <a:lnTo>
                    <a:pt x="112214" y="3380"/>
                  </a:lnTo>
                  <a:lnTo>
                    <a:pt x="116084" y="2253"/>
                  </a:lnTo>
                  <a:lnTo>
                    <a:pt x="119458" y="1502"/>
                  </a:lnTo>
                  <a:lnTo>
                    <a:pt x="122502" y="1002"/>
                  </a:lnTo>
                  <a:lnTo>
                    <a:pt x="126117" y="668"/>
                  </a:lnTo>
                  <a:lnTo>
                    <a:pt x="130116" y="446"/>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400"/>
            <p:cNvSpPr/>
            <p:nvPr/>
          </p:nvSpPr>
          <p:spPr>
            <a:xfrm>
              <a:off x="6365081" y="3700462"/>
              <a:ext cx="178595" cy="35720"/>
            </a:xfrm>
            <a:custGeom>
              <a:avLst/>
              <a:gdLst/>
              <a:ahLst/>
              <a:cxnLst/>
              <a:rect l="0" t="0" r="0" b="0"/>
              <a:pathLst>
                <a:path w="178595" h="35720">
                  <a:moveTo>
                    <a:pt x="0" y="35719"/>
                  </a:moveTo>
                  <a:lnTo>
                    <a:pt x="34759" y="35719"/>
                  </a:lnTo>
                  <a:lnTo>
                    <a:pt x="38254" y="34925"/>
                  </a:lnTo>
                  <a:lnTo>
                    <a:pt x="41377" y="33602"/>
                  </a:lnTo>
                  <a:lnTo>
                    <a:pt x="44254" y="31927"/>
                  </a:lnTo>
                  <a:lnTo>
                    <a:pt x="47759" y="30016"/>
                  </a:lnTo>
                  <a:lnTo>
                    <a:pt x="55887" y="25776"/>
                  </a:lnTo>
                  <a:lnTo>
                    <a:pt x="60276" y="24328"/>
                  </a:lnTo>
                  <a:lnTo>
                    <a:pt x="64790" y="23363"/>
                  </a:lnTo>
                  <a:lnTo>
                    <a:pt x="69387" y="22718"/>
                  </a:lnTo>
                  <a:lnTo>
                    <a:pt x="74833" y="21496"/>
                  </a:lnTo>
                  <a:lnTo>
                    <a:pt x="80845" y="19887"/>
                  </a:lnTo>
                  <a:lnTo>
                    <a:pt x="87234" y="18020"/>
                  </a:lnTo>
                  <a:lnTo>
                    <a:pt x="93081" y="15982"/>
                  </a:lnTo>
                  <a:lnTo>
                    <a:pt x="98567" y="13830"/>
                  </a:lnTo>
                  <a:lnTo>
                    <a:pt x="103811" y="11601"/>
                  </a:lnTo>
                  <a:lnTo>
                    <a:pt x="109688" y="10115"/>
                  </a:lnTo>
                  <a:lnTo>
                    <a:pt x="115988" y="9125"/>
                  </a:lnTo>
                  <a:lnTo>
                    <a:pt x="122569" y="8465"/>
                  </a:lnTo>
                  <a:lnTo>
                    <a:pt x="129338" y="7231"/>
                  </a:lnTo>
                  <a:lnTo>
                    <a:pt x="136231" y="5614"/>
                  </a:lnTo>
                  <a:lnTo>
                    <a:pt x="143208" y="3743"/>
                  </a:lnTo>
                  <a:lnTo>
                    <a:pt x="150241" y="2495"/>
                  </a:lnTo>
                  <a:lnTo>
                    <a:pt x="157310" y="1663"/>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401"/>
            <p:cNvSpPr/>
            <p:nvPr/>
          </p:nvSpPr>
          <p:spPr>
            <a:xfrm>
              <a:off x="6658298" y="3579018"/>
              <a:ext cx="163981" cy="335692"/>
            </a:xfrm>
            <a:custGeom>
              <a:avLst/>
              <a:gdLst/>
              <a:ahLst/>
              <a:cxnLst/>
              <a:rect l="0" t="0" r="0" b="0"/>
              <a:pathLst>
                <a:path w="163981" h="335692">
                  <a:moveTo>
                    <a:pt x="142552" y="7144"/>
                  </a:moveTo>
                  <a:lnTo>
                    <a:pt x="142552" y="993"/>
                  </a:lnTo>
                  <a:lnTo>
                    <a:pt x="141758" y="662"/>
                  </a:lnTo>
                  <a:lnTo>
                    <a:pt x="136848" y="196"/>
                  </a:lnTo>
                  <a:lnTo>
                    <a:pt x="129551" y="26"/>
                  </a:lnTo>
                  <a:lnTo>
                    <a:pt x="93507" y="0"/>
                  </a:lnTo>
                  <a:lnTo>
                    <a:pt x="90012" y="794"/>
                  </a:lnTo>
                  <a:lnTo>
                    <a:pt x="86887" y="2117"/>
                  </a:lnTo>
                  <a:lnTo>
                    <a:pt x="84011" y="3793"/>
                  </a:lnTo>
                  <a:lnTo>
                    <a:pt x="80506" y="4910"/>
                  </a:lnTo>
                  <a:lnTo>
                    <a:pt x="76581" y="5655"/>
                  </a:lnTo>
                  <a:lnTo>
                    <a:pt x="72377" y="6151"/>
                  </a:lnTo>
                  <a:lnTo>
                    <a:pt x="68782" y="7276"/>
                  </a:lnTo>
                  <a:lnTo>
                    <a:pt x="65590" y="8819"/>
                  </a:lnTo>
                  <a:lnTo>
                    <a:pt x="62670" y="10642"/>
                  </a:lnTo>
                  <a:lnTo>
                    <a:pt x="59134" y="11857"/>
                  </a:lnTo>
                  <a:lnTo>
                    <a:pt x="55190" y="12668"/>
                  </a:lnTo>
                  <a:lnTo>
                    <a:pt x="50973" y="13208"/>
                  </a:lnTo>
                  <a:lnTo>
                    <a:pt x="47368" y="14361"/>
                  </a:lnTo>
                  <a:lnTo>
                    <a:pt x="44171" y="15924"/>
                  </a:lnTo>
                  <a:lnTo>
                    <a:pt x="41246" y="17760"/>
                  </a:lnTo>
                  <a:lnTo>
                    <a:pt x="38502" y="19778"/>
                  </a:lnTo>
                  <a:lnTo>
                    <a:pt x="35879" y="21917"/>
                  </a:lnTo>
                  <a:lnTo>
                    <a:pt x="30847" y="26409"/>
                  </a:lnTo>
                  <a:lnTo>
                    <a:pt x="25966" y="31052"/>
                  </a:lnTo>
                  <a:lnTo>
                    <a:pt x="18755" y="38129"/>
                  </a:lnTo>
                  <a:lnTo>
                    <a:pt x="17158" y="40500"/>
                  </a:lnTo>
                  <a:lnTo>
                    <a:pt x="10592" y="56183"/>
                  </a:lnTo>
                  <a:lnTo>
                    <a:pt x="8497" y="62806"/>
                  </a:lnTo>
                  <a:lnTo>
                    <a:pt x="6772" y="69189"/>
                  </a:lnTo>
                  <a:lnTo>
                    <a:pt x="3359" y="77318"/>
                  </a:lnTo>
                  <a:lnTo>
                    <a:pt x="767" y="87026"/>
                  </a:lnTo>
                  <a:lnTo>
                    <a:pt x="0" y="94931"/>
                  </a:lnTo>
                  <a:lnTo>
                    <a:pt x="686" y="97418"/>
                  </a:lnTo>
                  <a:lnTo>
                    <a:pt x="4650" y="104712"/>
                  </a:lnTo>
                  <a:lnTo>
                    <a:pt x="6971" y="111900"/>
                  </a:lnTo>
                  <a:lnTo>
                    <a:pt x="10327" y="116673"/>
                  </a:lnTo>
                  <a:lnTo>
                    <a:pt x="12333" y="118264"/>
                  </a:lnTo>
                  <a:lnTo>
                    <a:pt x="14464" y="119324"/>
                  </a:lnTo>
                  <a:lnTo>
                    <a:pt x="16679" y="120031"/>
                  </a:lnTo>
                  <a:lnTo>
                    <a:pt x="18155" y="121295"/>
                  </a:lnTo>
                  <a:lnTo>
                    <a:pt x="19139" y="122933"/>
                  </a:lnTo>
                  <a:lnTo>
                    <a:pt x="19795" y="124817"/>
                  </a:lnTo>
                  <a:lnTo>
                    <a:pt x="21821" y="126868"/>
                  </a:lnTo>
                  <a:lnTo>
                    <a:pt x="24758" y="129028"/>
                  </a:lnTo>
                  <a:lnTo>
                    <a:pt x="28304" y="131263"/>
                  </a:lnTo>
                  <a:lnTo>
                    <a:pt x="31461" y="132753"/>
                  </a:lnTo>
                  <a:lnTo>
                    <a:pt x="34360" y="133746"/>
                  </a:lnTo>
                  <a:lnTo>
                    <a:pt x="37087" y="134408"/>
                  </a:lnTo>
                  <a:lnTo>
                    <a:pt x="40491" y="135642"/>
                  </a:lnTo>
                  <a:lnTo>
                    <a:pt x="44350" y="137260"/>
                  </a:lnTo>
                  <a:lnTo>
                    <a:pt x="48508" y="139132"/>
                  </a:lnTo>
                  <a:lnTo>
                    <a:pt x="52075" y="141173"/>
                  </a:lnTo>
                  <a:lnTo>
                    <a:pt x="55247" y="143328"/>
                  </a:lnTo>
                  <a:lnTo>
                    <a:pt x="58154" y="145558"/>
                  </a:lnTo>
                  <a:lnTo>
                    <a:pt x="61680" y="147046"/>
                  </a:lnTo>
                  <a:lnTo>
                    <a:pt x="65619" y="148037"/>
                  </a:lnTo>
                  <a:lnTo>
                    <a:pt x="69832" y="148697"/>
                  </a:lnTo>
                  <a:lnTo>
                    <a:pt x="74228" y="149932"/>
                  </a:lnTo>
                  <a:lnTo>
                    <a:pt x="78747" y="151548"/>
                  </a:lnTo>
                  <a:lnTo>
                    <a:pt x="83346" y="153420"/>
                  </a:lnTo>
                  <a:lnTo>
                    <a:pt x="88000" y="155461"/>
                  </a:lnTo>
                  <a:lnTo>
                    <a:pt x="97404" y="159846"/>
                  </a:lnTo>
                  <a:lnTo>
                    <a:pt x="111624" y="166777"/>
                  </a:lnTo>
                  <a:lnTo>
                    <a:pt x="115583" y="169922"/>
                  </a:lnTo>
                  <a:lnTo>
                    <a:pt x="119017" y="173607"/>
                  </a:lnTo>
                  <a:lnTo>
                    <a:pt x="122099" y="177651"/>
                  </a:lnTo>
                  <a:lnTo>
                    <a:pt x="125742" y="181140"/>
                  </a:lnTo>
                  <a:lnTo>
                    <a:pt x="129758" y="184260"/>
                  </a:lnTo>
                  <a:lnTo>
                    <a:pt x="134023" y="187134"/>
                  </a:lnTo>
                  <a:lnTo>
                    <a:pt x="137660" y="190637"/>
                  </a:lnTo>
                  <a:lnTo>
                    <a:pt x="140878" y="194560"/>
                  </a:lnTo>
                  <a:lnTo>
                    <a:pt x="143817" y="198763"/>
                  </a:lnTo>
                  <a:lnTo>
                    <a:pt x="146570" y="203153"/>
                  </a:lnTo>
                  <a:lnTo>
                    <a:pt x="149199" y="207667"/>
                  </a:lnTo>
                  <a:lnTo>
                    <a:pt x="154238" y="216121"/>
                  </a:lnTo>
                  <a:lnTo>
                    <a:pt x="159122" y="222525"/>
                  </a:lnTo>
                  <a:lnTo>
                    <a:pt x="160743" y="226138"/>
                  </a:lnTo>
                  <a:lnTo>
                    <a:pt x="162543" y="234385"/>
                  </a:lnTo>
                  <a:lnTo>
                    <a:pt x="163342" y="243342"/>
                  </a:lnTo>
                  <a:lnTo>
                    <a:pt x="163698" y="252614"/>
                  </a:lnTo>
                  <a:lnTo>
                    <a:pt x="163856" y="262027"/>
                  </a:lnTo>
                  <a:lnTo>
                    <a:pt x="163105" y="265966"/>
                  </a:lnTo>
                  <a:lnTo>
                    <a:pt x="158254" y="276096"/>
                  </a:lnTo>
                  <a:lnTo>
                    <a:pt x="154029" y="284370"/>
                  </a:lnTo>
                  <a:lnTo>
                    <a:pt x="149505" y="291222"/>
                  </a:lnTo>
                  <a:lnTo>
                    <a:pt x="144848" y="297707"/>
                  </a:lnTo>
                  <a:lnTo>
                    <a:pt x="140132" y="305881"/>
                  </a:lnTo>
                  <a:lnTo>
                    <a:pt x="136970" y="309489"/>
                  </a:lnTo>
                  <a:lnTo>
                    <a:pt x="133275" y="312689"/>
                  </a:lnTo>
                  <a:lnTo>
                    <a:pt x="129224" y="315615"/>
                  </a:lnTo>
                  <a:lnTo>
                    <a:pt x="124935" y="319154"/>
                  </a:lnTo>
                  <a:lnTo>
                    <a:pt x="120489" y="323101"/>
                  </a:lnTo>
                  <a:lnTo>
                    <a:pt x="115937" y="327319"/>
                  </a:lnTo>
                  <a:lnTo>
                    <a:pt x="111315" y="330132"/>
                  </a:lnTo>
                  <a:lnTo>
                    <a:pt x="106646" y="332007"/>
                  </a:lnTo>
                  <a:lnTo>
                    <a:pt x="101946" y="333257"/>
                  </a:lnTo>
                  <a:lnTo>
                    <a:pt x="98019" y="334090"/>
                  </a:lnTo>
                  <a:lnTo>
                    <a:pt x="94607" y="334646"/>
                  </a:lnTo>
                  <a:lnTo>
                    <a:pt x="91538" y="335016"/>
                  </a:lnTo>
                  <a:lnTo>
                    <a:pt x="87905" y="335262"/>
                  </a:lnTo>
                  <a:lnTo>
                    <a:pt x="83895" y="335427"/>
                  </a:lnTo>
                  <a:lnTo>
                    <a:pt x="75208" y="335610"/>
                  </a:lnTo>
                  <a:lnTo>
                    <a:pt x="66054" y="335691"/>
                  </a:lnTo>
                  <a:lnTo>
                    <a:pt x="62184" y="334919"/>
                  </a:lnTo>
                  <a:lnTo>
                    <a:pt x="58811" y="333611"/>
                  </a:lnTo>
                  <a:lnTo>
                    <a:pt x="55768" y="331945"/>
                  </a:lnTo>
                  <a:lnTo>
                    <a:pt x="43901" y="325808"/>
                  </a:lnTo>
                  <a:lnTo>
                    <a:pt x="40272" y="323568"/>
                  </a:lnTo>
                  <a:lnTo>
                    <a:pt x="37059" y="321281"/>
                  </a:lnTo>
                  <a:lnTo>
                    <a:pt x="34123" y="318962"/>
                  </a:lnTo>
                  <a:lnTo>
                    <a:pt x="32166" y="316623"/>
                  </a:lnTo>
                  <a:lnTo>
                    <a:pt x="30861" y="314269"/>
                  </a:lnTo>
                  <a:lnTo>
                    <a:pt x="29992" y="311907"/>
                  </a:lnTo>
                  <a:lnTo>
                    <a:pt x="26908" y="307165"/>
                  </a:lnTo>
                  <a:lnTo>
                    <a:pt x="24975" y="304789"/>
                  </a:lnTo>
                  <a:lnTo>
                    <a:pt x="23686" y="301618"/>
                  </a:lnTo>
                  <a:lnTo>
                    <a:pt x="22253" y="293861"/>
                  </a:lnTo>
                  <a:lnTo>
                    <a:pt x="21447" y="284361"/>
                  </a:lnTo>
                  <a:lnTo>
                    <a:pt x="21209" y="276519"/>
                  </a:lnTo>
                  <a:lnTo>
                    <a:pt x="21138" y="265376"/>
                  </a:lnTo>
                  <a:lnTo>
                    <a:pt x="23238" y="256587"/>
                  </a:lnTo>
                  <a:lnTo>
                    <a:pt x="26817" y="247389"/>
                  </a:lnTo>
                  <a:lnTo>
                    <a:pt x="31054" y="238009"/>
                  </a:lnTo>
                  <a:lnTo>
                    <a:pt x="37901" y="223804"/>
                  </a:lnTo>
                  <a:lnTo>
                    <a:pt x="41034" y="219846"/>
                  </a:lnTo>
                  <a:lnTo>
                    <a:pt x="44711" y="216414"/>
                  </a:lnTo>
                  <a:lnTo>
                    <a:pt x="48749" y="213333"/>
                  </a:lnTo>
                  <a:lnTo>
                    <a:pt x="52235" y="209691"/>
                  </a:lnTo>
                  <a:lnTo>
                    <a:pt x="55354" y="205675"/>
                  </a:lnTo>
                  <a:lnTo>
                    <a:pt x="58226" y="201410"/>
                  </a:lnTo>
                  <a:lnTo>
                    <a:pt x="61729" y="196980"/>
                  </a:lnTo>
                  <a:lnTo>
                    <a:pt x="65651" y="192439"/>
                  </a:lnTo>
                  <a:lnTo>
                    <a:pt x="69853" y="187824"/>
                  </a:lnTo>
                  <a:lnTo>
                    <a:pt x="74242" y="183953"/>
                  </a:lnTo>
                  <a:lnTo>
                    <a:pt x="78755" y="180580"/>
                  </a:lnTo>
                  <a:lnTo>
                    <a:pt x="83352" y="177537"/>
                  </a:lnTo>
                  <a:lnTo>
                    <a:pt x="87210" y="173920"/>
                  </a:lnTo>
                  <a:lnTo>
                    <a:pt x="90576" y="169922"/>
                  </a:lnTo>
                  <a:lnTo>
                    <a:pt x="93614" y="165669"/>
                  </a:lnTo>
                  <a:lnTo>
                    <a:pt x="96433" y="161246"/>
                  </a:lnTo>
                  <a:lnTo>
                    <a:pt x="99105" y="156710"/>
                  </a:lnTo>
                  <a:lnTo>
                    <a:pt x="101681" y="152098"/>
                  </a:lnTo>
                  <a:lnTo>
                    <a:pt x="104986" y="148230"/>
                  </a:lnTo>
                  <a:lnTo>
                    <a:pt x="108777" y="144858"/>
                  </a:lnTo>
                  <a:lnTo>
                    <a:pt x="112891" y="141816"/>
                  </a:lnTo>
                  <a:lnTo>
                    <a:pt x="116428" y="138200"/>
                  </a:lnTo>
                  <a:lnTo>
                    <a:pt x="119580" y="134203"/>
                  </a:lnTo>
                  <a:lnTo>
                    <a:pt x="122474" y="129949"/>
                  </a:lnTo>
                  <a:lnTo>
                    <a:pt x="125992" y="126320"/>
                  </a:lnTo>
                  <a:lnTo>
                    <a:pt x="129924" y="123107"/>
                  </a:lnTo>
                  <a:lnTo>
                    <a:pt x="134133" y="120172"/>
                  </a:lnTo>
                  <a:lnTo>
                    <a:pt x="137733" y="116627"/>
                  </a:lnTo>
                  <a:lnTo>
                    <a:pt x="140927" y="112676"/>
                  </a:lnTo>
                  <a:lnTo>
                    <a:pt x="143850" y="108455"/>
                  </a:lnTo>
                  <a:lnTo>
                    <a:pt x="146592" y="104053"/>
                  </a:lnTo>
                  <a:lnTo>
                    <a:pt x="149214" y="99532"/>
                  </a:lnTo>
                  <a:lnTo>
                    <a:pt x="153450" y="91068"/>
                  </a:lnTo>
                  <a:lnTo>
                    <a:pt x="156628" y="81046"/>
                  </a:lnTo>
                  <a:lnTo>
                    <a:pt x="160185" y="72798"/>
                  </a:lnTo>
                  <a:lnTo>
                    <a:pt x="162295" y="63840"/>
                  </a:lnTo>
                  <a:lnTo>
                    <a:pt x="163232" y="54567"/>
                  </a:lnTo>
                  <a:lnTo>
                    <a:pt x="163649" y="45154"/>
                  </a:lnTo>
                  <a:lnTo>
                    <a:pt x="163884" y="34723"/>
                  </a:lnTo>
                  <a:lnTo>
                    <a:pt x="163980" y="9584"/>
                  </a:lnTo>
                  <a:lnTo>
                    <a:pt x="163187" y="7977"/>
                  </a:lnTo>
                  <a:lnTo>
                    <a:pt x="160190" y="4075"/>
                  </a:lnTo>
                  <a:lnTo>
                    <a:pt x="158279" y="2717"/>
                  </a:lnTo>
                  <a:lnTo>
                    <a:pt x="154040" y="1208"/>
                  </a:lnTo>
                  <a:lnTo>
                    <a:pt x="151004" y="805"/>
                  </a:lnTo>
                  <a:lnTo>
                    <a:pt x="147393" y="537"/>
                  </a:lnTo>
                  <a:lnTo>
                    <a:pt x="143398" y="358"/>
                  </a:lnTo>
                  <a:lnTo>
                    <a:pt x="139147" y="1032"/>
                  </a:lnTo>
                  <a:lnTo>
                    <a:pt x="134726" y="2276"/>
                  </a:lnTo>
                  <a:lnTo>
                    <a:pt x="130190" y="3898"/>
                  </a:lnTo>
                  <a:lnTo>
                    <a:pt x="125580" y="6568"/>
                  </a:lnTo>
                  <a:lnTo>
                    <a:pt x="120919" y="9935"/>
                  </a:lnTo>
                  <a:lnTo>
                    <a:pt x="116223" y="13767"/>
                  </a:lnTo>
                  <a:lnTo>
                    <a:pt x="111505" y="17116"/>
                  </a:lnTo>
                  <a:lnTo>
                    <a:pt x="106773" y="20142"/>
                  </a:lnTo>
                  <a:lnTo>
                    <a:pt x="102031" y="22953"/>
                  </a:lnTo>
                  <a:lnTo>
                    <a:pt x="97281" y="25621"/>
                  </a:lnTo>
                  <a:lnTo>
                    <a:pt x="87771" y="30702"/>
                  </a:lnTo>
                  <a:lnTo>
                    <a:pt x="83806" y="33168"/>
                  </a:lnTo>
                  <a:lnTo>
                    <a:pt x="80369" y="35606"/>
                  </a:lnTo>
                  <a:lnTo>
                    <a:pt x="71114" y="428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402"/>
            <p:cNvSpPr/>
            <p:nvPr/>
          </p:nvSpPr>
          <p:spPr>
            <a:xfrm>
              <a:off x="6922294" y="3536156"/>
              <a:ext cx="164307" cy="149994"/>
            </a:xfrm>
            <a:custGeom>
              <a:avLst/>
              <a:gdLst/>
              <a:ahLst/>
              <a:cxnLst/>
              <a:rect l="0" t="0" r="0" b="0"/>
              <a:pathLst>
                <a:path w="164307" h="149994">
                  <a:moveTo>
                    <a:pt x="14287" y="0"/>
                  </a:moveTo>
                  <a:lnTo>
                    <a:pt x="14287" y="6849"/>
                  </a:lnTo>
                  <a:lnTo>
                    <a:pt x="18080" y="10849"/>
                  </a:lnTo>
                  <a:lnTo>
                    <a:pt x="20438" y="13268"/>
                  </a:lnTo>
                  <a:lnTo>
                    <a:pt x="20989" y="15951"/>
                  </a:lnTo>
                  <a:lnTo>
                    <a:pt x="21234" y="20583"/>
                  </a:lnTo>
                  <a:lnTo>
                    <a:pt x="21392" y="34375"/>
                  </a:lnTo>
                  <a:lnTo>
                    <a:pt x="21430" y="63300"/>
                  </a:lnTo>
                  <a:lnTo>
                    <a:pt x="20637" y="66806"/>
                  </a:lnTo>
                  <a:lnTo>
                    <a:pt x="19314" y="69937"/>
                  </a:lnTo>
                  <a:lnTo>
                    <a:pt x="17638" y="72819"/>
                  </a:lnTo>
                  <a:lnTo>
                    <a:pt x="16521" y="76327"/>
                  </a:lnTo>
                  <a:lnTo>
                    <a:pt x="15777" y="80253"/>
                  </a:lnTo>
                  <a:lnTo>
                    <a:pt x="15280" y="84459"/>
                  </a:lnTo>
                  <a:lnTo>
                    <a:pt x="14155" y="88056"/>
                  </a:lnTo>
                  <a:lnTo>
                    <a:pt x="12612" y="91247"/>
                  </a:lnTo>
                  <a:lnTo>
                    <a:pt x="10789" y="94169"/>
                  </a:lnTo>
                  <a:lnTo>
                    <a:pt x="9573" y="96911"/>
                  </a:lnTo>
                  <a:lnTo>
                    <a:pt x="8763" y="99532"/>
                  </a:lnTo>
                  <a:lnTo>
                    <a:pt x="8223" y="102073"/>
                  </a:lnTo>
                  <a:lnTo>
                    <a:pt x="7863" y="105355"/>
                  </a:lnTo>
                  <a:lnTo>
                    <a:pt x="7623" y="109131"/>
                  </a:lnTo>
                  <a:lnTo>
                    <a:pt x="7463" y="113235"/>
                  </a:lnTo>
                  <a:lnTo>
                    <a:pt x="6562" y="116765"/>
                  </a:lnTo>
                  <a:lnTo>
                    <a:pt x="5169" y="119912"/>
                  </a:lnTo>
                  <a:lnTo>
                    <a:pt x="3446" y="122803"/>
                  </a:lnTo>
                  <a:lnTo>
                    <a:pt x="2297" y="125525"/>
                  </a:lnTo>
                  <a:lnTo>
                    <a:pt x="1531" y="128133"/>
                  </a:lnTo>
                  <a:lnTo>
                    <a:pt x="1020" y="130666"/>
                  </a:lnTo>
                  <a:lnTo>
                    <a:pt x="680" y="133148"/>
                  </a:lnTo>
                  <a:lnTo>
                    <a:pt x="453" y="135597"/>
                  </a:lnTo>
                  <a:lnTo>
                    <a:pt x="2" y="142819"/>
                  </a:lnTo>
                  <a:lnTo>
                    <a:pt x="0" y="146656"/>
                  </a:lnTo>
                  <a:lnTo>
                    <a:pt x="0" y="149022"/>
                  </a:lnTo>
                  <a:lnTo>
                    <a:pt x="793" y="149355"/>
                  </a:lnTo>
                  <a:lnTo>
                    <a:pt x="5653" y="149887"/>
                  </a:lnTo>
                  <a:lnTo>
                    <a:pt x="10642" y="149993"/>
                  </a:lnTo>
                  <a:lnTo>
                    <a:pt x="11857" y="149208"/>
                  </a:lnTo>
                  <a:lnTo>
                    <a:pt x="12667" y="147890"/>
                  </a:lnTo>
                  <a:lnTo>
                    <a:pt x="13207" y="146219"/>
                  </a:lnTo>
                  <a:lnTo>
                    <a:pt x="15154" y="145104"/>
                  </a:lnTo>
                  <a:lnTo>
                    <a:pt x="18040" y="144361"/>
                  </a:lnTo>
                  <a:lnTo>
                    <a:pt x="21551" y="143865"/>
                  </a:lnTo>
                  <a:lnTo>
                    <a:pt x="24686" y="143535"/>
                  </a:lnTo>
                  <a:lnTo>
                    <a:pt x="27570" y="143315"/>
                  </a:lnTo>
                  <a:lnTo>
                    <a:pt x="30286" y="143168"/>
                  </a:lnTo>
                  <a:lnTo>
                    <a:pt x="32890" y="142276"/>
                  </a:lnTo>
                  <a:lnTo>
                    <a:pt x="37901" y="139170"/>
                  </a:lnTo>
                  <a:lnTo>
                    <a:pt x="41142" y="138023"/>
                  </a:lnTo>
                  <a:lnTo>
                    <a:pt x="44890" y="137259"/>
                  </a:lnTo>
                  <a:lnTo>
                    <a:pt x="48976" y="136750"/>
                  </a:lnTo>
                  <a:lnTo>
                    <a:pt x="53288" y="136410"/>
                  </a:lnTo>
                  <a:lnTo>
                    <a:pt x="57751" y="136184"/>
                  </a:lnTo>
                  <a:lnTo>
                    <a:pt x="62313" y="136033"/>
                  </a:lnTo>
                  <a:lnTo>
                    <a:pt x="66147" y="135138"/>
                  </a:lnTo>
                  <a:lnTo>
                    <a:pt x="69498" y="133749"/>
                  </a:lnTo>
                  <a:lnTo>
                    <a:pt x="72526" y="132028"/>
                  </a:lnTo>
                  <a:lnTo>
                    <a:pt x="75338" y="130881"/>
                  </a:lnTo>
                  <a:lnTo>
                    <a:pt x="78006" y="130116"/>
                  </a:lnTo>
                  <a:lnTo>
                    <a:pt x="80579" y="129607"/>
                  </a:lnTo>
                  <a:lnTo>
                    <a:pt x="83882" y="129267"/>
                  </a:lnTo>
                  <a:lnTo>
                    <a:pt x="87671" y="129040"/>
                  </a:lnTo>
                  <a:lnTo>
                    <a:pt x="91784" y="128890"/>
                  </a:lnTo>
                  <a:lnTo>
                    <a:pt x="96114" y="127995"/>
                  </a:lnTo>
                  <a:lnTo>
                    <a:pt x="100588" y="126605"/>
                  </a:lnTo>
                  <a:lnTo>
                    <a:pt x="105159" y="124884"/>
                  </a:lnTo>
                  <a:lnTo>
                    <a:pt x="109000" y="123738"/>
                  </a:lnTo>
                  <a:lnTo>
                    <a:pt x="112354" y="122972"/>
                  </a:lnTo>
                  <a:lnTo>
                    <a:pt x="115384" y="122463"/>
                  </a:lnTo>
                  <a:lnTo>
                    <a:pt x="118197" y="122917"/>
                  </a:lnTo>
                  <a:lnTo>
                    <a:pt x="120866" y="124013"/>
                  </a:lnTo>
                  <a:lnTo>
                    <a:pt x="123440" y="125538"/>
                  </a:lnTo>
                  <a:lnTo>
                    <a:pt x="128416" y="127232"/>
                  </a:lnTo>
                  <a:lnTo>
                    <a:pt x="133273" y="127985"/>
                  </a:lnTo>
                  <a:lnTo>
                    <a:pt x="138078" y="128319"/>
                  </a:lnTo>
                  <a:lnTo>
                    <a:pt x="140471" y="129202"/>
                  </a:lnTo>
                  <a:lnTo>
                    <a:pt x="145245" y="132300"/>
                  </a:lnTo>
                  <a:lnTo>
                    <a:pt x="148604" y="134715"/>
                  </a:lnTo>
                  <a:lnTo>
                    <a:pt x="151506" y="135279"/>
                  </a:lnTo>
                  <a:lnTo>
                    <a:pt x="156830" y="135705"/>
                  </a:lnTo>
                  <a:lnTo>
                    <a:pt x="164306" y="1357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403"/>
            <p:cNvSpPr/>
            <p:nvPr/>
          </p:nvSpPr>
          <p:spPr>
            <a:xfrm>
              <a:off x="7039638" y="3521894"/>
              <a:ext cx="25531" cy="335732"/>
            </a:xfrm>
            <a:custGeom>
              <a:avLst/>
              <a:gdLst/>
              <a:ahLst/>
              <a:cxnLst/>
              <a:rect l="0" t="0" r="0" b="0"/>
              <a:pathLst>
                <a:path w="25531" h="335732">
                  <a:moveTo>
                    <a:pt x="11243" y="7118"/>
                  </a:moveTo>
                  <a:lnTo>
                    <a:pt x="7450" y="7118"/>
                  </a:lnTo>
                  <a:lnTo>
                    <a:pt x="6333" y="6324"/>
                  </a:lnTo>
                  <a:lnTo>
                    <a:pt x="5589" y="5001"/>
                  </a:lnTo>
                  <a:lnTo>
                    <a:pt x="4186" y="268"/>
                  </a:lnTo>
                  <a:lnTo>
                    <a:pt x="3363" y="170"/>
                  </a:lnTo>
                  <a:lnTo>
                    <a:pt x="2022" y="105"/>
                  </a:lnTo>
                  <a:lnTo>
                    <a:pt x="333" y="62"/>
                  </a:lnTo>
                  <a:lnTo>
                    <a:pt x="0" y="32"/>
                  </a:lnTo>
                  <a:lnTo>
                    <a:pt x="573" y="13"/>
                  </a:lnTo>
                  <a:lnTo>
                    <a:pt x="1749" y="0"/>
                  </a:lnTo>
                  <a:lnTo>
                    <a:pt x="2532" y="785"/>
                  </a:lnTo>
                  <a:lnTo>
                    <a:pt x="3054" y="2102"/>
                  </a:lnTo>
                  <a:lnTo>
                    <a:pt x="3790" y="7749"/>
                  </a:lnTo>
                  <a:lnTo>
                    <a:pt x="4072" y="17924"/>
                  </a:lnTo>
                  <a:lnTo>
                    <a:pt x="4094" y="30243"/>
                  </a:lnTo>
                  <a:lnTo>
                    <a:pt x="4890" y="32853"/>
                  </a:lnTo>
                  <a:lnTo>
                    <a:pt x="6214" y="35387"/>
                  </a:lnTo>
                  <a:lnTo>
                    <a:pt x="7890" y="37870"/>
                  </a:lnTo>
                  <a:lnTo>
                    <a:pt x="9008" y="41113"/>
                  </a:lnTo>
                  <a:lnTo>
                    <a:pt x="9753" y="44863"/>
                  </a:lnTo>
                  <a:lnTo>
                    <a:pt x="10250" y="48950"/>
                  </a:lnTo>
                  <a:lnTo>
                    <a:pt x="11375" y="53262"/>
                  </a:lnTo>
                  <a:lnTo>
                    <a:pt x="12918" y="57725"/>
                  </a:lnTo>
                  <a:lnTo>
                    <a:pt x="14741" y="62287"/>
                  </a:lnTo>
                  <a:lnTo>
                    <a:pt x="15956" y="66916"/>
                  </a:lnTo>
                  <a:lnTo>
                    <a:pt x="16766" y="71590"/>
                  </a:lnTo>
                  <a:lnTo>
                    <a:pt x="17307" y="76293"/>
                  </a:lnTo>
                  <a:lnTo>
                    <a:pt x="17666" y="81810"/>
                  </a:lnTo>
                  <a:lnTo>
                    <a:pt x="17907" y="87868"/>
                  </a:lnTo>
                  <a:lnTo>
                    <a:pt x="18066" y="94289"/>
                  </a:lnTo>
                  <a:lnTo>
                    <a:pt x="18967" y="100951"/>
                  </a:lnTo>
                  <a:lnTo>
                    <a:pt x="20362" y="107773"/>
                  </a:lnTo>
                  <a:lnTo>
                    <a:pt x="22084" y="114703"/>
                  </a:lnTo>
                  <a:lnTo>
                    <a:pt x="23233" y="121704"/>
                  </a:lnTo>
                  <a:lnTo>
                    <a:pt x="23999" y="128752"/>
                  </a:lnTo>
                  <a:lnTo>
                    <a:pt x="24509" y="135832"/>
                  </a:lnTo>
                  <a:lnTo>
                    <a:pt x="24850" y="142140"/>
                  </a:lnTo>
                  <a:lnTo>
                    <a:pt x="25228" y="153382"/>
                  </a:lnTo>
                  <a:lnTo>
                    <a:pt x="25522" y="217432"/>
                  </a:lnTo>
                  <a:lnTo>
                    <a:pt x="25530" y="300865"/>
                  </a:lnTo>
                  <a:lnTo>
                    <a:pt x="24737" y="304549"/>
                  </a:lnTo>
                  <a:lnTo>
                    <a:pt x="23414" y="308593"/>
                  </a:lnTo>
                  <a:lnTo>
                    <a:pt x="19379" y="318904"/>
                  </a:lnTo>
                  <a:lnTo>
                    <a:pt x="18583" y="325851"/>
                  </a:lnTo>
                  <a:lnTo>
                    <a:pt x="18387" y="3357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44786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88B47-74BA-4873-ADAE-EB0120124E83}" type="datetime1">
              <a:rPr lang="en-US" smtClean="0"/>
              <a:pPr/>
              <a:t>2/10/2010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8079A4-7AA8-4A4F-87E2-7781EC5097DD}" type="slidenum">
              <a:rPr lang="en-US" smtClean="0"/>
              <a:pPr/>
              <a:t>6</a:t>
            </a:fld>
            <a:endParaRPr lang="en-US"/>
          </a:p>
        </p:txBody>
      </p:sp>
      <p:sp>
        <p:nvSpPr>
          <p:cNvPr id="5" name="SMARTPenAnnotation230"/>
          <p:cNvSpPr/>
          <p:nvPr/>
        </p:nvSpPr>
        <p:spPr>
          <a:xfrm>
            <a:off x="850204" y="1250185"/>
            <a:ext cx="435216" cy="263933"/>
          </a:xfrm>
          <a:custGeom>
            <a:avLst/>
            <a:gdLst/>
            <a:ahLst/>
            <a:cxnLst/>
            <a:rect l="0" t="0" r="0" b="0"/>
            <a:pathLst>
              <a:path w="435216" h="263933">
                <a:moveTo>
                  <a:pt x="171352" y="49977"/>
                </a:moveTo>
                <a:lnTo>
                  <a:pt x="167559" y="46185"/>
                </a:lnTo>
                <a:lnTo>
                  <a:pt x="155845" y="38586"/>
                </a:lnTo>
                <a:lnTo>
                  <a:pt x="155458" y="37620"/>
                </a:lnTo>
                <a:lnTo>
                  <a:pt x="155993" y="36977"/>
                </a:lnTo>
                <a:lnTo>
                  <a:pt x="155556" y="35754"/>
                </a:lnTo>
                <a:lnTo>
                  <a:pt x="151943" y="30241"/>
                </a:lnTo>
                <a:lnTo>
                  <a:pt x="150819" y="25859"/>
                </a:lnTo>
                <a:lnTo>
                  <a:pt x="150187" y="18930"/>
                </a:lnTo>
                <a:lnTo>
                  <a:pt x="149999" y="11850"/>
                </a:lnTo>
                <a:lnTo>
                  <a:pt x="149179" y="10272"/>
                </a:lnTo>
                <a:lnTo>
                  <a:pt x="147839" y="9219"/>
                </a:lnTo>
                <a:lnTo>
                  <a:pt x="136192" y="3738"/>
                </a:lnTo>
                <a:lnTo>
                  <a:pt x="129796" y="1645"/>
                </a:lnTo>
                <a:lnTo>
                  <a:pt x="119616" y="467"/>
                </a:lnTo>
                <a:lnTo>
                  <a:pt x="108662" y="118"/>
                </a:lnTo>
                <a:lnTo>
                  <a:pt x="96156" y="14"/>
                </a:lnTo>
                <a:lnTo>
                  <a:pt x="90265" y="0"/>
                </a:lnTo>
                <a:lnTo>
                  <a:pt x="85544" y="784"/>
                </a:lnTo>
                <a:lnTo>
                  <a:pt x="74313" y="4886"/>
                </a:lnTo>
                <a:lnTo>
                  <a:pt x="62078" y="7248"/>
                </a:lnTo>
                <a:lnTo>
                  <a:pt x="55846" y="10613"/>
                </a:lnTo>
                <a:lnTo>
                  <a:pt x="47875" y="16971"/>
                </a:lnTo>
                <a:lnTo>
                  <a:pt x="42919" y="23666"/>
                </a:lnTo>
                <a:lnTo>
                  <a:pt x="38071" y="31139"/>
                </a:lnTo>
                <a:lnTo>
                  <a:pt x="33270" y="37107"/>
                </a:lnTo>
                <a:lnTo>
                  <a:pt x="28490" y="44522"/>
                </a:lnTo>
                <a:lnTo>
                  <a:pt x="26105" y="48721"/>
                </a:lnTo>
                <a:lnTo>
                  <a:pt x="21337" y="57621"/>
                </a:lnTo>
                <a:lnTo>
                  <a:pt x="11809" y="76270"/>
                </a:lnTo>
                <a:lnTo>
                  <a:pt x="10221" y="80999"/>
                </a:lnTo>
                <a:lnTo>
                  <a:pt x="9163" y="85740"/>
                </a:lnTo>
                <a:lnTo>
                  <a:pt x="8457" y="90488"/>
                </a:lnTo>
                <a:lnTo>
                  <a:pt x="7193" y="96034"/>
                </a:lnTo>
                <a:lnTo>
                  <a:pt x="5556" y="102113"/>
                </a:lnTo>
                <a:lnTo>
                  <a:pt x="3671" y="108547"/>
                </a:lnTo>
                <a:lnTo>
                  <a:pt x="2415" y="115217"/>
                </a:lnTo>
                <a:lnTo>
                  <a:pt x="1577" y="122046"/>
                </a:lnTo>
                <a:lnTo>
                  <a:pt x="1019" y="128979"/>
                </a:lnTo>
                <a:lnTo>
                  <a:pt x="646" y="135189"/>
                </a:lnTo>
                <a:lnTo>
                  <a:pt x="233" y="146322"/>
                </a:lnTo>
                <a:lnTo>
                  <a:pt x="0" y="165307"/>
                </a:lnTo>
                <a:lnTo>
                  <a:pt x="761" y="171314"/>
                </a:lnTo>
                <a:lnTo>
                  <a:pt x="2062" y="176906"/>
                </a:lnTo>
                <a:lnTo>
                  <a:pt x="7686" y="194477"/>
                </a:lnTo>
                <a:lnTo>
                  <a:pt x="9853" y="201079"/>
                </a:lnTo>
                <a:lnTo>
                  <a:pt x="12092" y="207068"/>
                </a:lnTo>
                <a:lnTo>
                  <a:pt x="14379" y="212648"/>
                </a:lnTo>
                <a:lnTo>
                  <a:pt x="16697" y="217956"/>
                </a:lnTo>
                <a:lnTo>
                  <a:pt x="21389" y="225970"/>
                </a:lnTo>
                <a:lnTo>
                  <a:pt x="23752" y="229218"/>
                </a:lnTo>
                <a:lnTo>
                  <a:pt x="30610" y="234944"/>
                </a:lnTo>
                <a:lnTo>
                  <a:pt x="34661" y="237582"/>
                </a:lnTo>
                <a:lnTo>
                  <a:pt x="41280" y="244747"/>
                </a:lnTo>
                <a:lnTo>
                  <a:pt x="44156" y="248880"/>
                </a:lnTo>
                <a:lnTo>
                  <a:pt x="47661" y="251635"/>
                </a:lnTo>
                <a:lnTo>
                  <a:pt x="51585" y="253472"/>
                </a:lnTo>
                <a:lnTo>
                  <a:pt x="59385" y="256307"/>
                </a:lnTo>
                <a:lnTo>
                  <a:pt x="65497" y="260212"/>
                </a:lnTo>
                <a:lnTo>
                  <a:pt x="72976" y="262477"/>
                </a:lnTo>
                <a:lnTo>
                  <a:pt x="86112" y="263753"/>
                </a:lnTo>
                <a:lnTo>
                  <a:pt x="90713" y="263932"/>
                </a:lnTo>
                <a:lnTo>
                  <a:pt x="100058" y="262014"/>
                </a:lnTo>
                <a:lnTo>
                  <a:pt x="122785" y="254315"/>
                </a:lnTo>
                <a:lnTo>
                  <a:pt x="134156" y="249802"/>
                </a:lnTo>
                <a:lnTo>
                  <a:pt x="145295" y="245151"/>
                </a:lnTo>
                <a:lnTo>
                  <a:pt x="158184" y="240438"/>
                </a:lnTo>
                <a:lnTo>
                  <a:pt x="169733" y="233580"/>
                </a:lnTo>
                <a:lnTo>
                  <a:pt x="175035" y="229529"/>
                </a:lnTo>
                <a:lnTo>
                  <a:pt x="180157" y="225241"/>
                </a:lnTo>
                <a:lnTo>
                  <a:pt x="185160" y="220795"/>
                </a:lnTo>
                <a:lnTo>
                  <a:pt x="190082" y="216243"/>
                </a:lnTo>
                <a:lnTo>
                  <a:pt x="194951" y="210827"/>
                </a:lnTo>
                <a:lnTo>
                  <a:pt x="199785" y="204835"/>
                </a:lnTo>
                <a:lnTo>
                  <a:pt x="204594" y="198460"/>
                </a:lnTo>
                <a:lnTo>
                  <a:pt x="208595" y="192622"/>
                </a:lnTo>
                <a:lnTo>
                  <a:pt x="212055" y="187142"/>
                </a:lnTo>
                <a:lnTo>
                  <a:pt x="215156" y="181902"/>
                </a:lnTo>
                <a:lnTo>
                  <a:pt x="218017" y="176821"/>
                </a:lnTo>
                <a:lnTo>
                  <a:pt x="223313" y="166942"/>
                </a:lnTo>
                <a:lnTo>
                  <a:pt x="226630" y="161291"/>
                </a:lnTo>
                <a:lnTo>
                  <a:pt x="238090" y="142755"/>
                </a:lnTo>
                <a:lnTo>
                  <a:pt x="241244" y="137229"/>
                </a:lnTo>
                <a:lnTo>
                  <a:pt x="246865" y="126856"/>
                </a:lnTo>
                <a:lnTo>
                  <a:pt x="252009" y="116954"/>
                </a:lnTo>
                <a:lnTo>
                  <a:pt x="256941" y="109378"/>
                </a:lnTo>
                <a:lnTo>
                  <a:pt x="259368" y="106246"/>
                </a:lnTo>
                <a:lnTo>
                  <a:pt x="260985" y="102571"/>
                </a:lnTo>
                <a:lnTo>
                  <a:pt x="262064" y="98534"/>
                </a:lnTo>
                <a:lnTo>
                  <a:pt x="263795" y="88232"/>
                </a:lnTo>
                <a:lnTo>
                  <a:pt x="263143" y="86592"/>
                </a:lnTo>
                <a:lnTo>
                  <a:pt x="260021" y="82081"/>
                </a:lnTo>
                <a:lnTo>
                  <a:pt x="263511" y="85063"/>
                </a:lnTo>
                <a:lnTo>
                  <a:pt x="262954" y="86068"/>
                </a:lnTo>
                <a:lnTo>
                  <a:pt x="258377" y="92068"/>
                </a:lnTo>
                <a:lnTo>
                  <a:pt x="254215" y="99376"/>
                </a:lnTo>
                <a:lnTo>
                  <a:pt x="249719" y="107915"/>
                </a:lnTo>
                <a:lnTo>
                  <a:pt x="247409" y="112415"/>
                </a:lnTo>
                <a:lnTo>
                  <a:pt x="245869" y="117002"/>
                </a:lnTo>
                <a:lnTo>
                  <a:pt x="244843" y="121648"/>
                </a:lnTo>
                <a:lnTo>
                  <a:pt x="244158" y="126333"/>
                </a:lnTo>
                <a:lnTo>
                  <a:pt x="242908" y="131837"/>
                </a:lnTo>
                <a:lnTo>
                  <a:pt x="241281" y="137888"/>
                </a:lnTo>
                <a:lnTo>
                  <a:pt x="239402" y="144303"/>
                </a:lnTo>
                <a:lnTo>
                  <a:pt x="238150" y="150961"/>
                </a:lnTo>
                <a:lnTo>
                  <a:pt x="237315" y="157781"/>
                </a:lnTo>
                <a:lnTo>
                  <a:pt x="236759" y="164709"/>
                </a:lnTo>
                <a:lnTo>
                  <a:pt x="236388" y="170915"/>
                </a:lnTo>
                <a:lnTo>
                  <a:pt x="235975" y="182044"/>
                </a:lnTo>
                <a:lnTo>
                  <a:pt x="235743" y="197234"/>
                </a:lnTo>
                <a:lnTo>
                  <a:pt x="236504" y="202124"/>
                </a:lnTo>
                <a:lnTo>
                  <a:pt x="237806" y="206971"/>
                </a:lnTo>
                <a:lnTo>
                  <a:pt x="239467" y="211789"/>
                </a:lnTo>
                <a:lnTo>
                  <a:pt x="241368" y="216589"/>
                </a:lnTo>
                <a:lnTo>
                  <a:pt x="243429" y="221377"/>
                </a:lnTo>
                <a:lnTo>
                  <a:pt x="245597" y="226156"/>
                </a:lnTo>
                <a:lnTo>
                  <a:pt x="248630" y="230136"/>
                </a:lnTo>
                <a:lnTo>
                  <a:pt x="256233" y="236675"/>
                </a:lnTo>
                <a:lnTo>
                  <a:pt x="265646" y="244818"/>
                </a:lnTo>
                <a:lnTo>
                  <a:pt x="269140" y="246546"/>
                </a:lnTo>
                <a:lnTo>
                  <a:pt x="277255" y="248466"/>
                </a:lnTo>
                <a:lnTo>
                  <a:pt x="290749" y="249547"/>
                </a:lnTo>
                <a:lnTo>
                  <a:pt x="302205" y="249800"/>
                </a:lnTo>
                <a:lnTo>
                  <a:pt x="314440" y="249118"/>
                </a:lnTo>
                <a:lnTo>
                  <a:pt x="325169" y="246170"/>
                </a:lnTo>
                <a:lnTo>
                  <a:pt x="339463" y="242213"/>
                </a:lnTo>
                <a:lnTo>
                  <a:pt x="347720" y="240047"/>
                </a:lnTo>
                <a:lnTo>
                  <a:pt x="361127" y="235523"/>
                </a:lnTo>
                <a:lnTo>
                  <a:pt x="372378" y="230073"/>
                </a:lnTo>
                <a:lnTo>
                  <a:pt x="387637" y="218874"/>
                </a:lnTo>
                <a:lnTo>
                  <a:pt x="397389" y="212884"/>
                </a:lnTo>
                <a:lnTo>
                  <a:pt x="407015" y="205459"/>
                </a:lnTo>
                <a:lnTo>
                  <a:pt x="411804" y="201257"/>
                </a:lnTo>
                <a:lnTo>
                  <a:pt x="415791" y="196868"/>
                </a:lnTo>
                <a:lnTo>
                  <a:pt x="419242" y="192354"/>
                </a:lnTo>
                <a:lnTo>
                  <a:pt x="422337" y="187758"/>
                </a:lnTo>
                <a:lnTo>
                  <a:pt x="425194" y="182312"/>
                </a:lnTo>
                <a:lnTo>
                  <a:pt x="427893" y="176300"/>
                </a:lnTo>
                <a:lnTo>
                  <a:pt x="430485" y="169911"/>
                </a:lnTo>
                <a:lnTo>
                  <a:pt x="432214" y="164064"/>
                </a:lnTo>
                <a:lnTo>
                  <a:pt x="433366" y="158579"/>
                </a:lnTo>
                <a:lnTo>
                  <a:pt x="434134" y="153335"/>
                </a:lnTo>
                <a:lnTo>
                  <a:pt x="434646" y="148251"/>
                </a:lnTo>
                <a:lnTo>
                  <a:pt x="434988" y="143274"/>
                </a:lnTo>
                <a:lnTo>
                  <a:pt x="435215" y="138369"/>
                </a:lnTo>
                <a:lnTo>
                  <a:pt x="434573" y="133511"/>
                </a:lnTo>
                <a:lnTo>
                  <a:pt x="433352" y="128685"/>
                </a:lnTo>
                <a:lnTo>
                  <a:pt x="431743" y="123880"/>
                </a:lnTo>
                <a:lnTo>
                  <a:pt x="427840" y="116425"/>
                </a:lnTo>
                <a:lnTo>
                  <a:pt x="424253" y="110466"/>
                </a:lnTo>
                <a:lnTo>
                  <a:pt x="422658" y="105171"/>
                </a:lnTo>
                <a:lnTo>
                  <a:pt x="420646" y="102648"/>
                </a:lnTo>
                <a:lnTo>
                  <a:pt x="408126" y="92896"/>
                </a:lnTo>
                <a:lnTo>
                  <a:pt x="401997" y="88102"/>
                </a:lnTo>
                <a:lnTo>
                  <a:pt x="393982" y="83326"/>
                </a:lnTo>
                <a:lnTo>
                  <a:pt x="385128" y="80674"/>
                </a:lnTo>
                <a:lnTo>
                  <a:pt x="375901" y="78701"/>
                </a:lnTo>
                <a:lnTo>
                  <a:pt x="366508" y="75179"/>
                </a:lnTo>
                <a:lnTo>
                  <a:pt x="361781" y="74716"/>
                </a:lnTo>
                <a:lnTo>
                  <a:pt x="352295" y="76318"/>
                </a:lnTo>
                <a:lnTo>
                  <a:pt x="342788" y="77559"/>
                </a:lnTo>
                <a:lnTo>
                  <a:pt x="333271" y="78111"/>
                </a:lnTo>
                <a:lnTo>
                  <a:pt x="319781" y="78421"/>
                </a:lnTo>
                <a:lnTo>
                  <a:pt x="313256" y="78494"/>
                </a:lnTo>
                <a:lnTo>
                  <a:pt x="310405" y="79307"/>
                </a:lnTo>
                <a:lnTo>
                  <a:pt x="299939" y="8569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31"/>
          <p:cNvSpPr/>
          <p:nvPr/>
        </p:nvSpPr>
        <p:spPr>
          <a:xfrm>
            <a:off x="1357312" y="1314450"/>
            <a:ext cx="228601" cy="200026"/>
          </a:xfrm>
          <a:custGeom>
            <a:avLst/>
            <a:gdLst/>
            <a:ahLst/>
            <a:cxnLst/>
            <a:rect l="0" t="0" r="0" b="0"/>
            <a:pathLst>
              <a:path w="228601" h="200026">
                <a:moveTo>
                  <a:pt x="0" y="0"/>
                </a:moveTo>
                <a:lnTo>
                  <a:pt x="0" y="16792"/>
                </a:lnTo>
                <a:lnTo>
                  <a:pt x="794" y="19926"/>
                </a:lnTo>
                <a:lnTo>
                  <a:pt x="2117" y="23602"/>
                </a:lnTo>
                <a:lnTo>
                  <a:pt x="3792" y="27641"/>
                </a:lnTo>
                <a:lnTo>
                  <a:pt x="5703" y="31921"/>
                </a:lnTo>
                <a:lnTo>
                  <a:pt x="9943" y="40910"/>
                </a:lnTo>
                <a:lnTo>
                  <a:pt x="12185" y="46323"/>
                </a:lnTo>
                <a:lnTo>
                  <a:pt x="14473" y="52313"/>
                </a:lnTo>
                <a:lnTo>
                  <a:pt x="16793" y="58688"/>
                </a:lnTo>
                <a:lnTo>
                  <a:pt x="18339" y="64525"/>
                </a:lnTo>
                <a:lnTo>
                  <a:pt x="19370" y="70004"/>
                </a:lnTo>
                <a:lnTo>
                  <a:pt x="20057" y="75244"/>
                </a:lnTo>
                <a:lnTo>
                  <a:pt x="21309" y="80325"/>
                </a:lnTo>
                <a:lnTo>
                  <a:pt x="22937" y="85300"/>
                </a:lnTo>
                <a:lnTo>
                  <a:pt x="24816" y="90204"/>
                </a:lnTo>
                <a:lnTo>
                  <a:pt x="26069" y="95061"/>
                </a:lnTo>
                <a:lnTo>
                  <a:pt x="26904" y="99886"/>
                </a:lnTo>
                <a:lnTo>
                  <a:pt x="27461" y="104691"/>
                </a:lnTo>
                <a:lnTo>
                  <a:pt x="28626" y="109481"/>
                </a:lnTo>
                <a:lnTo>
                  <a:pt x="30197" y="114262"/>
                </a:lnTo>
                <a:lnTo>
                  <a:pt x="32037" y="119037"/>
                </a:lnTo>
                <a:lnTo>
                  <a:pt x="33265" y="123808"/>
                </a:lnTo>
                <a:lnTo>
                  <a:pt x="34083" y="128576"/>
                </a:lnTo>
                <a:lnTo>
                  <a:pt x="34628" y="133342"/>
                </a:lnTo>
                <a:lnTo>
                  <a:pt x="34992" y="137313"/>
                </a:lnTo>
                <a:lnTo>
                  <a:pt x="35234" y="140755"/>
                </a:lnTo>
                <a:lnTo>
                  <a:pt x="35503" y="146695"/>
                </a:lnTo>
                <a:lnTo>
                  <a:pt x="35710" y="156707"/>
                </a:lnTo>
                <a:lnTo>
                  <a:pt x="33598" y="156960"/>
                </a:lnTo>
                <a:lnTo>
                  <a:pt x="31924" y="157027"/>
                </a:lnTo>
                <a:lnTo>
                  <a:pt x="31601" y="156278"/>
                </a:lnTo>
                <a:lnTo>
                  <a:pt x="32180" y="154985"/>
                </a:lnTo>
                <a:lnTo>
                  <a:pt x="33360" y="153330"/>
                </a:lnTo>
                <a:lnTo>
                  <a:pt x="34670" y="149373"/>
                </a:lnTo>
                <a:lnTo>
                  <a:pt x="35020" y="147207"/>
                </a:lnTo>
                <a:lnTo>
                  <a:pt x="34459" y="144175"/>
                </a:lnTo>
                <a:lnTo>
                  <a:pt x="33291" y="140567"/>
                </a:lnTo>
                <a:lnTo>
                  <a:pt x="31719" y="136574"/>
                </a:lnTo>
                <a:lnTo>
                  <a:pt x="30671" y="132324"/>
                </a:lnTo>
                <a:lnTo>
                  <a:pt x="29972" y="127903"/>
                </a:lnTo>
                <a:lnTo>
                  <a:pt x="29507" y="123369"/>
                </a:lnTo>
                <a:lnTo>
                  <a:pt x="29196" y="118758"/>
                </a:lnTo>
                <a:lnTo>
                  <a:pt x="28989" y="114097"/>
                </a:lnTo>
                <a:lnTo>
                  <a:pt x="28851" y="109402"/>
                </a:lnTo>
                <a:lnTo>
                  <a:pt x="29553" y="103891"/>
                </a:lnTo>
                <a:lnTo>
                  <a:pt x="30814" y="97835"/>
                </a:lnTo>
                <a:lnTo>
                  <a:pt x="32449" y="91417"/>
                </a:lnTo>
                <a:lnTo>
                  <a:pt x="34333" y="85551"/>
                </a:lnTo>
                <a:lnTo>
                  <a:pt x="36382" y="80053"/>
                </a:lnTo>
                <a:lnTo>
                  <a:pt x="38542" y="74799"/>
                </a:lnTo>
                <a:lnTo>
                  <a:pt x="40776" y="68916"/>
                </a:lnTo>
                <a:lnTo>
                  <a:pt x="45375" y="56029"/>
                </a:lnTo>
                <a:lnTo>
                  <a:pt x="48506" y="50053"/>
                </a:lnTo>
                <a:lnTo>
                  <a:pt x="52181" y="44481"/>
                </a:lnTo>
                <a:lnTo>
                  <a:pt x="56219" y="39179"/>
                </a:lnTo>
                <a:lnTo>
                  <a:pt x="59704" y="34056"/>
                </a:lnTo>
                <a:lnTo>
                  <a:pt x="62822" y="29054"/>
                </a:lnTo>
                <a:lnTo>
                  <a:pt x="65694" y="24132"/>
                </a:lnTo>
                <a:lnTo>
                  <a:pt x="69990" y="20056"/>
                </a:lnTo>
                <a:lnTo>
                  <a:pt x="75235" y="16546"/>
                </a:lnTo>
                <a:lnTo>
                  <a:pt x="91877" y="7813"/>
                </a:lnTo>
                <a:lnTo>
                  <a:pt x="96970" y="5208"/>
                </a:lnTo>
                <a:lnTo>
                  <a:pt x="102747" y="3472"/>
                </a:lnTo>
                <a:lnTo>
                  <a:pt x="108979" y="2314"/>
                </a:lnTo>
                <a:lnTo>
                  <a:pt x="115515" y="1543"/>
                </a:lnTo>
                <a:lnTo>
                  <a:pt x="121460" y="1028"/>
                </a:lnTo>
                <a:lnTo>
                  <a:pt x="127011" y="686"/>
                </a:lnTo>
                <a:lnTo>
                  <a:pt x="137412" y="304"/>
                </a:lnTo>
                <a:lnTo>
                  <a:pt x="147326" y="135"/>
                </a:lnTo>
                <a:lnTo>
                  <a:pt x="151399" y="884"/>
                </a:lnTo>
                <a:lnTo>
                  <a:pt x="158040" y="3832"/>
                </a:lnTo>
                <a:lnTo>
                  <a:pt x="161716" y="6523"/>
                </a:lnTo>
                <a:lnTo>
                  <a:pt x="165755" y="9905"/>
                </a:lnTo>
                <a:lnTo>
                  <a:pt x="170034" y="13747"/>
                </a:lnTo>
                <a:lnTo>
                  <a:pt x="172888" y="17896"/>
                </a:lnTo>
                <a:lnTo>
                  <a:pt x="174790" y="22249"/>
                </a:lnTo>
                <a:lnTo>
                  <a:pt x="176058" y="26739"/>
                </a:lnTo>
                <a:lnTo>
                  <a:pt x="179583" y="38077"/>
                </a:lnTo>
                <a:lnTo>
                  <a:pt x="188314" y="64759"/>
                </a:lnTo>
                <a:lnTo>
                  <a:pt x="189836" y="71748"/>
                </a:lnTo>
                <a:lnTo>
                  <a:pt x="190851" y="78788"/>
                </a:lnTo>
                <a:lnTo>
                  <a:pt x="191528" y="85863"/>
                </a:lnTo>
                <a:lnTo>
                  <a:pt x="192773" y="92167"/>
                </a:lnTo>
                <a:lnTo>
                  <a:pt x="194397" y="97957"/>
                </a:lnTo>
                <a:lnTo>
                  <a:pt x="196273" y="103404"/>
                </a:lnTo>
                <a:lnTo>
                  <a:pt x="197523" y="109417"/>
                </a:lnTo>
                <a:lnTo>
                  <a:pt x="198357" y="115807"/>
                </a:lnTo>
                <a:lnTo>
                  <a:pt x="198913" y="122448"/>
                </a:lnTo>
                <a:lnTo>
                  <a:pt x="199284" y="128463"/>
                </a:lnTo>
                <a:lnTo>
                  <a:pt x="199696" y="139380"/>
                </a:lnTo>
                <a:lnTo>
                  <a:pt x="199927" y="154451"/>
                </a:lnTo>
                <a:lnTo>
                  <a:pt x="200754" y="159323"/>
                </a:lnTo>
                <a:lnTo>
                  <a:pt x="202098" y="164159"/>
                </a:lnTo>
                <a:lnTo>
                  <a:pt x="203789" y="168970"/>
                </a:lnTo>
                <a:lnTo>
                  <a:pt x="204915" y="172972"/>
                </a:lnTo>
                <a:lnTo>
                  <a:pt x="205666" y="176433"/>
                </a:lnTo>
                <a:lnTo>
                  <a:pt x="206167" y="179534"/>
                </a:lnTo>
                <a:lnTo>
                  <a:pt x="208840" y="185097"/>
                </a:lnTo>
                <a:lnTo>
                  <a:pt x="210664" y="187692"/>
                </a:lnTo>
                <a:lnTo>
                  <a:pt x="212691" y="192691"/>
                </a:lnTo>
                <a:lnTo>
                  <a:pt x="213232" y="195136"/>
                </a:lnTo>
                <a:lnTo>
                  <a:pt x="215179" y="196765"/>
                </a:lnTo>
                <a:lnTo>
                  <a:pt x="218065" y="197852"/>
                </a:lnTo>
                <a:lnTo>
                  <a:pt x="228600"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32"/>
          <p:cNvSpPr/>
          <p:nvPr/>
        </p:nvSpPr>
        <p:spPr>
          <a:xfrm>
            <a:off x="1690254" y="1300170"/>
            <a:ext cx="166960" cy="214208"/>
          </a:xfrm>
          <a:custGeom>
            <a:avLst/>
            <a:gdLst/>
            <a:ahLst/>
            <a:cxnLst/>
            <a:rect l="0" t="0" r="0" b="0"/>
            <a:pathLst>
              <a:path w="166960" h="214208">
                <a:moveTo>
                  <a:pt x="45677" y="7136"/>
                </a:moveTo>
                <a:lnTo>
                  <a:pt x="45677" y="286"/>
                </a:lnTo>
                <a:lnTo>
                  <a:pt x="41443" y="123"/>
                </a:lnTo>
                <a:lnTo>
                  <a:pt x="28185" y="0"/>
                </a:lnTo>
                <a:lnTo>
                  <a:pt x="26872" y="791"/>
                </a:lnTo>
                <a:lnTo>
                  <a:pt x="25997" y="2112"/>
                </a:lnTo>
                <a:lnTo>
                  <a:pt x="25024" y="5697"/>
                </a:lnTo>
                <a:lnTo>
                  <a:pt x="24591" y="9936"/>
                </a:lnTo>
                <a:lnTo>
                  <a:pt x="23682" y="12177"/>
                </a:lnTo>
                <a:lnTo>
                  <a:pt x="20556" y="16785"/>
                </a:lnTo>
                <a:lnTo>
                  <a:pt x="18637" y="21478"/>
                </a:lnTo>
                <a:lnTo>
                  <a:pt x="17784" y="27004"/>
                </a:lnTo>
                <a:lnTo>
                  <a:pt x="17557" y="30700"/>
                </a:lnTo>
                <a:lnTo>
                  <a:pt x="17304" y="38246"/>
                </a:lnTo>
                <a:lnTo>
                  <a:pt x="17142" y="49558"/>
                </a:lnTo>
                <a:lnTo>
                  <a:pt x="17128" y="52086"/>
                </a:lnTo>
                <a:lnTo>
                  <a:pt x="17913" y="54565"/>
                </a:lnTo>
                <a:lnTo>
                  <a:pt x="20902" y="59436"/>
                </a:lnTo>
                <a:lnTo>
                  <a:pt x="22017" y="62640"/>
                </a:lnTo>
                <a:lnTo>
                  <a:pt x="22760" y="66364"/>
                </a:lnTo>
                <a:lnTo>
                  <a:pt x="23255" y="70434"/>
                </a:lnTo>
                <a:lnTo>
                  <a:pt x="24379" y="73941"/>
                </a:lnTo>
                <a:lnTo>
                  <a:pt x="27744" y="79954"/>
                </a:lnTo>
                <a:lnTo>
                  <a:pt x="30547" y="82669"/>
                </a:lnTo>
                <a:lnTo>
                  <a:pt x="34003" y="85272"/>
                </a:lnTo>
                <a:lnTo>
                  <a:pt x="37894" y="87802"/>
                </a:lnTo>
                <a:lnTo>
                  <a:pt x="42076" y="91076"/>
                </a:lnTo>
                <a:lnTo>
                  <a:pt x="46451" y="94846"/>
                </a:lnTo>
                <a:lnTo>
                  <a:pt x="50955" y="98947"/>
                </a:lnTo>
                <a:lnTo>
                  <a:pt x="56340" y="102474"/>
                </a:lnTo>
                <a:lnTo>
                  <a:pt x="62310" y="105620"/>
                </a:lnTo>
                <a:lnTo>
                  <a:pt x="74501" y="111231"/>
                </a:lnTo>
                <a:lnTo>
                  <a:pt x="85210" y="116371"/>
                </a:lnTo>
                <a:lnTo>
                  <a:pt x="91083" y="118853"/>
                </a:lnTo>
                <a:lnTo>
                  <a:pt x="97379" y="121302"/>
                </a:lnTo>
                <a:lnTo>
                  <a:pt x="103957" y="123728"/>
                </a:lnTo>
                <a:lnTo>
                  <a:pt x="109930" y="126932"/>
                </a:lnTo>
                <a:lnTo>
                  <a:pt x="115500" y="130656"/>
                </a:lnTo>
                <a:lnTo>
                  <a:pt x="120801" y="134727"/>
                </a:lnTo>
                <a:lnTo>
                  <a:pt x="125922" y="138234"/>
                </a:lnTo>
                <a:lnTo>
                  <a:pt x="130923" y="141366"/>
                </a:lnTo>
                <a:lnTo>
                  <a:pt x="135845" y="144247"/>
                </a:lnTo>
                <a:lnTo>
                  <a:pt x="140714" y="146962"/>
                </a:lnTo>
                <a:lnTo>
                  <a:pt x="150357" y="152096"/>
                </a:lnTo>
                <a:lnTo>
                  <a:pt x="154358" y="154576"/>
                </a:lnTo>
                <a:lnTo>
                  <a:pt x="157818" y="157023"/>
                </a:lnTo>
                <a:lnTo>
                  <a:pt x="160919" y="159448"/>
                </a:lnTo>
                <a:lnTo>
                  <a:pt x="162986" y="161858"/>
                </a:lnTo>
                <a:lnTo>
                  <a:pt x="164364" y="164259"/>
                </a:lnTo>
                <a:lnTo>
                  <a:pt x="165896" y="169044"/>
                </a:lnTo>
                <a:lnTo>
                  <a:pt x="166576" y="173816"/>
                </a:lnTo>
                <a:lnTo>
                  <a:pt x="166878" y="178582"/>
                </a:lnTo>
                <a:lnTo>
                  <a:pt x="166959" y="180965"/>
                </a:lnTo>
                <a:lnTo>
                  <a:pt x="166219" y="182553"/>
                </a:lnTo>
                <a:lnTo>
                  <a:pt x="164932" y="183612"/>
                </a:lnTo>
                <a:lnTo>
                  <a:pt x="160591" y="185582"/>
                </a:lnTo>
                <a:lnTo>
                  <a:pt x="140380" y="195549"/>
                </a:lnTo>
                <a:lnTo>
                  <a:pt x="135006" y="197832"/>
                </a:lnTo>
                <a:lnTo>
                  <a:pt x="129042" y="200148"/>
                </a:lnTo>
                <a:lnTo>
                  <a:pt x="122685" y="202485"/>
                </a:lnTo>
                <a:lnTo>
                  <a:pt x="116066" y="204044"/>
                </a:lnTo>
                <a:lnTo>
                  <a:pt x="109272" y="205083"/>
                </a:lnTo>
                <a:lnTo>
                  <a:pt x="102361" y="205775"/>
                </a:lnTo>
                <a:lnTo>
                  <a:pt x="95372" y="207031"/>
                </a:lnTo>
                <a:lnTo>
                  <a:pt x="88332" y="208662"/>
                </a:lnTo>
                <a:lnTo>
                  <a:pt x="81257" y="210543"/>
                </a:lnTo>
                <a:lnTo>
                  <a:pt x="74160" y="211797"/>
                </a:lnTo>
                <a:lnTo>
                  <a:pt x="67047" y="212633"/>
                </a:lnTo>
                <a:lnTo>
                  <a:pt x="59923" y="213190"/>
                </a:lnTo>
                <a:lnTo>
                  <a:pt x="52793" y="213561"/>
                </a:lnTo>
                <a:lnTo>
                  <a:pt x="38521" y="213974"/>
                </a:lnTo>
                <a:lnTo>
                  <a:pt x="20890" y="214207"/>
                </a:lnTo>
                <a:lnTo>
                  <a:pt x="16453" y="213446"/>
                </a:lnTo>
                <a:lnTo>
                  <a:pt x="12700" y="212144"/>
                </a:lnTo>
                <a:lnTo>
                  <a:pt x="9405" y="210483"/>
                </a:lnTo>
                <a:lnTo>
                  <a:pt x="6414" y="209376"/>
                </a:lnTo>
                <a:lnTo>
                  <a:pt x="3627" y="208637"/>
                </a:lnTo>
                <a:lnTo>
                  <a:pt x="0" y="207817"/>
                </a:lnTo>
                <a:lnTo>
                  <a:pt x="145" y="207598"/>
                </a:lnTo>
                <a:lnTo>
                  <a:pt x="2814" y="20716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33"/>
          <p:cNvSpPr/>
          <p:nvPr/>
        </p:nvSpPr>
        <p:spPr>
          <a:xfrm>
            <a:off x="1885950" y="1317762"/>
            <a:ext cx="242888" cy="196714"/>
          </a:xfrm>
          <a:custGeom>
            <a:avLst/>
            <a:gdLst/>
            <a:ahLst/>
            <a:cxnLst/>
            <a:rect l="0" t="0" r="0" b="0"/>
            <a:pathLst>
              <a:path w="242888" h="196714">
                <a:moveTo>
                  <a:pt x="0" y="96700"/>
                </a:moveTo>
                <a:lnTo>
                  <a:pt x="6150" y="102851"/>
                </a:lnTo>
                <a:lnTo>
                  <a:pt x="8819" y="103402"/>
                </a:lnTo>
                <a:lnTo>
                  <a:pt x="10641" y="103550"/>
                </a:lnTo>
                <a:lnTo>
                  <a:pt x="16900" y="105830"/>
                </a:lnTo>
                <a:lnTo>
                  <a:pt x="20792" y="107549"/>
                </a:lnTo>
                <a:lnTo>
                  <a:pt x="24973" y="108695"/>
                </a:lnTo>
                <a:lnTo>
                  <a:pt x="29349" y="109459"/>
                </a:lnTo>
                <a:lnTo>
                  <a:pt x="33853" y="109969"/>
                </a:lnTo>
                <a:lnTo>
                  <a:pt x="38444" y="110308"/>
                </a:lnTo>
                <a:lnTo>
                  <a:pt x="43091" y="110535"/>
                </a:lnTo>
                <a:lnTo>
                  <a:pt x="52489" y="110786"/>
                </a:lnTo>
                <a:lnTo>
                  <a:pt x="61957" y="110898"/>
                </a:lnTo>
                <a:lnTo>
                  <a:pt x="66705" y="110134"/>
                </a:lnTo>
                <a:lnTo>
                  <a:pt x="71457" y="108831"/>
                </a:lnTo>
                <a:lnTo>
                  <a:pt x="76213" y="107169"/>
                </a:lnTo>
                <a:lnTo>
                  <a:pt x="81765" y="106060"/>
                </a:lnTo>
                <a:lnTo>
                  <a:pt x="87847" y="105322"/>
                </a:lnTo>
                <a:lnTo>
                  <a:pt x="94283" y="104829"/>
                </a:lnTo>
                <a:lnTo>
                  <a:pt x="100956" y="103707"/>
                </a:lnTo>
                <a:lnTo>
                  <a:pt x="107785" y="102165"/>
                </a:lnTo>
                <a:lnTo>
                  <a:pt x="114719" y="100343"/>
                </a:lnTo>
                <a:lnTo>
                  <a:pt x="121723" y="97541"/>
                </a:lnTo>
                <a:lnTo>
                  <a:pt x="128773" y="94086"/>
                </a:lnTo>
                <a:lnTo>
                  <a:pt x="135855" y="90195"/>
                </a:lnTo>
                <a:lnTo>
                  <a:pt x="142957" y="86807"/>
                </a:lnTo>
                <a:lnTo>
                  <a:pt x="150074" y="83755"/>
                </a:lnTo>
                <a:lnTo>
                  <a:pt x="157199" y="80926"/>
                </a:lnTo>
                <a:lnTo>
                  <a:pt x="163537" y="78247"/>
                </a:lnTo>
                <a:lnTo>
                  <a:pt x="174812" y="73153"/>
                </a:lnTo>
                <a:lnTo>
                  <a:pt x="190085" y="65822"/>
                </a:lnTo>
                <a:lnTo>
                  <a:pt x="194192" y="62621"/>
                </a:lnTo>
                <a:lnTo>
                  <a:pt x="197723" y="58899"/>
                </a:lnTo>
                <a:lnTo>
                  <a:pt x="200872" y="54831"/>
                </a:lnTo>
                <a:lnTo>
                  <a:pt x="203764" y="51325"/>
                </a:lnTo>
                <a:lnTo>
                  <a:pt x="209095" y="45312"/>
                </a:lnTo>
                <a:lnTo>
                  <a:pt x="210834" y="41804"/>
                </a:lnTo>
                <a:lnTo>
                  <a:pt x="211994" y="37878"/>
                </a:lnTo>
                <a:lnTo>
                  <a:pt x="212766" y="33673"/>
                </a:lnTo>
                <a:lnTo>
                  <a:pt x="213281" y="30075"/>
                </a:lnTo>
                <a:lnTo>
                  <a:pt x="213854" y="23962"/>
                </a:lnTo>
                <a:lnTo>
                  <a:pt x="214108" y="18599"/>
                </a:lnTo>
                <a:lnTo>
                  <a:pt x="214176" y="16058"/>
                </a:lnTo>
                <a:lnTo>
                  <a:pt x="212634" y="13570"/>
                </a:lnTo>
                <a:lnTo>
                  <a:pt x="206687" y="8689"/>
                </a:lnTo>
                <a:lnTo>
                  <a:pt x="202879" y="7070"/>
                </a:lnTo>
                <a:lnTo>
                  <a:pt x="198752" y="5990"/>
                </a:lnTo>
                <a:lnTo>
                  <a:pt x="194414" y="5271"/>
                </a:lnTo>
                <a:lnTo>
                  <a:pt x="189934" y="3997"/>
                </a:lnTo>
                <a:lnTo>
                  <a:pt x="185360" y="2354"/>
                </a:lnTo>
                <a:lnTo>
                  <a:pt x="180723" y="465"/>
                </a:lnTo>
                <a:lnTo>
                  <a:pt x="175251" y="0"/>
                </a:lnTo>
                <a:lnTo>
                  <a:pt x="169221" y="483"/>
                </a:lnTo>
                <a:lnTo>
                  <a:pt x="162820" y="1599"/>
                </a:lnTo>
                <a:lnTo>
                  <a:pt x="156965" y="2343"/>
                </a:lnTo>
                <a:lnTo>
                  <a:pt x="151475" y="2839"/>
                </a:lnTo>
                <a:lnTo>
                  <a:pt x="146227" y="3170"/>
                </a:lnTo>
                <a:lnTo>
                  <a:pt x="141141" y="4184"/>
                </a:lnTo>
                <a:lnTo>
                  <a:pt x="136163" y="5654"/>
                </a:lnTo>
                <a:lnTo>
                  <a:pt x="131256" y="7428"/>
                </a:lnTo>
                <a:lnTo>
                  <a:pt x="123688" y="11515"/>
                </a:lnTo>
                <a:lnTo>
                  <a:pt x="117678" y="15978"/>
                </a:lnTo>
                <a:lnTo>
                  <a:pt x="112362" y="20607"/>
                </a:lnTo>
                <a:lnTo>
                  <a:pt x="105236" y="27427"/>
                </a:lnTo>
                <a:lnTo>
                  <a:pt x="101114" y="31468"/>
                </a:lnTo>
                <a:lnTo>
                  <a:pt x="97571" y="35749"/>
                </a:lnTo>
                <a:lnTo>
                  <a:pt x="94416" y="40191"/>
                </a:lnTo>
                <a:lnTo>
                  <a:pt x="91519" y="44740"/>
                </a:lnTo>
                <a:lnTo>
                  <a:pt x="88794" y="50154"/>
                </a:lnTo>
                <a:lnTo>
                  <a:pt x="86183" y="56144"/>
                </a:lnTo>
                <a:lnTo>
                  <a:pt x="83649" y="62519"/>
                </a:lnTo>
                <a:lnTo>
                  <a:pt x="81960" y="69150"/>
                </a:lnTo>
                <a:lnTo>
                  <a:pt x="80834" y="75952"/>
                </a:lnTo>
                <a:lnTo>
                  <a:pt x="80082" y="82868"/>
                </a:lnTo>
                <a:lnTo>
                  <a:pt x="79582" y="89066"/>
                </a:lnTo>
                <a:lnTo>
                  <a:pt x="79248" y="94786"/>
                </a:lnTo>
                <a:lnTo>
                  <a:pt x="78877" y="105374"/>
                </a:lnTo>
                <a:lnTo>
                  <a:pt x="78713" y="115372"/>
                </a:lnTo>
                <a:lnTo>
                  <a:pt x="79462" y="120260"/>
                </a:lnTo>
                <a:lnTo>
                  <a:pt x="80756" y="125107"/>
                </a:lnTo>
                <a:lnTo>
                  <a:pt x="82412" y="129925"/>
                </a:lnTo>
                <a:lnTo>
                  <a:pt x="84310" y="134725"/>
                </a:lnTo>
                <a:lnTo>
                  <a:pt x="86369" y="139513"/>
                </a:lnTo>
                <a:lnTo>
                  <a:pt x="88536" y="144292"/>
                </a:lnTo>
                <a:lnTo>
                  <a:pt x="91567" y="149065"/>
                </a:lnTo>
                <a:lnTo>
                  <a:pt x="95176" y="153835"/>
                </a:lnTo>
                <a:lnTo>
                  <a:pt x="99169" y="158603"/>
                </a:lnTo>
                <a:lnTo>
                  <a:pt x="103419" y="162575"/>
                </a:lnTo>
                <a:lnTo>
                  <a:pt x="107839" y="166017"/>
                </a:lnTo>
                <a:lnTo>
                  <a:pt x="112374" y="169105"/>
                </a:lnTo>
                <a:lnTo>
                  <a:pt x="117778" y="171957"/>
                </a:lnTo>
                <a:lnTo>
                  <a:pt x="123762" y="174653"/>
                </a:lnTo>
                <a:lnTo>
                  <a:pt x="130133" y="177244"/>
                </a:lnTo>
                <a:lnTo>
                  <a:pt x="135968" y="179764"/>
                </a:lnTo>
                <a:lnTo>
                  <a:pt x="146684" y="184682"/>
                </a:lnTo>
                <a:lnTo>
                  <a:pt x="152558" y="187105"/>
                </a:lnTo>
                <a:lnTo>
                  <a:pt x="158855" y="189514"/>
                </a:lnTo>
                <a:lnTo>
                  <a:pt x="165435" y="191913"/>
                </a:lnTo>
                <a:lnTo>
                  <a:pt x="172996" y="193513"/>
                </a:lnTo>
                <a:lnTo>
                  <a:pt x="181212" y="194579"/>
                </a:lnTo>
                <a:lnTo>
                  <a:pt x="189864" y="195290"/>
                </a:lnTo>
                <a:lnTo>
                  <a:pt x="197219" y="195764"/>
                </a:lnTo>
                <a:lnTo>
                  <a:pt x="209626" y="196291"/>
                </a:lnTo>
                <a:lnTo>
                  <a:pt x="242887" y="1967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34"/>
          <p:cNvSpPr/>
          <p:nvPr/>
        </p:nvSpPr>
        <p:spPr>
          <a:xfrm>
            <a:off x="2264987" y="1189254"/>
            <a:ext cx="728245" cy="332020"/>
          </a:xfrm>
          <a:custGeom>
            <a:avLst/>
            <a:gdLst/>
            <a:ahLst/>
            <a:cxnLst/>
            <a:rect l="0" t="0" r="0" b="0"/>
            <a:pathLst>
              <a:path w="728245" h="332020">
                <a:moveTo>
                  <a:pt x="71019" y="168058"/>
                </a:moveTo>
                <a:lnTo>
                  <a:pt x="71019" y="164266"/>
                </a:lnTo>
                <a:lnTo>
                  <a:pt x="70225" y="163149"/>
                </a:lnTo>
                <a:lnTo>
                  <a:pt x="68902" y="162404"/>
                </a:lnTo>
                <a:lnTo>
                  <a:pt x="64868" y="161208"/>
                </a:lnTo>
                <a:lnTo>
                  <a:pt x="53259" y="160922"/>
                </a:lnTo>
                <a:lnTo>
                  <a:pt x="52035" y="161713"/>
                </a:lnTo>
                <a:lnTo>
                  <a:pt x="51219" y="163034"/>
                </a:lnTo>
                <a:lnTo>
                  <a:pt x="50675" y="164709"/>
                </a:lnTo>
                <a:lnTo>
                  <a:pt x="48725" y="166619"/>
                </a:lnTo>
                <a:lnTo>
                  <a:pt x="36306" y="175388"/>
                </a:lnTo>
                <a:lnTo>
                  <a:pt x="33589" y="177707"/>
                </a:lnTo>
                <a:lnTo>
                  <a:pt x="28454" y="184517"/>
                </a:lnTo>
                <a:lnTo>
                  <a:pt x="23526" y="192836"/>
                </a:lnTo>
                <a:lnTo>
                  <a:pt x="18690" y="201825"/>
                </a:lnTo>
                <a:lnTo>
                  <a:pt x="16289" y="207238"/>
                </a:lnTo>
                <a:lnTo>
                  <a:pt x="13895" y="213228"/>
                </a:lnTo>
                <a:lnTo>
                  <a:pt x="9118" y="226234"/>
                </a:lnTo>
                <a:lnTo>
                  <a:pt x="4349" y="239951"/>
                </a:lnTo>
                <a:lnTo>
                  <a:pt x="2760" y="246149"/>
                </a:lnTo>
                <a:lnTo>
                  <a:pt x="1700" y="251869"/>
                </a:lnTo>
                <a:lnTo>
                  <a:pt x="994" y="257269"/>
                </a:lnTo>
                <a:lnTo>
                  <a:pt x="523" y="263251"/>
                </a:lnTo>
                <a:lnTo>
                  <a:pt x="209" y="269620"/>
                </a:lnTo>
                <a:lnTo>
                  <a:pt x="0" y="276247"/>
                </a:lnTo>
                <a:lnTo>
                  <a:pt x="654" y="282253"/>
                </a:lnTo>
                <a:lnTo>
                  <a:pt x="1884" y="287844"/>
                </a:lnTo>
                <a:lnTo>
                  <a:pt x="5367" y="297496"/>
                </a:lnTo>
                <a:lnTo>
                  <a:pt x="9561" y="304432"/>
                </a:lnTo>
                <a:lnTo>
                  <a:pt x="14071" y="312277"/>
                </a:lnTo>
                <a:lnTo>
                  <a:pt x="16385" y="316592"/>
                </a:lnTo>
                <a:lnTo>
                  <a:pt x="20308" y="320262"/>
                </a:lnTo>
                <a:lnTo>
                  <a:pt x="31018" y="326456"/>
                </a:lnTo>
                <a:lnTo>
                  <a:pt x="39482" y="329738"/>
                </a:lnTo>
                <a:lnTo>
                  <a:pt x="47478" y="331197"/>
                </a:lnTo>
                <a:lnTo>
                  <a:pt x="65367" y="332019"/>
                </a:lnTo>
                <a:lnTo>
                  <a:pt x="84954" y="331468"/>
                </a:lnTo>
                <a:lnTo>
                  <a:pt x="102753" y="326631"/>
                </a:lnTo>
                <a:lnTo>
                  <a:pt x="126635" y="320170"/>
                </a:lnTo>
                <a:lnTo>
                  <a:pt x="141775" y="315568"/>
                </a:lnTo>
                <a:lnTo>
                  <a:pt x="154324" y="308760"/>
                </a:lnTo>
                <a:lnTo>
                  <a:pt x="165193" y="301236"/>
                </a:lnTo>
                <a:lnTo>
                  <a:pt x="175316" y="295246"/>
                </a:lnTo>
                <a:lnTo>
                  <a:pt x="185106" y="285705"/>
                </a:lnTo>
                <a:lnTo>
                  <a:pt x="189940" y="279827"/>
                </a:lnTo>
                <a:lnTo>
                  <a:pt x="194749" y="274321"/>
                </a:lnTo>
                <a:lnTo>
                  <a:pt x="204327" y="263969"/>
                </a:lnTo>
                <a:lnTo>
                  <a:pt x="211759" y="254077"/>
                </a:lnTo>
                <a:lnTo>
                  <a:pt x="214851" y="249216"/>
                </a:lnTo>
                <a:lnTo>
                  <a:pt x="218288" y="239583"/>
                </a:lnTo>
                <a:lnTo>
                  <a:pt x="220609" y="230009"/>
                </a:lnTo>
                <a:lnTo>
                  <a:pt x="224287" y="220463"/>
                </a:lnTo>
                <a:lnTo>
                  <a:pt x="224791" y="215694"/>
                </a:lnTo>
                <a:lnTo>
                  <a:pt x="223235" y="206163"/>
                </a:lnTo>
                <a:lnTo>
                  <a:pt x="222014" y="198752"/>
                </a:lnTo>
                <a:lnTo>
                  <a:pt x="221689" y="195664"/>
                </a:lnTo>
                <a:lnTo>
                  <a:pt x="222265" y="192812"/>
                </a:lnTo>
                <a:lnTo>
                  <a:pt x="226777" y="182532"/>
                </a:lnTo>
                <a:lnTo>
                  <a:pt x="227245" y="180088"/>
                </a:lnTo>
                <a:lnTo>
                  <a:pt x="227557" y="179253"/>
                </a:lnTo>
                <a:lnTo>
                  <a:pt x="227765" y="179490"/>
                </a:lnTo>
                <a:lnTo>
                  <a:pt x="228165" y="188731"/>
                </a:lnTo>
                <a:lnTo>
                  <a:pt x="228179" y="209067"/>
                </a:lnTo>
                <a:lnTo>
                  <a:pt x="230297" y="218299"/>
                </a:lnTo>
                <a:lnTo>
                  <a:pt x="233090" y="228487"/>
                </a:lnTo>
                <a:lnTo>
                  <a:pt x="233835" y="234538"/>
                </a:lnTo>
                <a:lnTo>
                  <a:pt x="234332" y="240953"/>
                </a:lnTo>
                <a:lnTo>
                  <a:pt x="235457" y="247611"/>
                </a:lnTo>
                <a:lnTo>
                  <a:pt x="237000" y="254431"/>
                </a:lnTo>
                <a:lnTo>
                  <a:pt x="238823" y="261359"/>
                </a:lnTo>
                <a:lnTo>
                  <a:pt x="240832" y="267565"/>
                </a:lnTo>
                <a:lnTo>
                  <a:pt x="242965" y="273290"/>
                </a:lnTo>
                <a:lnTo>
                  <a:pt x="245181" y="278694"/>
                </a:lnTo>
                <a:lnTo>
                  <a:pt x="251876" y="288932"/>
                </a:lnTo>
                <a:lnTo>
                  <a:pt x="259350" y="298773"/>
                </a:lnTo>
                <a:lnTo>
                  <a:pt x="265317" y="308439"/>
                </a:lnTo>
                <a:lnTo>
                  <a:pt x="272732" y="315910"/>
                </a:lnTo>
                <a:lnTo>
                  <a:pt x="280525" y="321083"/>
                </a:lnTo>
                <a:lnTo>
                  <a:pt x="301934" y="329767"/>
                </a:lnTo>
                <a:lnTo>
                  <a:pt x="308056" y="331210"/>
                </a:lnTo>
                <a:lnTo>
                  <a:pt x="311594" y="330801"/>
                </a:lnTo>
                <a:lnTo>
                  <a:pt x="329487" y="326112"/>
                </a:lnTo>
                <a:lnTo>
                  <a:pt x="332231" y="324227"/>
                </a:lnTo>
                <a:lnTo>
                  <a:pt x="339885" y="314784"/>
                </a:lnTo>
                <a:lnTo>
                  <a:pt x="344767" y="309205"/>
                </a:lnTo>
                <a:lnTo>
                  <a:pt x="349583" y="299846"/>
                </a:lnTo>
                <a:lnTo>
                  <a:pt x="351978" y="294017"/>
                </a:lnTo>
                <a:lnTo>
                  <a:pt x="354369" y="288543"/>
                </a:lnTo>
                <a:lnTo>
                  <a:pt x="359141" y="278228"/>
                </a:lnTo>
                <a:lnTo>
                  <a:pt x="361526" y="272461"/>
                </a:lnTo>
                <a:lnTo>
                  <a:pt x="363909" y="266235"/>
                </a:lnTo>
                <a:lnTo>
                  <a:pt x="366291" y="259703"/>
                </a:lnTo>
                <a:lnTo>
                  <a:pt x="367880" y="253761"/>
                </a:lnTo>
                <a:lnTo>
                  <a:pt x="368939" y="248212"/>
                </a:lnTo>
                <a:lnTo>
                  <a:pt x="369644" y="242925"/>
                </a:lnTo>
                <a:lnTo>
                  <a:pt x="370429" y="232818"/>
                </a:lnTo>
                <a:lnTo>
                  <a:pt x="370638" y="227900"/>
                </a:lnTo>
                <a:lnTo>
                  <a:pt x="370870" y="216086"/>
                </a:lnTo>
                <a:lnTo>
                  <a:pt x="371020" y="196683"/>
                </a:lnTo>
                <a:lnTo>
                  <a:pt x="373157" y="188453"/>
                </a:lnTo>
                <a:lnTo>
                  <a:pt x="374838" y="184036"/>
                </a:lnTo>
                <a:lnTo>
                  <a:pt x="375165" y="181091"/>
                </a:lnTo>
                <a:lnTo>
                  <a:pt x="374589" y="179128"/>
                </a:lnTo>
                <a:lnTo>
                  <a:pt x="373411" y="177819"/>
                </a:lnTo>
                <a:lnTo>
                  <a:pt x="372626" y="176153"/>
                </a:lnTo>
                <a:lnTo>
                  <a:pt x="371263" y="169281"/>
                </a:lnTo>
                <a:lnTo>
                  <a:pt x="371988" y="169667"/>
                </a:lnTo>
                <a:lnTo>
                  <a:pt x="377225" y="174316"/>
                </a:lnTo>
                <a:lnTo>
                  <a:pt x="381704" y="182524"/>
                </a:lnTo>
                <a:lnTo>
                  <a:pt x="388058" y="195010"/>
                </a:lnTo>
                <a:lnTo>
                  <a:pt x="390519" y="204114"/>
                </a:lnTo>
                <a:lnTo>
                  <a:pt x="392406" y="214245"/>
                </a:lnTo>
                <a:lnTo>
                  <a:pt x="394021" y="220281"/>
                </a:lnTo>
                <a:lnTo>
                  <a:pt x="395891" y="226686"/>
                </a:lnTo>
                <a:lnTo>
                  <a:pt x="397138" y="233337"/>
                </a:lnTo>
                <a:lnTo>
                  <a:pt x="397969" y="240152"/>
                </a:lnTo>
                <a:lnTo>
                  <a:pt x="398523" y="247077"/>
                </a:lnTo>
                <a:lnTo>
                  <a:pt x="400480" y="254075"/>
                </a:lnTo>
                <a:lnTo>
                  <a:pt x="403372" y="261121"/>
                </a:lnTo>
                <a:lnTo>
                  <a:pt x="406888" y="268200"/>
                </a:lnTo>
                <a:lnTo>
                  <a:pt x="409231" y="274507"/>
                </a:lnTo>
                <a:lnTo>
                  <a:pt x="410794" y="280299"/>
                </a:lnTo>
                <a:lnTo>
                  <a:pt x="411836" y="285748"/>
                </a:lnTo>
                <a:lnTo>
                  <a:pt x="414117" y="290174"/>
                </a:lnTo>
                <a:lnTo>
                  <a:pt x="420886" y="297209"/>
                </a:lnTo>
                <a:lnTo>
                  <a:pt x="429186" y="305098"/>
                </a:lnTo>
                <a:lnTo>
                  <a:pt x="437373" y="312308"/>
                </a:lnTo>
                <a:lnTo>
                  <a:pt x="455450" y="321110"/>
                </a:lnTo>
                <a:lnTo>
                  <a:pt x="464392" y="323393"/>
                </a:lnTo>
                <a:lnTo>
                  <a:pt x="483067" y="324860"/>
                </a:lnTo>
                <a:lnTo>
                  <a:pt x="492541" y="322944"/>
                </a:lnTo>
                <a:lnTo>
                  <a:pt x="497290" y="321321"/>
                </a:lnTo>
                <a:lnTo>
                  <a:pt x="506800" y="315285"/>
                </a:lnTo>
                <a:lnTo>
                  <a:pt x="517112" y="308105"/>
                </a:lnTo>
                <a:lnTo>
                  <a:pt x="535511" y="298806"/>
                </a:lnTo>
                <a:lnTo>
                  <a:pt x="546277" y="290727"/>
                </a:lnTo>
                <a:lnTo>
                  <a:pt x="552163" y="285556"/>
                </a:lnTo>
                <a:lnTo>
                  <a:pt x="558469" y="279727"/>
                </a:lnTo>
                <a:lnTo>
                  <a:pt x="576605" y="262264"/>
                </a:lnTo>
                <a:lnTo>
                  <a:pt x="581907" y="257056"/>
                </a:lnTo>
                <a:lnTo>
                  <a:pt x="586236" y="250408"/>
                </a:lnTo>
                <a:lnTo>
                  <a:pt x="589916" y="242802"/>
                </a:lnTo>
                <a:lnTo>
                  <a:pt x="593163" y="234556"/>
                </a:lnTo>
                <a:lnTo>
                  <a:pt x="598887" y="219044"/>
                </a:lnTo>
                <a:lnTo>
                  <a:pt x="601525" y="211574"/>
                </a:lnTo>
                <a:lnTo>
                  <a:pt x="604077" y="203418"/>
                </a:lnTo>
                <a:lnTo>
                  <a:pt x="609029" y="185890"/>
                </a:lnTo>
                <a:lnTo>
                  <a:pt x="618676" y="149561"/>
                </a:lnTo>
                <a:lnTo>
                  <a:pt x="623456" y="133644"/>
                </a:lnTo>
                <a:lnTo>
                  <a:pt x="625047" y="126065"/>
                </a:lnTo>
                <a:lnTo>
                  <a:pt x="626109" y="118631"/>
                </a:lnTo>
                <a:lnTo>
                  <a:pt x="626816" y="111295"/>
                </a:lnTo>
                <a:lnTo>
                  <a:pt x="628082" y="104022"/>
                </a:lnTo>
                <a:lnTo>
                  <a:pt x="629719" y="96792"/>
                </a:lnTo>
                <a:lnTo>
                  <a:pt x="631604" y="89591"/>
                </a:lnTo>
                <a:lnTo>
                  <a:pt x="632861" y="82409"/>
                </a:lnTo>
                <a:lnTo>
                  <a:pt x="633699" y="75240"/>
                </a:lnTo>
                <a:lnTo>
                  <a:pt x="634258" y="68079"/>
                </a:lnTo>
                <a:lnTo>
                  <a:pt x="634630" y="61718"/>
                </a:lnTo>
                <a:lnTo>
                  <a:pt x="635044" y="50417"/>
                </a:lnTo>
                <a:lnTo>
                  <a:pt x="635277" y="35129"/>
                </a:lnTo>
                <a:lnTo>
                  <a:pt x="635366" y="9962"/>
                </a:lnTo>
                <a:lnTo>
                  <a:pt x="634576" y="7892"/>
                </a:lnTo>
                <a:lnTo>
                  <a:pt x="633255" y="6512"/>
                </a:lnTo>
                <a:lnTo>
                  <a:pt x="631580" y="5592"/>
                </a:lnTo>
                <a:lnTo>
                  <a:pt x="631258" y="4185"/>
                </a:lnTo>
                <a:lnTo>
                  <a:pt x="631836" y="2453"/>
                </a:lnTo>
                <a:lnTo>
                  <a:pt x="633016" y="505"/>
                </a:lnTo>
                <a:lnTo>
                  <a:pt x="633008" y="0"/>
                </a:lnTo>
                <a:lnTo>
                  <a:pt x="632210" y="457"/>
                </a:lnTo>
                <a:lnTo>
                  <a:pt x="629017" y="3101"/>
                </a:lnTo>
                <a:lnTo>
                  <a:pt x="628580" y="5579"/>
                </a:lnTo>
                <a:lnTo>
                  <a:pt x="628300" y="13638"/>
                </a:lnTo>
                <a:lnTo>
                  <a:pt x="628237" y="41331"/>
                </a:lnTo>
                <a:lnTo>
                  <a:pt x="627442" y="47061"/>
                </a:lnTo>
                <a:lnTo>
                  <a:pt x="626117" y="52468"/>
                </a:lnTo>
                <a:lnTo>
                  <a:pt x="624441" y="57661"/>
                </a:lnTo>
                <a:lnTo>
                  <a:pt x="623323" y="63504"/>
                </a:lnTo>
                <a:lnTo>
                  <a:pt x="622578" y="69780"/>
                </a:lnTo>
                <a:lnTo>
                  <a:pt x="622081" y="76346"/>
                </a:lnTo>
                <a:lnTo>
                  <a:pt x="622544" y="83104"/>
                </a:lnTo>
                <a:lnTo>
                  <a:pt x="623646" y="89991"/>
                </a:lnTo>
                <a:lnTo>
                  <a:pt x="625174" y="96963"/>
                </a:lnTo>
                <a:lnTo>
                  <a:pt x="626193" y="103993"/>
                </a:lnTo>
                <a:lnTo>
                  <a:pt x="626873" y="111060"/>
                </a:lnTo>
                <a:lnTo>
                  <a:pt x="627325" y="118153"/>
                </a:lnTo>
                <a:lnTo>
                  <a:pt x="628421" y="125263"/>
                </a:lnTo>
                <a:lnTo>
                  <a:pt x="629945" y="132384"/>
                </a:lnTo>
                <a:lnTo>
                  <a:pt x="631755" y="139513"/>
                </a:lnTo>
                <a:lnTo>
                  <a:pt x="633756" y="146647"/>
                </a:lnTo>
                <a:lnTo>
                  <a:pt x="638095" y="160923"/>
                </a:lnTo>
                <a:lnTo>
                  <a:pt x="641157" y="168064"/>
                </a:lnTo>
                <a:lnTo>
                  <a:pt x="644786" y="175206"/>
                </a:lnTo>
                <a:lnTo>
                  <a:pt x="648793" y="182348"/>
                </a:lnTo>
                <a:lnTo>
                  <a:pt x="652258" y="189491"/>
                </a:lnTo>
                <a:lnTo>
                  <a:pt x="655361" y="196634"/>
                </a:lnTo>
                <a:lnTo>
                  <a:pt x="658224" y="203778"/>
                </a:lnTo>
                <a:lnTo>
                  <a:pt x="663522" y="218065"/>
                </a:lnTo>
                <a:lnTo>
                  <a:pt x="666046" y="225208"/>
                </a:lnTo>
                <a:lnTo>
                  <a:pt x="669316" y="231558"/>
                </a:lnTo>
                <a:lnTo>
                  <a:pt x="673084" y="237379"/>
                </a:lnTo>
                <a:lnTo>
                  <a:pt x="677183" y="242847"/>
                </a:lnTo>
                <a:lnTo>
                  <a:pt x="680709" y="248874"/>
                </a:lnTo>
                <a:lnTo>
                  <a:pt x="683854" y="255273"/>
                </a:lnTo>
                <a:lnTo>
                  <a:pt x="686745" y="261920"/>
                </a:lnTo>
                <a:lnTo>
                  <a:pt x="692073" y="273539"/>
                </a:lnTo>
                <a:lnTo>
                  <a:pt x="701961" y="293933"/>
                </a:lnTo>
                <a:lnTo>
                  <a:pt x="706773" y="301526"/>
                </a:lnTo>
                <a:lnTo>
                  <a:pt x="710764" y="307546"/>
                </a:lnTo>
                <a:lnTo>
                  <a:pt x="713804" y="315397"/>
                </a:lnTo>
                <a:lnTo>
                  <a:pt x="719982" y="323770"/>
                </a:lnTo>
                <a:lnTo>
                  <a:pt x="721149" y="324254"/>
                </a:lnTo>
                <a:lnTo>
                  <a:pt x="728244" y="32522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35"/>
          <p:cNvSpPr/>
          <p:nvPr/>
        </p:nvSpPr>
        <p:spPr>
          <a:xfrm>
            <a:off x="2771775" y="1285901"/>
            <a:ext cx="342901" cy="203828"/>
          </a:xfrm>
          <a:custGeom>
            <a:avLst/>
            <a:gdLst/>
            <a:ahLst/>
            <a:cxnLst/>
            <a:rect l="0" t="0" r="0" b="0"/>
            <a:pathLst>
              <a:path w="342901" h="203828">
                <a:moveTo>
                  <a:pt x="0" y="35692"/>
                </a:moveTo>
                <a:lnTo>
                  <a:pt x="0" y="17725"/>
                </a:lnTo>
                <a:lnTo>
                  <a:pt x="1587" y="16571"/>
                </a:lnTo>
                <a:lnTo>
                  <a:pt x="10612" y="14152"/>
                </a:lnTo>
                <a:lnTo>
                  <a:pt x="16093" y="10773"/>
                </a:lnTo>
                <a:lnTo>
                  <a:pt x="23292" y="8742"/>
                </a:lnTo>
                <a:lnTo>
                  <a:pt x="31783" y="7839"/>
                </a:lnTo>
                <a:lnTo>
                  <a:pt x="40849" y="7438"/>
                </a:lnTo>
                <a:lnTo>
                  <a:pt x="46282" y="8125"/>
                </a:lnTo>
                <a:lnTo>
                  <a:pt x="52286" y="9377"/>
                </a:lnTo>
                <a:lnTo>
                  <a:pt x="58670" y="11005"/>
                </a:lnTo>
                <a:lnTo>
                  <a:pt x="65307" y="12090"/>
                </a:lnTo>
                <a:lnTo>
                  <a:pt x="72113" y="12814"/>
                </a:lnTo>
                <a:lnTo>
                  <a:pt x="79031" y="13296"/>
                </a:lnTo>
                <a:lnTo>
                  <a:pt x="86025" y="13618"/>
                </a:lnTo>
                <a:lnTo>
                  <a:pt x="100145" y="13975"/>
                </a:lnTo>
                <a:lnTo>
                  <a:pt x="164309" y="14254"/>
                </a:lnTo>
                <a:lnTo>
                  <a:pt x="171452" y="13462"/>
                </a:lnTo>
                <a:lnTo>
                  <a:pt x="178595" y="12141"/>
                </a:lnTo>
                <a:lnTo>
                  <a:pt x="185738" y="10466"/>
                </a:lnTo>
                <a:lnTo>
                  <a:pt x="192881" y="9350"/>
                </a:lnTo>
                <a:lnTo>
                  <a:pt x="200025" y="8606"/>
                </a:lnTo>
                <a:lnTo>
                  <a:pt x="207168" y="8110"/>
                </a:lnTo>
                <a:lnTo>
                  <a:pt x="214312" y="7779"/>
                </a:lnTo>
                <a:lnTo>
                  <a:pt x="228600" y="7411"/>
                </a:lnTo>
                <a:lnTo>
                  <a:pt x="234950" y="6520"/>
                </a:lnTo>
                <a:lnTo>
                  <a:pt x="240770" y="5131"/>
                </a:lnTo>
                <a:lnTo>
                  <a:pt x="250678" y="2266"/>
                </a:lnTo>
                <a:lnTo>
                  <a:pt x="260718" y="653"/>
                </a:lnTo>
                <a:lnTo>
                  <a:pt x="271221" y="108"/>
                </a:lnTo>
                <a:lnTo>
                  <a:pt x="280940" y="0"/>
                </a:lnTo>
                <a:lnTo>
                  <a:pt x="282543" y="785"/>
                </a:lnTo>
                <a:lnTo>
                  <a:pt x="283612" y="2102"/>
                </a:lnTo>
                <a:lnTo>
                  <a:pt x="284324" y="3774"/>
                </a:lnTo>
                <a:lnTo>
                  <a:pt x="285327" y="9919"/>
                </a:lnTo>
                <a:lnTo>
                  <a:pt x="285562" y="14448"/>
                </a:lnTo>
                <a:lnTo>
                  <a:pt x="285666" y="19900"/>
                </a:lnTo>
                <a:lnTo>
                  <a:pt x="285712" y="27615"/>
                </a:lnTo>
                <a:lnTo>
                  <a:pt x="286519" y="31101"/>
                </a:lnTo>
                <a:lnTo>
                  <a:pt x="289531" y="37091"/>
                </a:lnTo>
                <a:lnTo>
                  <a:pt x="290652" y="40594"/>
                </a:lnTo>
                <a:lnTo>
                  <a:pt x="291399" y="44516"/>
                </a:lnTo>
                <a:lnTo>
                  <a:pt x="291897" y="48719"/>
                </a:lnTo>
                <a:lnTo>
                  <a:pt x="292229" y="53902"/>
                </a:lnTo>
                <a:lnTo>
                  <a:pt x="292450" y="59738"/>
                </a:lnTo>
                <a:lnTo>
                  <a:pt x="292598" y="66010"/>
                </a:lnTo>
                <a:lnTo>
                  <a:pt x="293490" y="71779"/>
                </a:lnTo>
                <a:lnTo>
                  <a:pt x="294879" y="77213"/>
                </a:lnTo>
                <a:lnTo>
                  <a:pt x="296598" y="82423"/>
                </a:lnTo>
                <a:lnTo>
                  <a:pt x="297745" y="87483"/>
                </a:lnTo>
                <a:lnTo>
                  <a:pt x="298509" y="92445"/>
                </a:lnTo>
                <a:lnTo>
                  <a:pt x="299018" y="97340"/>
                </a:lnTo>
                <a:lnTo>
                  <a:pt x="300152" y="102984"/>
                </a:lnTo>
                <a:lnTo>
                  <a:pt x="301701" y="109129"/>
                </a:lnTo>
                <a:lnTo>
                  <a:pt x="303527" y="115606"/>
                </a:lnTo>
                <a:lnTo>
                  <a:pt x="305539" y="121512"/>
                </a:lnTo>
                <a:lnTo>
                  <a:pt x="307674" y="127037"/>
                </a:lnTo>
                <a:lnTo>
                  <a:pt x="309891" y="132307"/>
                </a:lnTo>
                <a:lnTo>
                  <a:pt x="311369" y="138202"/>
                </a:lnTo>
                <a:lnTo>
                  <a:pt x="312354" y="144514"/>
                </a:lnTo>
                <a:lnTo>
                  <a:pt x="313011" y="151102"/>
                </a:lnTo>
                <a:lnTo>
                  <a:pt x="314243" y="157082"/>
                </a:lnTo>
                <a:lnTo>
                  <a:pt x="315857" y="162656"/>
                </a:lnTo>
                <a:lnTo>
                  <a:pt x="317728" y="167960"/>
                </a:lnTo>
                <a:lnTo>
                  <a:pt x="318974" y="172290"/>
                </a:lnTo>
                <a:lnTo>
                  <a:pt x="319806" y="175970"/>
                </a:lnTo>
                <a:lnTo>
                  <a:pt x="320360" y="179217"/>
                </a:lnTo>
                <a:lnTo>
                  <a:pt x="323092" y="184941"/>
                </a:lnTo>
                <a:lnTo>
                  <a:pt x="326952" y="190131"/>
                </a:lnTo>
                <a:lnTo>
                  <a:pt x="331314" y="195084"/>
                </a:lnTo>
                <a:lnTo>
                  <a:pt x="335672" y="199821"/>
                </a:lnTo>
                <a:lnTo>
                  <a:pt x="339158" y="203359"/>
                </a:lnTo>
                <a:lnTo>
                  <a:pt x="340405" y="203827"/>
                </a:lnTo>
                <a:lnTo>
                  <a:pt x="341237" y="203344"/>
                </a:lnTo>
                <a:lnTo>
                  <a:pt x="342900" y="19999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36"/>
          <p:cNvSpPr/>
          <p:nvPr/>
        </p:nvSpPr>
        <p:spPr>
          <a:xfrm>
            <a:off x="3086100" y="1214437"/>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MARTPenAnnotation237"/>
          <p:cNvSpPr/>
          <p:nvPr/>
        </p:nvSpPr>
        <p:spPr>
          <a:xfrm>
            <a:off x="3214687" y="1293018"/>
            <a:ext cx="200026" cy="221351"/>
          </a:xfrm>
          <a:custGeom>
            <a:avLst/>
            <a:gdLst/>
            <a:ahLst/>
            <a:cxnLst/>
            <a:rect l="0" t="0" r="0" b="0"/>
            <a:pathLst>
              <a:path w="200026" h="221351">
                <a:moveTo>
                  <a:pt x="0" y="0"/>
                </a:moveTo>
                <a:lnTo>
                  <a:pt x="0" y="13001"/>
                </a:lnTo>
                <a:lnTo>
                  <a:pt x="2117" y="15832"/>
                </a:lnTo>
                <a:lnTo>
                  <a:pt x="6497" y="20530"/>
                </a:lnTo>
                <a:lnTo>
                  <a:pt x="26736" y="40990"/>
                </a:lnTo>
                <a:lnTo>
                  <a:pt x="30524" y="45583"/>
                </a:lnTo>
                <a:lnTo>
                  <a:pt x="33843" y="50232"/>
                </a:lnTo>
                <a:lnTo>
                  <a:pt x="48666" y="72893"/>
                </a:lnTo>
                <a:lnTo>
                  <a:pt x="52288" y="78758"/>
                </a:lnTo>
                <a:lnTo>
                  <a:pt x="55496" y="84256"/>
                </a:lnTo>
                <a:lnTo>
                  <a:pt x="58428" y="89508"/>
                </a:lnTo>
                <a:lnTo>
                  <a:pt x="65920" y="103811"/>
                </a:lnTo>
                <a:lnTo>
                  <a:pt x="79873" y="131278"/>
                </a:lnTo>
                <a:lnTo>
                  <a:pt x="83411" y="137525"/>
                </a:lnTo>
                <a:lnTo>
                  <a:pt x="87357" y="144071"/>
                </a:lnTo>
                <a:lnTo>
                  <a:pt x="91576" y="150816"/>
                </a:lnTo>
                <a:lnTo>
                  <a:pt x="95182" y="156900"/>
                </a:lnTo>
                <a:lnTo>
                  <a:pt x="98380" y="162544"/>
                </a:lnTo>
                <a:lnTo>
                  <a:pt x="104049" y="173048"/>
                </a:lnTo>
                <a:lnTo>
                  <a:pt x="109215" y="183008"/>
                </a:lnTo>
                <a:lnTo>
                  <a:pt x="111704" y="187093"/>
                </a:lnTo>
                <a:lnTo>
                  <a:pt x="116586" y="193749"/>
                </a:lnTo>
                <a:lnTo>
                  <a:pt x="118999" y="197428"/>
                </a:lnTo>
                <a:lnTo>
                  <a:pt x="121401" y="201469"/>
                </a:lnTo>
                <a:lnTo>
                  <a:pt x="123796" y="205750"/>
                </a:lnTo>
                <a:lnTo>
                  <a:pt x="126187" y="208604"/>
                </a:lnTo>
                <a:lnTo>
                  <a:pt x="128575" y="210507"/>
                </a:lnTo>
                <a:lnTo>
                  <a:pt x="133344" y="213415"/>
                </a:lnTo>
                <a:lnTo>
                  <a:pt x="138110" y="217353"/>
                </a:lnTo>
                <a:lnTo>
                  <a:pt x="142751" y="221350"/>
                </a:lnTo>
                <a:lnTo>
                  <a:pt x="142851" y="214938"/>
                </a:lnTo>
                <a:lnTo>
                  <a:pt x="142875" y="114168"/>
                </a:lnTo>
                <a:lnTo>
                  <a:pt x="143669" y="107068"/>
                </a:lnTo>
                <a:lnTo>
                  <a:pt x="144992" y="99954"/>
                </a:lnTo>
                <a:lnTo>
                  <a:pt x="146667" y="92830"/>
                </a:lnTo>
                <a:lnTo>
                  <a:pt x="147784" y="86493"/>
                </a:lnTo>
                <a:lnTo>
                  <a:pt x="148529" y="80681"/>
                </a:lnTo>
                <a:lnTo>
                  <a:pt x="149026" y="75219"/>
                </a:lnTo>
                <a:lnTo>
                  <a:pt x="150944" y="69196"/>
                </a:lnTo>
                <a:lnTo>
                  <a:pt x="153811" y="62799"/>
                </a:lnTo>
                <a:lnTo>
                  <a:pt x="157309" y="56154"/>
                </a:lnTo>
                <a:lnTo>
                  <a:pt x="160435" y="50930"/>
                </a:lnTo>
                <a:lnTo>
                  <a:pt x="163313" y="46653"/>
                </a:lnTo>
                <a:lnTo>
                  <a:pt x="166026" y="43008"/>
                </a:lnTo>
                <a:lnTo>
                  <a:pt x="168627" y="38991"/>
                </a:lnTo>
                <a:lnTo>
                  <a:pt x="171156" y="34725"/>
                </a:lnTo>
                <a:lnTo>
                  <a:pt x="173635" y="30294"/>
                </a:lnTo>
                <a:lnTo>
                  <a:pt x="175288" y="26546"/>
                </a:lnTo>
                <a:lnTo>
                  <a:pt x="177124" y="20265"/>
                </a:lnTo>
                <a:lnTo>
                  <a:pt x="179202" y="17479"/>
                </a:lnTo>
                <a:lnTo>
                  <a:pt x="182174" y="14828"/>
                </a:lnTo>
                <a:lnTo>
                  <a:pt x="190766" y="8662"/>
                </a:lnTo>
                <a:lnTo>
                  <a:pt x="194058" y="5702"/>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38"/>
          <p:cNvSpPr/>
          <p:nvPr/>
        </p:nvSpPr>
        <p:spPr>
          <a:xfrm>
            <a:off x="3479006" y="1286001"/>
            <a:ext cx="271097" cy="218017"/>
          </a:xfrm>
          <a:custGeom>
            <a:avLst/>
            <a:gdLst/>
            <a:ahLst/>
            <a:cxnLst/>
            <a:rect l="0" t="0" r="0" b="0"/>
            <a:pathLst>
              <a:path w="271097" h="218017">
                <a:moveTo>
                  <a:pt x="0" y="99886"/>
                </a:moveTo>
                <a:lnTo>
                  <a:pt x="3792" y="103678"/>
                </a:lnTo>
                <a:lnTo>
                  <a:pt x="5703" y="104795"/>
                </a:lnTo>
                <a:lnTo>
                  <a:pt x="9943" y="106037"/>
                </a:lnTo>
                <a:lnTo>
                  <a:pt x="16792" y="106736"/>
                </a:lnTo>
                <a:lnTo>
                  <a:pt x="23849" y="106943"/>
                </a:lnTo>
                <a:lnTo>
                  <a:pt x="62037" y="107027"/>
                </a:lnTo>
                <a:lnTo>
                  <a:pt x="67552" y="106234"/>
                </a:lnTo>
                <a:lnTo>
                  <a:pt x="73610" y="104912"/>
                </a:lnTo>
                <a:lnTo>
                  <a:pt x="80029" y="103237"/>
                </a:lnTo>
                <a:lnTo>
                  <a:pt x="85896" y="101326"/>
                </a:lnTo>
                <a:lnTo>
                  <a:pt x="91396" y="99259"/>
                </a:lnTo>
                <a:lnTo>
                  <a:pt x="96649" y="97086"/>
                </a:lnTo>
                <a:lnTo>
                  <a:pt x="102532" y="94845"/>
                </a:lnTo>
                <a:lnTo>
                  <a:pt x="115420" y="90237"/>
                </a:lnTo>
                <a:lnTo>
                  <a:pt x="121396" y="87897"/>
                </a:lnTo>
                <a:lnTo>
                  <a:pt x="126968" y="85543"/>
                </a:lnTo>
                <a:lnTo>
                  <a:pt x="137393" y="80812"/>
                </a:lnTo>
                <a:lnTo>
                  <a:pt x="147318" y="76063"/>
                </a:lnTo>
                <a:lnTo>
                  <a:pt x="154903" y="71306"/>
                </a:lnTo>
                <a:lnTo>
                  <a:pt x="161715" y="66546"/>
                </a:lnTo>
                <a:lnTo>
                  <a:pt x="170034" y="61785"/>
                </a:lnTo>
                <a:lnTo>
                  <a:pt x="173681" y="58610"/>
                </a:lnTo>
                <a:lnTo>
                  <a:pt x="176906" y="54906"/>
                </a:lnTo>
                <a:lnTo>
                  <a:pt x="179850" y="50850"/>
                </a:lnTo>
                <a:lnTo>
                  <a:pt x="183121" y="44225"/>
                </a:lnTo>
                <a:lnTo>
                  <a:pt x="185368" y="37842"/>
                </a:lnTo>
                <a:lnTo>
                  <a:pt x="187078" y="33917"/>
                </a:lnTo>
                <a:lnTo>
                  <a:pt x="189013" y="29713"/>
                </a:lnTo>
                <a:lnTo>
                  <a:pt x="189508" y="26116"/>
                </a:lnTo>
                <a:lnTo>
                  <a:pt x="189045" y="22925"/>
                </a:lnTo>
                <a:lnTo>
                  <a:pt x="187208" y="17262"/>
                </a:lnTo>
                <a:lnTo>
                  <a:pt x="186391" y="12100"/>
                </a:lnTo>
                <a:lnTo>
                  <a:pt x="185379" y="9612"/>
                </a:lnTo>
                <a:lnTo>
                  <a:pt x="182138" y="4731"/>
                </a:lnTo>
                <a:lnTo>
                  <a:pt x="179369" y="3112"/>
                </a:lnTo>
                <a:lnTo>
                  <a:pt x="172059" y="1313"/>
                </a:lnTo>
                <a:lnTo>
                  <a:pt x="165635" y="513"/>
                </a:lnTo>
                <a:lnTo>
                  <a:pt x="157556" y="63"/>
                </a:lnTo>
                <a:lnTo>
                  <a:pt x="155044" y="0"/>
                </a:lnTo>
                <a:lnTo>
                  <a:pt x="150987" y="752"/>
                </a:lnTo>
                <a:lnTo>
                  <a:pt x="145902" y="2046"/>
                </a:lnTo>
                <a:lnTo>
                  <a:pt x="140130" y="3703"/>
                </a:lnTo>
                <a:lnTo>
                  <a:pt x="135489" y="5602"/>
                </a:lnTo>
                <a:lnTo>
                  <a:pt x="128215" y="9828"/>
                </a:lnTo>
                <a:lnTo>
                  <a:pt x="120220" y="14352"/>
                </a:lnTo>
                <a:lnTo>
                  <a:pt x="115865" y="16669"/>
                </a:lnTo>
                <a:lnTo>
                  <a:pt x="111374" y="19802"/>
                </a:lnTo>
                <a:lnTo>
                  <a:pt x="106794" y="23478"/>
                </a:lnTo>
                <a:lnTo>
                  <a:pt x="102152" y="27516"/>
                </a:lnTo>
                <a:lnTo>
                  <a:pt x="98264" y="31796"/>
                </a:lnTo>
                <a:lnTo>
                  <a:pt x="94878" y="36236"/>
                </a:lnTo>
                <a:lnTo>
                  <a:pt x="91827" y="40784"/>
                </a:lnTo>
                <a:lnTo>
                  <a:pt x="88205" y="45403"/>
                </a:lnTo>
                <a:lnTo>
                  <a:pt x="84204" y="50071"/>
                </a:lnTo>
                <a:lnTo>
                  <a:pt x="79948" y="54769"/>
                </a:lnTo>
                <a:lnTo>
                  <a:pt x="76318" y="60283"/>
                </a:lnTo>
                <a:lnTo>
                  <a:pt x="73103" y="66340"/>
                </a:lnTo>
                <a:lnTo>
                  <a:pt x="67415" y="78627"/>
                </a:lnTo>
                <a:lnTo>
                  <a:pt x="62241" y="89379"/>
                </a:lnTo>
                <a:lnTo>
                  <a:pt x="59750" y="95263"/>
                </a:lnTo>
                <a:lnTo>
                  <a:pt x="57296" y="101566"/>
                </a:lnTo>
                <a:lnTo>
                  <a:pt x="54866" y="108150"/>
                </a:lnTo>
                <a:lnTo>
                  <a:pt x="53246" y="114127"/>
                </a:lnTo>
                <a:lnTo>
                  <a:pt x="52166" y="119699"/>
                </a:lnTo>
                <a:lnTo>
                  <a:pt x="51446" y="125001"/>
                </a:lnTo>
                <a:lnTo>
                  <a:pt x="50966" y="130123"/>
                </a:lnTo>
                <a:lnTo>
                  <a:pt x="50646" y="135125"/>
                </a:lnTo>
                <a:lnTo>
                  <a:pt x="50433" y="140048"/>
                </a:lnTo>
                <a:lnTo>
                  <a:pt x="50196" y="149750"/>
                </a:lnTo>
                <a:lnTo>
                  <a:pt x="50132" y="154560"/>
                </a:lnTo>
                <a:lnTo>
                  <a:pt x="50884" y="159354"/>
                </a:lnTo>
                <a:lnTo>
                  <a:pt x="52179" y="164138"/>
                </a:lnTo>
                <a:lnTo>
                  <a:pt x="53836" y="168914"/>
                </a:lnTo>
                <a:lnTo>
                  <a:pt x="55734" y="173686"/>
                </a:lnTo>
                <a:lnTo>
                  <a:pt x="57794" y="178455"/>
                </a:lnTo>
                <a:lnTo>
                  <a:pt x="59960" y="183221"/>
                </a:lnTo>
                <a:lnTo>
                  <a:pt x="62992" y="187193"/>
                </a:lnTo>
                <a:lnTo>
                  <a:pt x="70594" y="193723"/>
                </a:lnTo>
                <a:lnTo>
                  <a:pt x="74844" y="196575"/>
                </a:lnTo>
                <a:lnTo>
                  <a:pt x="79265" y="199270"/>
                </a:lnTo>
                <a:lnTo>
                  <a:pt x="83799" y="201861"/>
                </a:lnTo>
                <a:lnTo>
                  <a:pt x="93071" y="206856"/>
                </a:lnTo>
                <a:lnTo>
                  <a:pt x="97766" y="209299"/>
                </a:lnTo>
                <a:lnTo>
                  <a:pt x="102483" y="210928"/>
                </a:lnTo>
                <a:lnTo>
                  <a:pt x="107216" y="212014"/>
                </a:lnTo>
                <a:lnTo>
                  <a:pt x="111958" y="212738"/>
                </a:lnTo>
                <a:lnTo>
                  <a:pt x="117501" y="214014"/>
                </a:lnTo>
                <a:lnTo>
                  <a:pt x="123578" y="215659"/>
                </a:lnTo>
                <a:lnTo>
                  <a:pt x="130010" y="217549"/>
                </a:lnTo>
                <a:lnTo>
                  <a:pt x="135886" y="218016"/>
                </a:lnTo>
                <a:lnTo>
                  <a:pt x="141390" y="217533"/>
                </a:lnTo>
                <a:lnTo>
                  <a:pt x="146648" y="216417"/>
                </a:lnTo>
                <a:lnTo>
                  <a:pt x="151740" y="215674"/>
                </a:lnTo>
                <a:lnTo>
                  <a:pt x="156722" y="215178"/>
                </a:lnTo>
                <a:lnTo>
                  <a:pt x="161631" y="214847"/>
                </a:lnTo>
                <a:lnTo>
                  <a:pt x="167286" y="213833"/>
                </a:lnTo>
                <a:lnTo>
                  <a:pt x="173436" y="212363"/>
                </a:lnTo>
                <a:lnTo>
                  <a:pt x="179918" y="210590"/>
                </a:lnTo>
                <a:lnTo>
                  <a:pt x="185826" y="208613"/>
                </a:lnTo>
                <a:lnTo>
                  <a:pt x="191353" y="206502"/>
                </a:lnTo>
                <a:lnTo>
                  <a:pt x="196625" y="204301"/>
                </a:lnTo>
                <a:lnTo>
                  <a:pt x="202521" y="202833"/>
                </a:lnTo>
                <a:lnTo>
                  <a:pt x="208832" y="201855"/>
                </a:lnTo>
                <a:lnTo>
                  <a:pt x="215421" y="201203"/>
                </a:lnTo>
                <a:lnTo>
                  <a:pt x="220608" y="199974"/>
                </a:lnTo>
                <a:lnTo>
                  <a:pt x="228487" y="196493"/>
                </a:lnTo>
                <a:lnTo>
                  <a:pt x="261555" y="179852"/>
                </a:lnTo>
                <a:lnTo>
                  <a:pt x="267292" y="175085"/>
                </a:lnTo>
                <a:lnTo>
                  <a:pt x="268682" y="173038"/>
                </a:lnTo>
                <a:lnTo>
                  <a:pt x="270639" y="167157"/>
                </a:lnTo>
                <a:lnTo>
                  <a:pt x="271096" y="165503"/>
                </a:lnTo>
                <a:lnTo>
                  <a:pt x="270424" y="165062"/>
                </a:lnTo>
                <a:lnTo>
                  <a:pt x="265280" y="164296"/>
                </a:lnTo>
                <a:lnTo>
                  <a:pt x="262629" y="162115"/>
                </a:lnTo>
                <a:lnTo>
                  <a:pt x="257175" y="15703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39"/>
          <p:cNvSpPr/>
          <p:nvPr/>
        </p:nvSpPr>
        <p:spPr>
          <a:xfrm>
            <a:off x="4479131" y="1250156"/>
            <a:ext cx="207170" cy="285751"/>
          </a:xfrm>
          <a:custGeom>
            <a:avLst/>
            <a:gdLst/>
            <a:ahLst/>
            <a:cxnLst/>
            <a:rect l="0" t="0" r="0" b="0"/>
            <a:pathLst>
              <a:path w="207170" h="285751">
                <a:moveTo>
                  <a:pt x="0" y="0"/>
                </a:moveTo>
                <a:lnTo>
                  <a:pt x="0" y="17061"/>
                </a:lnTo>
                <a:lnTo>
                  <a:pt x="794" y="19311"/>
                </a:lnTo>
                <a:lnTo>
                  <a:pt x="3792" y="23929"/>
                </a:lnTo>
                <a:lnTo>
                  <a:pt x="5654" y="30743"/>
                </a:lnTo>
                <a:lnTo>
                  <a:pt x="6151" y="34783"/>
                </a:lnTo>
                <a:lnTo>
                  <a:pt x="7275" y="38270"/>
                </a:lnTo>
                <a:lnTo>
                  <a:pt x="10642" y="44261"/>
                </a:lnTo>
                <a:lnTo>
                  <a:pt x="14784" y="51686"/>
                </a:lnTo>
                <a:lnTo>
                  <a:pt x="19271" y="59484"/>
                </a:lnTo>
                <a:lnTo>
                  <a:pt x="23911" y="65595"/>
                </a:lnTo>
                <a:lnTo>
                  <a:pt x="27053" y="69130"/>
                </a:lnTo>
                <a:lnTo>
                  <a:pt x="34777" y="77291"/>
                </a:lnTo>
                <a:lnTo>
                  <a:pt x="48052" y="90811"/>
                </a:lnTo>
                <a:lnTo>
                  <a:pt x="51878" y="95465"/>
                </a:lnTo>
                <a:lnTo>
                  <a:pt x="55223" y="100156"/>
                </a:lnTo>
                <a:lnTo>
                  <a:pt x="58246" y="104871"/>
                </a:lnTo>
                <a:lnTo>
                  <a:pt x="61849" y="109601"/>
                </a:lnTo>
                <a:lnTo>
                  <a:pt x="65839" y="114342"/>
                </a:lnTo>
                <a:lnTo>
                  <a:pt x="70087" y="119091"/>
                </a:lnTo>
                <a:lnTo>
                  <a:pt x="74506" y="123050"/>
                </a:lnTo>
                <a:lnTo>
                  <a:pt x="79039" y="126483"/>
                </a:lnTo>
                <a:lnTo>
                  <a:pt x="83649" y="129566"/>
                </a:lnTo>
                <a:lnTo>
                  <a:pt x="88309" y="133208"/>
                </a:lnTo>
                <a:lnTo>
                  <a:pt x="93004" y="137224"/>
                </a:lnTo>
                <a:lnTo>
                  <a:pt x="97721" y="141489"/>
                </a:lnTo>
                <a:lnTo>
                  <a:pt x="107196" y="150461"/>
                </a:lnTo>
                <a:lnTo>
                  <a:pt x="111945" y="155076"/>
                </a:lnTo>
                <a:lnTo>
                  <a:pt x="115905" y="159740"/>
                </a:lnTo>
                <a:lnTo>
                  <a:pt x="119339" y="164437"/>
                </a:lnTo>
                <a:lnTo>
                  <a:pt x="122422" y="169156"/>
                </a:lnTo>
                <a:lnTo>
                  <a:pt x="126065" y="173889"/>
                </a:lnTo>
                <a:lnTo>
                  <a:pt x="130081" y="178632"/>
                </a:lnTo>
                <a:lnTo>
                  <a:pt x="134345" y="183382"/>
                </a:lnTo>
                <a:lnTo>
                  <a:pt x="143317" y="192893"/>
                </a:lnTo>
                <a:lnTo>
                  <a:pt x="147932" y="197651"/>
                </a:lnTo>
                <a:lnTo>
                  <a:pt x="151803" y="202411"/>
                </a:lnTo>
                <a:lnTo>
                  <a:pt x="155177" y="207172"/>
                </a:lnTo>
                <a:lnTo>
                  <a:pt x="158220" y="211933"/>
                </a:lnTo>
                <a:lnTo>
                  <a:pt x="160248" y="216695"/>
                </a:lnTo>
                <a:lnTo>
                  <a:pt x="161601" y="221457"/>
                </a:lnTo>
                <a:lnTo>
                  <a:pt x="162503" y="226219"/>
                </a:lnTo>
                <a:lnTo>
                  <a:pt x="165621" y="233627"/>
                </a:lnTo>
                <a:lnTo>
                  <a:pt x="169653" y="240359"/>
                </a:lnTo>
                <a:lnTo>
                  <a:pt x="174091" y="248643"/>
                </a:lnTo>
                <a:lnTo>
                  <a:pt x="178709" y="255499"/>
                </a:lnTo>
                <a:lnTo>
                  <a:pt x="183407" y="261193"/>
                </a:lnTo>
                <a:lnTo>
                  <a:pt x="188141" y="266369"/>
                </a:lnTo>
                <a:lnTo>
                  <a:pt x="198616" y="277166"/>
                </a:lnTo>
                <a:lnTo>
                  <a:pt x="199085" y="278440"/>
                </a:lnTo>
                <a:lnTo>
                  <a:pt x="199607" y="281972"/>
                </a:lnTo>
                <a:lnTo>
                  <a:pt x="200540" y="283231"/>
                </a:lnTo>
                <a:lnTo>
                  <a:pt x="201956" y="284071"/>
                </a:lnTo>
                <a:lnTo>
                  <a:pt x="207169" y="2857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40"/>
          <p:cNvSpPr/>
          <p:nvPr/>
        </p:nvSpPr>
        <p:spPr>
          <a:xfrm>
            <a:off x="4486275" y="1271587"/>
            <a:ext cx="200026" cy="242889"/>
          </a:xfrm>
          <a:custGeom>
            <a:avLst/>
            <a:gdLst/>
            <a:ahLst/>
            <a:cxnLst/>
            <a:rect l="0" t="0" r="0" b="0"/>
            <a:pathLst>
              <a:path w="200026" h="242889">
                <a:moveTo>
                  <a:pt x="200025" y="0"/>
                </a:moveTo>
                <a:lnTo>
                  <a:pt x="196232" y="3792"/>
                </a:lnTo>
                <a:lnTo>
                  <a:pt x="195115" y="5703"/>
                </a:lnTo>
                <a:lnTo>
                  <a:pt x="192749" y="12185"/>
                </a:lnTo>
                <a:lnTo>
                  <a:pt x="189383" y="16793"/>
                </a:lnTo>
                <a:lnTo>
                  <a:pt x="186580" y="19926"/>
                </a:lnTo>
                <a:lnTo>
                  <a:pt x="179232" y="27642"/>
                </a:lnTo>
                <a:lnTo>
                  <a:pt x="175050" y="32715"/>
                </a:lnTo>
                <a:lnTo>
                  <a:pt x="170675" y="38479"/>
                </a:lnTo>
                <a:lnTo>
                  <a:pt x="161580" y="51233"/>
                </a:lnTo>
                <a:lnTo>
                  <a:pt x="152247" y="64839"/>
                </a:lnTo>
                <a:lnTo>
                  <a:pt x="146741" y="71801"/>
                </a:lnTo>
                <a:lnTo>
                  <a:pt x="140690" y="78824"/>
                </a:lnTo>
                <a:lnTo>
                  <a:pt x="134274" y="85887"/>
                </a:lnTo>
                <a:lnTo>
                  <a:pt x="120796" y="100084"/>
                </a:lnTo>
                <a:lnTo>
                  <a:pt x="113868" y="107204"/>
                </a:lnTo>
                <a:lnTo>
                  <a:pt x="107662" y="115126"/>
                </a:lnTo>
                <a:lnTo>
                  <a:pt x="101937" y="123582"/>
                </a:lnTo>
                <a:lnTo>
                  <a:pt x="96533" y="132394"/>
                </a:lnTo>
                <a:lnTo>
                  <a:pt x="90549" y="140650"/>
                </a:lnTo>
                <a:lnTo>
                  <a:pt x="84178" y="148536"/>
                </a:lnTo>
                <a:lnTo>
                  <a:pt x="77550" y="156174"/>
                </a:lnTo>
                <a:lnTo>
                  <a:pt x="71543" y="163647"/>
                </a:lnTo>
                <a:lnTo>
                  <a:pt x="65952" y="171011"/>
                </a:lnTo>
                <a:lnTo>
                  <a:pt x="60636" y="178301"/>
                </a:lnTo>
                <a:lnTo>
                  <a:pt x="54712" y="184749"/>
                </a:lnTo>
                <a:lnTo>
                  <a:pt x="48381" y="190634"/>
                </a:lnTo>
                <a:lnTo>
                  <a:pt x="41778" y="196146"/>
                </a:lnTo>
                <a:lnTo>
                  <a:pt x="36583" y="201408"/>
                </a:lnTo>
                <a:lnTo>
                  <a:pt x="32327" y="206503"/>
                </a:lnTo>
                <a:lnTo>
                  <a:pt x="28694" y="211487"/>
                </a:lnTo>
                <a:lnTo>
                  <a:pt x="24686" y="215604"/>
                </a:lnTo>
                <a:lnTo>
                  <a:pt x="20426" y="219142"/>
                </a:lnTo>
                <a:lnTo>
                  <a:pt x="15999" y="222295"/>
                </a:lnTo>
                <a:lnTo>
                  <a:pt x="13046" y="225190"/>
                </a:lnTo>
                <a:lnTo>
                  <a:pt x="11079" y="227914"/>
                </a:lnTo>
                <a:lnTo>
                  <a:pt x="8099" y="233058"/>
                </a:lnTo>
                <a:lnTo>
                  <a:pt x="2752" y="239622"/>
                </a:lnTo>
                <a:lnTo>
                  <a:pt x="0"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41"/>
          <p:cNvSpPr/>
          <p:nvPr/>
        </p:nvSpPr>
        <p:spPr>
          <a:xfrm>
            <a:off x="4857750" y="1331825"/>
            <a:ext cx="207169" cy="18344"/>
          </a:xfrm>
          <a:custGeom>
            <a:avLst/>
            <a:gdLst/>
            <a:ahLst/>
            <a:cxnLst/>
            <a:rect l="0" t="0" r="0" b="0"/>
            <a:pathLst>
              <a:path w="207169" h="18344">
                <a:moveTo>
                  <a:pt x="0" y="18343"/>
                </a:moveTo>
                <a:lnTo>
                  <a:pt x="24584" y="18343"/>
                </a:lnTo>
                <a:lnTo>
                  <a:pt x="29883" y="17550"/>
                </a:lnTo>
                <a:lnTo>
                  <a:pt x="35003" y="16227"/>
                </a:lnTo>
                <a:lnTo>
                  <a:pt x="40004" y="14551"/>
                </a:lnTo>
                <a:lnTo>
                  <a:pt x="45719" y="13434"/>
                </a:lnTo>
                <a:lnTo>
                  <a:pt x="51911" y="12689"/>
                </a:lnTo>
                <a:lnTo>
                  <a:pt x="58420" y="12193"/>
                </a:lnTo>
                <a:lnTo>
                  <a:pt x="64346" y="11861"/>
                </a:lnTo>
                <a:lnTo>
                  <a:pt x="75165" y="11494"/>
                </a:lnTo>
                <a:lnTo>
                  <a:pt x="81066" y="10602"/>
                </a:lnTo>
                <a:lnTo>
                  <a:pt x="87381" y="9214"/>
                </a:lnTo>
                <a:lnTo>
                  <a:pt x="93973" y="7494"/>
                </a:lnTo>
                <a:lnTo>
                  <a:pt x="100748" y="6348"/>
                </a:lnTo>
                <a:lnTo>
                  <a:pt x="107647" y="5584"/>
                </a:lnTo>
                <a:lnTo>
                  <a:pt x="114627" y="5075"/>
                </a:lnTo>
                <a:lnTo>
                  <a:pt x="121662" y="4735"/>
                </a:lnTo>
                <a:lnTo>
                  <a:pt x="135828" y="4358"/>
                </a:lnTo>
                <a:lnTo>
                  <a:pt x="142940" y="3463"/>
                </a:lnTo>
                <a:lnTo>
                  <a:pt x="150061" y="2073"/>
                </a:lnTo>
                <a:lnTo>
                  <a:pt x="157191" y="353"/>
                </a:lnTo>
                <a:lnTo>
                  <a:pt x="163531" y="0"/>
                </a:lnTo>
                <a:lnTo>
                  <a:pt x="169346" y="558"/>
                </a:lnTo>
                <a:lnTo>
                  <a:pt x="174809" y="1724"/>
                </a:lnTo>
                <a:lnTo>
                  <a:pt x="179246" y="2501"/>
                </a:lnTo>
                <a:lnTo>
                  <a:pt x="182997" y="3019"/>
                </a:lnTo>
                <a:lnTo>
                  <a:pt x="186292" y="3365"/>
                </a:lnTo>
                <a:lnTo>
                  <a:pt x="192069" y="3749"/>
                </a:lnTo>
                <a:lnTo>
                  <a:pt x="197282" y="3919"/>
                </a:lnTo>
                <a:lnTo>
                  <a:pt x="207168" y="4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42"/>
          <p:cNvSpPr/>
          <p:nvPr/>
        </p:nvSpPr>
        <p:spPr>
          <a:xfrm>
            <a:off x="4886325" y="1421902"/>
            <a:ext cx="185738" cy="13992"/>
          </a:xfrm>
          <a:custGeom>
            <a:avLst/>
            <a:gdLst/>
            <a:ahLst/>
            <a:cxnLst/>
            <a:rect l="0" t="0" r="0" b="0"/>
            <a:pathLst>
              <a:path w="185738" h="13992">
                <a:moveTo>
                  <a:pt x="0" y="13991"/>
                </a:moveTo>
                <a:lnTo>
                  <a:pt x="33792" y="13991"/>
                </a:lnTo>
                <a:lnTo>
                  <a:pt x="39196" y="13198"/>
                </a:lnTo>
                <a:lnTo>
                  <a:pt x="45181" y="11875"/>
                </a:lnTo>
                <a:lnTo>
                  <a:pt x="51552" y="10199"/>
                </a:lnTo>
                <a:lnTo>
                  <a:pt x="58180" y="9082"/>
                </a:lnTo>
                <a:lnTo>
                  <a:pt x="64980" y="8337"/>
                </a:lnTo>
                <a:lnTo>
                  <a:pt x="71895" y="7841"/>
                </a:lnTo>
                <a:lnTo>
                  <a:pt x="78887" y="7509"/>
                </a:lnTo>
                <a:lnTo>
                  <a:pt x="93004" y="7142"/>
                </a:lnTo>
                <a:lnTo>
                  <a:pt x="110547" y="6935"/>
                </a:lnTo>
                <a:lnTo>
                  <a:pt x="115767" y="6112"/>
                </a:lnTo>
                <a:lnTo>
                  <a:pt x="120834" y="4770"/>
                </a:lnTo>
                <a:lnTo>
                  <a:pt x="125800" y="3081"/>
                </a:lnTo>
                <a:lnTo>
                  <a:pt x="130697" y="1955"/>
                </a:lnTo>
                <a:lnTo>
                  <a:pt x="135550" y="1205"/>
                </a:lnTo>
                <a:lnTo>
                  <a:pt x="140373" y="704"/>
                </a:lnTo>
                <a:lnTo>
                  <a:pt x="145176" y="371"/>
                </a:lnTo>
                <a:lnTo>
                  <a:pt x="149965" y="148"/>
                </a:lnTo>
                <a:lnTo>
                  <a:pt x="154745" y="0"/>
                </a:lnTo>
                <a:lnTo>
                  <a:pt x="159520" y="695"/>
                </a:lnTo>
                <a:lnTo>
                  <a:pt x="164290" y="1952"/>
                </a:lnTo>
                <a:lnTo>
                  <a:pt x="169057" y="3584"/>
                </a:lnTo>
                <a:lnTo>
                  <a:pt x="173030" y="4672"/>
                </a:lnTo>
                <a:lnTo>
                  <a:pt x="176472" y="5397"/>
                </a:lnTo>
                <a:lnTo>
                  <a:pt x="185737" y="684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43"/>
          <p:cNvSpPr/>
          <p:nvPr/>
        </p:nvSpPr>
        <p:spPr>
          <a:xfrm>
            <a:off x="5179218" y="1307306"/>
            <a:ext cx="207055" cy="385726"/>
          </a:xfrm>
          <a:custGeom>
            <a:avLst/>
            <a:gdLst/>
            <a:ahLst/>
            <a:cxnLst/>
            <a:rect l="0" t="0" r="0" b="0"/>
            <a:pathLst>
              <a:path w="207055" h="385726">
                <a:moveTo>
                  <a:pt x="21432" y="0"/>
                </a:moveTo>
                <a:lnTo>
                  <a:pt x="21432" y="83286"/>
                </a:lnTo>
                <a:lnTo>
                  <a:pt x="23548" y="92843"/>
                </a:lnTo>
                <a:lnTo>
                  <a:pt x="26341" y="102382"/>
                </a:lnTo>
                <a:lnTo>
                  <a:pt x="27582" y="111914"/>
                </a:lnTo>
                <a:lnTo>
                  <a:pt x="30251" y="121441"/>
                </a:lnTo>
                <a:lnTo>
                  <a:pt x="32073" y="126205"/>
                </a:lnTo>
                <a:lnTo>
                  <a:pt x="38332" y="135730"/>
                </a:lnTo>
                <a:lnTo>
                  <a:pt x="42224" y="140493"/>
                </a:lnTo>
                <a:lnTo>
                  <a:pt x="46406" y="144462"/>
                </a:lnTo>
                <a:lnTo>
                  <a:pt x="50781" y="147902"/>
                </a:lnTo>
                <a:lnTo>
                  <a:pt x="55285" y="150988"/>
                </a:lnTo>
                <a:lnTo>
                  <a:pt x="59082" y="153840"/>
                </a:lnTo>
                <a:lnTo>
                  <a:pt x="65417" y="159125"/>
                </a:lnTo>
                <a:lnTo>
                  <a:pt x="69012" y="160852"/>
                </a:lnTo>
                <a:lnTo>
                  <a:pt x="72995" y="162004"/>
                </a:lnTo>
                <a:lnTo>
                  <a:pt x="77239" y="162771"/>
                </a:lnTo>
                <a:lnTo>
                  <a:pt x="81655" y="163283"/>
                </a:lnTo>
                <a:lnTo>
                  <a:pt x="86187" y="163624"/>
                </a:lnTo>
                <a:lnTo>
                  <a:pt x="94662" y="164003"/>
                </a:lnTo>
                <a:lnTo>
                  <a:pt x="101074" y="164171"/>
                </a:lnTo>
                <a:lnTo>
                  <a:pt x="112939" y="164266"/>
                </a:lnTo>
                <a:lnTo>
                  <a:pt x="117362" y="163486"/>
                </a:lnTo>
                <a:lnTo>
                  <a:pt x="121897" y="162172"/>
                </a:lnTo>
                <a:lnTo>
                  <a:pt x="126509" y="160502"/>
                </a:lnTo>
                <a:lnTo>
                  <a:pt x="130377" y="158595"/>
                </a:lnTo>
                <a:lnTo>
                  <a:pt x="136791" y="154359"/>
                </a:lnTo>
                <a:lnTo>
                  <a:pt x="142288" y="147714"/>
                </a:lnTo>
                <a:lnTo>
                  <a:pt x="147377" y="140263"/>
                </a:lnTo>
                <a:lnTo>
                  <a:pt x="152284" y="134306"/>
                </a:lnTo>
                <a:lnTo>
                  <a:pt x="157111" y="126895"/>
                </a:lnTo>
                <a:lnTo>
                  <a:pt x="161902" y="118310"/>
                </a:lnTo>
                <a:lnTo>
                  <a:pt x="166678" y="109203"/>
                </a:lnTo>
                <a:lnTo>
                  <a:pt x="169329" y="99864"/>
                </a:lnTo>
                <a:lnTo>
                  <a:pt x="171301" y="90421"/>
                </a:lnTo>
                <a:lnTo>
                  <a:pt x="174824" y="80933"/>
                </a:lnTo>
                <a:lnTo>
                  <a:pt x="176919" y="71424"/>
                </a:lnTo>
                <a:lnTo>
                  <a:pt x="177849" y="61907"/>
                </a:lnTo>
                <a:lnTo>
                  <a:pt x="178263" y="52385"/>
                </a:lnTo>
                <a:lnTo>
                  <a:pt x="178496" y="38099"/>
                </a:lnTo>
                <a:lnTo>
                  <a:pt x="178594" y="7271"/>
                </a:lnTo>
                <a:lnTo>
                  <a:pt x="178594" y="93997"/>
                </a:lnTo>
                <a:lnTo>
                  <a:pt x="179388" y="100765"/>
                </a:lnTo>
                <a:lnTo>
                  <a:pt x="180711" y="107658"/>
                </a:lnTo>
                <a:lnTo>
                  <a:pt x="182386" y="114634"/>
                </a:lnTo>
                <a:lnTo>
                  <a:pt x="184297" y="121667"/>
                </a:lnTo>
                <a:lnTo>
                  <a:pt x="188537" y="135830"/>
                </a:lnTo>
                <a:lnTo>
                  <a:pt x="189986" y="142941"/>
                </a:lnTo>
                <a:lnTo>
                  <a:pt x="190951" y="150062"/>
                </a:lnTo>
                <a:lnTo>
                  <a:pt x="191594" y="157192"/>
                </a:lnTo>
                <a:lnTo>
                  <a:pt x="192817" y="164326"/>
                </a:lnTo>
                <a:lnTo>
                  <a:pt x="194426" y="171463"/>
                </a:lnTo>
                <a:lnTo>
                  <a:pt x="196293" y="178602"/>
                </a:lnTo>
                <a:lnTo>
                  <a:pt x="198330" y="185743"/>
                </a:lnTo>
                <a:lnTo>
                  <a:pt x="202712" y="200027"/>
                </a:lnTo>
                <a:lnTo>
                  <a:pt x="204197" y="206376"/>
                </a:lnTo>
                <a:lnTo>
                  <a:pt x="205848" y="217664"/>
                </a:lnTo>
                <a:lnTo>
                  <a:pt x="206289" y="223691"/>
                </a:lnTo>
                <a:lnTo>
                  <a:pt x="206582" y="230090"/>
                </a:lnTo>
                <a:lnTo>
                  <a:pt x="206908" y="243549"/>
                </a:lnTo>
                <a:lnTo>
                  <a:pt x="207054" y="257469"/>
                </a:lnTo>
                <a:lnTo>
                  <a:pt x="206298" y="264515"/>
                </a:lnTo>
                <a:lnTo>
                  <a:pt x="205001" y="271593"/>
                </a:lnTo>
                <a:lnTo>
                  <a:pt x="203342" y="278693"/>
                </a:lnTo>
                <a:lnTo>
                  <a:pt x="200649" y="285014"/>
                </a:lnTo>
                <a:lnTo>
                  <a:pt x="197266" y="290816"/>
                </a:lnTo>
                <a:lnTo>
                  <a:pt x="193423" y="296271"/>
                </a:lnTo>
                <a:lnTo>
                  <a:pt x="190068" y="302289"/>
                </a:lnTo>
                <a:lnTo>
                  <a:pt x="187037" y="308682"/>
                </a:lnTo>
                <a:lnTo>
                  <a:pt x="184223" y="315325"/>
                </a:lnTo>
                <a:lnTo>
                  <a:pt x="180759" y="321342"/>
                </a:lnTo>
                <a:lnTo>
                  <a:pt x="176862" y="326940"/>
                </a:lnTo>
                <a:lnTo>
                  <a:pt x="172677" y="332260"/>
                </a:lnTo>
                <a:lnTo>
                  <a:pt x="168300" y="337394"/>
                </a:lnTo>
                <a:lnTo>
                  <a:pt x="163793" y="342404"/>
                </a:lnTo>
                <a:lnTo>
                  <a:pt x="159202" y="347332"/>
                </a:lnTo>
                <a:lnTo>
                  <a:pt x="154554" y="351411"/>
                </a:lnTo>
                <a:lnTo>
                  <a:pt x="149867" y="354924"/>
                </a:lnTo>
                <a:lnTo>
                  <a:pt x="145155" y="358059"/>
                </a:lnTo>
                <a:lnTo>
                  <a:pt x="139632" y="360944"/>
                </a:lnTo>
                <a:lnTo>
                  <a:pt x="133570" y="363660"/>
                </a:lnTo>
                <a:lnTo>
                  <a:pt x="127147" y="366265"/>
                </a:lnTo>
                <a:lnTo>
                  <a:pt x="121277" y="368795"/>
                </a:lnTo>
                <a:lnTo>
                  <a:pt x="110522" y="373724"/>
                </a:lnTo>
                <a:lnTo>
                  <a:pt x="95542" y="380960"/>
                </a:lnTo>
                <a:lnTo>
                  <a:pt x="90682" y="382561"/>
                </a:lnTo>
                <a:lnTo>
                  <a:pt x="85855" y="383628"/>
                </a:lnTo>
                <a:lnTo>
                  <a:pt x="81050" y="384339"/>
                </a:lnTo>
                <a:lnTo>
                  <a:pt x="76258" y="384814"/>
                </a:lnTo>
                <a:lnTo>
                  <a:pt x="71476" y="385130"/>
                </a:lnTo>
                <a:lnTo>
                  <a:pt x="66701" y="385341"/>
                </a:lnTo>
                <a:lnTo>
                  <a:pt x="57161" y="385575"/>
                </a:lnTo>
                <a:lnTo>
                  <a:pt x="38103" y="385725"/>
                </a:lnTo>
                <a:lnTo>
                  <a:pt x="34133" y="384944"/>
                </a:lnTo>
                <a:lnTo>
                  <a:pt x="30693" y="383629"/>
                </a:lnTo>
                <a:lnTo>
                  <a:pt x="24754" y="380052"/>
                </a:lnTo>
                <a:lnTo>
                  <a:pt x="19468" y="375816"/>
                </a:lnTo>
                <a:lnTo>
                  <a:pt x="14474" y="371288"/>
                </a:lnTo>
                <a:lnTo>
                  <a:pt x="9608" y="366629"/>
                </a:lnTo>
                <a:lnTo>
                  <a:pt x="0" y="3571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44"/>
          <p:cNvSpPr/>
          <p:nvPr/>
        </p:nvSpPr>
        <p:spPr>
          <a:xfrm>
            <a:off x="5514975" y="1393031"/>
            <a:ext cx="178594" cy="7137"/>
          </a:xfrm>
          <a:custGeom>
            <a:avLst/>
            <a:gdLst/>
            <a:ahLst/>
            <a:cxnLst/>
            <a:rect l="0" t="0" r="0" b="0"/>
            <a:pathLst>
              <a:path w="178594" h="7137">
                <a:moveTo>
                  <a:pt x="0" y="0"/>
                </a:moveTo>
                <a:lnTo>
                  <a:pt x="27702" y="0"/>
                </a:lnTo>
                <a:lnTo>
                  <a:pt x="32756" y="794"/>
                </a:lnTo>
                <a:lnTo>
                  <a:pt x="38506" y="2116"/>
                </a:lnTo>
                <a:lnTo>
                  <a:pt x="44720" y="3792"/>
                </a:lnTo>
                <a:lnTo>
                  <a:pt x="50451" y="4909"/>
                </a:lnTo>
                <a:lnTo>
                  <a:pt x="55859" y="5654"/>
                </a:lnTo>
                <a:lnTo>
                  <a:pt x="61052" y="6150"/>
                </a:lnTo>
                <a:lnTo>
                  <a:pt x="66101" y="6482"/>
                </a:lnTo>
                <a:lnTo>
                  <a:pt x="71054" y="6702"/>
                </a:lnTo>
                <a:lnTo>
                  <a:pt x="80792" y="6947"/>
                </a:lnTo>
                <a:lnTo>
                  <a:pt x="119056" y="7136"/>
                </a:lnTo>
                <a:lnTo>
                  <a:pt x="123821" y="6345"/>
                </a:lnTo>
                <a:lnTo>
                  <a:pt x="128584" y="5023"/>
                </a:lnTo>
                <a:lnTo>
                  <a:pt x="133348" y="3349"/>
                </a:lnTo>
                <a:lnTo>
                  <a:pt x="137317" y="2232"/>
                </a:lnTo>
                <a:lnTo>
                  <a:pt x="140757" y="1488"/>
                </a:lnTo>
                <a:lnTo>
                  <a:pt x="143844" y="992"/>
                </a:lnTo>
                <a:lnTo>
                  <a:pt x="146696" y="661"/>
                </a:lnTo>
                <a:lnTo>
                  <a:pt x="149391" y="441"/>
                </a:lnTo>
                <a:lnTo>
                  <a:pt x="151981" y="294"/>
                </a:lnTo>
                <a:lnTo>
                  <a:pt x="156976" y="130"/>
                </a:lnTo>
                <a:lnTo>
                  <a:pt x="166650" y="26"/>
                </a:lnTo>
                <a:lnTo>
                  <a:pt x="17859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45"/>
          <p:cNvSpPr/>
          <p:nvPr/>
        </p:nvSpPr>
        <p:spPr>
          <a:xfrm>
            <a:off x="5565006" y="1285875"/>
            <a:ext cx="57126" cy="221457"/>
          </a:xfrm>
          <a:custGeom>
            <a:avLst/>
            <a:gdLst/>
            <a:ahLst/>
            <a:cxnLst/>
            <a:rect l="0" t="0" r="0" b="0"/>
            <a:pathLst>
              <a:path w="57126" h="221457">
                <a:moveTo>
                  <a:pt x="7119" y="0"/>
                </a:moveTo>
                <a:lnTo>
                  <a:pt x="7119" y="6150"/>
                </a:lnTo>
                <a:lnTo>
                  <a:pt x="6325" y="7275"/>
                </a:lnTo>
                <a:lnTo>
                  <a:pt x="5002" y="8819"/>
                </a:lnTo>
                <a:lnTo>
                  <a:pt x="3326" y="10641"/>
                </a:lnTo>
                <a:lnTo>
                  <a:pt x="2209" y="13444"/>
                </a:lnTo>
                <a:lnTo>
                  <a:pt x="1464" y="16900"/>
                </a:lnTo>
                <a:lnTo>
                  <a:pt x="968" y="20792"/>
                </a:lnTo>
                <a:lnTo>
                  <a:pt x="637" y="24973"/>
                </a:lnTo>
                <a:lnTo>
                  <a:pt x="416" y="29349"/>
                </a:lnTo>
                <a:lnTo>
                  <a:pt x="106" y="40975"/>
                </a:lnTo>
                <a:lnTo>
                  <a:pt x="0" y="59599"/>
                </a:lnTo>
                <a:lnTo>
                  <a:pt x="786" y="65132"/>
                </a:lnTo>
                <a:lnTo>
                  <a:pt x="2103" y="70409"/>
                </a:lnTo>
                <a:lnTo>
                  <a:pt x="3775" y="75514"/>
                </a:lnTo>
                <a:lnTo>
                  <a:pt x="4890" y="80505"/>
                </a:lnTo>
                <a:lnTo>
                  <a:pt x="5633" y="85420"/>
                </a:lnTo>
                <a:lnTo>
                  <a:pt x="6128" y="90284"/>
                </a:lnTo>
                <a:lnTo>
                  <a:pt x="7252" y="95114"/>
                </a:lnTo>
                <a:lnTo>
                  <a:pt x="8795" y="99922"/>
                </a:lnTo>
                <a:lnTo>
                  <a:pt x="10617" y="104714"/>
                </a:lnTo>
                <a:lnTo>
                  <a:pt x="14759" y="116389"/>
                </a:lnTo>
                <a:lnTo>
                  <a:pt x="16975" y="122837"/>
                </a:lnTo>
                <a:lnTo>
                  <a:pt x="19246" y="128722"/>
                </a:lnTo>
                <a:lnTo>
                  <a:pt x="21553" y="134233"/>
                </a:lnTo>
                <a:lnTo>
                  <a:pt x="23886" y="139495"/>
                </a:lnTo>
                <a:lnTo>
                  <a:pt x="28593" y="149575"/>
                </a:lnTo>
                <a:lnTo>
                  <a:pt x="30960" y="154485"/>
                </a:lnTo>
                <a:lnTo>
                  <a:pt x="32538" y="159346"/>
                </a:lnTo>
                <a:lnTo>
                  <a:pt x="33590" y="164174"/>
                </a:lnTo>
                <a:lnTo>
                  <a:pt x="34291" y="168981"/>
                </a:lnTo>
                <a:lnTo>
                  <a:pt x="35552" y="173772"/>
                </a:lnTo>
                <a:lnTo>
                  <a:pt x="37187" y="178554"/>
                </a:lnTo>
                <a:lnTo>
                  <a:pt x="39070" y="183330"/>
                </a:lnTo>
                <a:lnTo>
                  <a:pt x="41120" y="187307"/>
                </a:lnTo>
                <a:lnTo>
                  <a:pt x="43280" y="190753"/>
                </a:lnTo>
                <a:lnTo>
                  <a:pt x="45513" y="193843"/>
                </a:lnTo>
                <a:lnTo>
                  <a:pt x="47002" y="196697"/>
                </a:lnTo>
                <a:lnTo>
                  <a:pt x="48657" y="201985"/>
                </a:lnTo>
                <a:lnTo>
                  <a:pt x="49893" y="204507"/>
                </a:lnTo>
                <a:lnTo>
                  <a:pt x="51509" y="206981"/>
                </a:lnTo>
                <a:lnTo>
                  <a:pt x="53382" y="209425"/>
                </a:lnTo>
                <a:lnTo>
                  <a:pt x="54629" y="211848"/>
                </a:lnTo>
                <a:lnTo>
                  <a:pt x="56385" y="218256"/>
                </a:lnTo>
                <a:lnTo>
                  <a:pt x="57125"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46"/>
          <p:cNvSpPr/>
          <p:nvPr/>
        </p:nvSpPr>
        <p:spPr>
          <a:xfrm>
            <a:off x="5815012" y="1221581"/>
            <a:ext cx="57143" cy="306850"/>
          </a:xfrm>
          <a:custGeom>
            <a:avLst/>
            <a:gdLst/>
            <a:ahLst/>
            <a:cxnLst/>
            <a:rect l="0" t="0" r="0" b="0"/>
            <a:pathLst>
              <a:path w="57143" h="306850">
                <a:moveTo>
                  <a:pt x="0" y="0"/>
                </a:moveTo>
                <a:lnTo>
                  <a:pt x="0" y="3792"/>
                </a:lnTo>
                <a:lnTo>
                  <a:pt x="794" y="4909"/>
                </a:lnTo>
                <a:lnTo>
                  <a:pt x="2117" y="5654"/>
                </a:lnTo>
                <a:lnTo>
                  <a:pt x="3792" y="6150"/>
                </a:lnTo>
                <a:lnTo>
                  <a:pt x="4910" y="7275"/>
                </a:lnTo>
                <a:lnTo>
                  <a:pt x="5654" y="8819"/>
                </a:lnTo>
                <a:lnTo>
                  <a:pt x="6151" y="10642"/>
                </a:lnTo>
                <a:lnTo>
                  <a:pt x="6703" y="16900"/>
                </a:lnTo>
                <a:lnTo>
                  <a:pt x="6948" y="24974"/>
                </a:lnTo>
                <a:lnTo>
                  <a:pt x="7118" y="51570"/>
                </a:lnTo>
                <a:lnTo>
                  <a:pt x="7920" y="58193"/>
                </a:lnTo>
                <a:lnTo>
                  <a:pt x="9249" y="64989"/>
                </a:lnTo>
                <a:lnTo>
                  <a:pt x="10928" y="71901"/>
                </a:lnTo>
                <a:lnTo>
                  <a:pt x="12048" y="78890"/>
                </a:lnTo>
                <a:lnTo>
                  <a:pt x="12795" y="85931"/>
                </a:lnTo>
                <a:lnTo>
                  <a:pt x="13292" y="93006"/>
                </a:lnTo>
                <a:lnTo>
                  <a:pt x="13624" y="100104"/>
                </a:lnTo>
                <a:lnTo>
                  <a:pt x="13993" y="114340"/>
                </a:lnTo>
                <a:lnTo>
                  <a:pt x="14885" y="121471"/>
                </a:lnTo>
                <a:lnTo>
                  <a:pt x="16273" y="128605"/>
                </a:lnTo>
                <a:lnTo>
                  <a:pt x="17992" y="135743"/>
                </a:lnTo>
                <a:lnTo>
                  <a:pt x="19139" y="142883"/>
                </a:lnTo>
                <a:lnTo>
                  <a:pt x="19903" y="150024"/>
                </a:lnTo>
                <a:lnTo>
                  <a:pt x="20413" y="157166"/>
                </a:lnTo>
                <a:lnTo>
                  <a:pt x="20752" y="164308"/>
                </a:lnTo>
                <a:lnTo>
                  <a:pt x="21130" y="178595"/>
                </a:lnTo>
                <a:lnTo>
                  <a:pt x="22024" y="185738"/>
                </a:lnTo>
                <a:lnTo>
                  <a:pt x="23414" y="192882"/>
                </a:lnTo>
                <a:lnTo>
                  <a:pt x="25135" y="200025"/>
                </a:lnTo>
                <a:lnTo>
                  <a:pt x="27075" y="206375"/>
                </a:lnTo>
                <a:lnTo>
                  <a:pt x="29162" y="212196"/>
                </a:lnTo>
                <a:lnTo>
                  <a:pt x="31348" y="217664"/>
                </a:lnTo>
                <a:lnTo>
                  <a:pt x="32805" y="223690"/>
                </a:lnTo>
                <a:lnTo>
                  <a:pt x="33776" y="230089"/>
                </a:lnTo>
                <a:lnTo>
                  <a:pt x="34424" y="236737"/>
                </a:lnTo>
                <a:lnTo>
                  <a:pt x="35649" y="242756"/>
                </a:lnTo>
                <a:lnTo>
                  <a:pt x="37260" y="248356"/>
                </a:lnTo>
                <a:lnTo>
                  <a:pt x="39127" y="253677"/>
                </a:lnTo>
                <a:lnTo>
                  <a:pt x="40372" y="258811"/>
                </a:lnTo>
                <a:lnTo>
                  <a:pt x="41203" y="263822"/>
                </a:lnTo>
                <a:lnTo>
                  <a:pt x="41756" y="268750"/>
                </a:lnTo>
                <a:lnTo>
                  <a:pt x="42918" y="272829"/>
                </a:lnTo>
                <a:lnTo>
                  <a:pt x="44488" y="276342"/>
                </a:lnTo>
                <a:lnTo>
                  <a:pt x="46327" y="279478"/>
                </a:lnTo>
                <a:lnTo>
                  <a:pt x="47553" y="282362"/>
                </a:lnTo>
                <a:lnTo>
                  <a:pt x="48916" y="287684"/>
                </a:lnTo>
                <a:lnTo>
                  <a:pt x="50073" y="290214"/>
                </a:lnTo>
                <a:lnTo>
                  <a:pt x="51639" y="292695"/>
                </a:lnTo>
                <a:lnTo>
                  <a:pt x="56061" y="298587"/>
                </a:lnTo>
                <a:lnTo>
                  <a:pt x="56666" y="301509"/>
                </a:lnTo>
                <a:lnTo>
                  <a:pt x="57122" y="306849"/>
                </a:lnTo>
                <a:lnTo>
                  <a:pt x="57142" y="303290"/>
                </a:lnTo>
                <a:lnTo>
                  <a:pt x="56351" y="302206"/>
                </a:lnTo>
                <a:lnTo>
                  <a:pt x="55030" y="301483"/>
                </a:lnTo>
                <a:lnTo>
                  <a:pt x="50006" y="3000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47"/>
          <p:cNvSpPr/>
          <p:nvPr/>
        </p:nvSpPr>
        <p:spPr>
          <a:xfrm>
            <a:off x="772653" y="1729814"/>
            <a:ext cx="441328" cy="263158"/>
          </a:xfrm>
          <a:custGeom>
            <a:avLst/>
            <a:gdLst/>
            <a:ahLst/>
            <a:cxnLst/>
            <a:rect l="0" t="0" r="0" b="0"/>
            <a:pathLst>
              <a:path w="441328" h="263158">
                <a:moveTo>
                  <a:pt x="141747" y="27548"/>
                </a:moveTo>
                <a:lnTo>
                  <a:pt x="135596" y="21397"/>
                </a:lnTo>
                <a:lnTo>
                  <a:pt x="135044" y="18729"/>
                </a:lnTo>
                <a:lnTo>
                  <a:pt x="134897" y="16906"/>
                </a:lnTo>
                <a:lnTo>
                  <a:pt x="134005" y="14897"/>
                </a:lnTo>
                <a:lnTo>
                  <a:pt x="128478" y="7430"/>
                </a:lnTo>
                <a:lnTo>
                  <a:pt x="127344" y="6992"/>
                </a:lnTo>
                <a:lnTo>
                  <a:pt x="123969" y="6506"/>
                </a:lnTo>
                <a:lnTo>
                  <a:pt x="122751" y="5582"/>
                </a:lnTo>
                <a:lnTo>
                  <a:pt x="121939" y="4173"/>
                </a:lnTo>
                <a:lnTo>
                  <a:pt x="121398" y="2440"/>
                </a:lnTo>
                <a:lnTo>
                  <a:pt x="120243" y="1284"/>
                </a:lnTo>
                <a:lnTo>
                  <a:pt x="118680" y="514"/>
                </a:lnTo>
                <a:lnTo>
                  <a:pt x="116844" y="0"/>
                </a:lnTo>
                <a:lnTo>
                  <a:pt x="115620" y="452"/>
                </a:lnTo>
                <a:lnTo>
                  <a:pt x="114804" y="1546"/>
                </a:lnTo>
                <a:lnTo>
                  <a:pt x="114260" y="3070"/>
                </a:lnTo>
                <a:lnTo>
                  <a:pt x="112309" y="4085"/>
                </a:lnTo>
                <a:lnTo>
                  <a:pt x="102774" y="6309"/>
                </a:lnTo>
                <a:lnTo>
                  <a:pt x="85765" y="15981"/>
                </a:lnTo>
                <a:lnTo>
                  <a:pt x="79031" y="22672"/>
                </a:lnTo>
                <a:lnTo>
                  <a:pt x="76123" y="26678"/>
                </a:lnTo>
                <a:lnTo>
                  <a:pt x="66543" y="33247"/>
                </a:lnTo>
                <a:lnTo>
                  <a:pt x="55142" y="39606"/>
                </a:lnTo>
                <a:lnTo>
                  <a:pt x="44783" y="47724"/>
                </a:lnTo>
                <a:lnTo>
                  <a:pt x="39798" y="52111"/>
                </a:lnTo>
                <a:lnTo>
                  <a:pt x="34887" y="56623"/>
                </a:lnTo>
                <a:lnTo>
                  <a:pt x="30026" y="61219"/>
                </a:lnTo>
                <a:lnTo>
                  <a:pt x="25991" y="65870"/>
                </a:lnTo>
                <a:lnTo>
                  <a:pt x="22507" y="70559"/>
                </a:lnTo>
                <a:lnTo>
                  <a:pt x="19391" y="75272"/>
                </a:lnTo>
                <a:lnTo>
                  <a:pt x="16520" y="80795"/>
                </a:lnTo>
                <a:lnTo>
                  <a:pt x="13812" y="86859"/>
                </a:lnTo>
                <a:lnTo>
                  <a:pt x="11213" y="93282"/>
                </a:lnTo>
                <a:lnTo>
                  <a:pt x="9481" y="99152"/>
                </a:lnTo>
                <a:lnTo>
                  <a:pt x="8325" y="104653"/>
                </a:lnTo>
                <a:lnTo>
                  <a:pt x="7555" y="109907"/>
                </a:lnTo>
                <a:lnTo>
                  <a:pt x="6248" y="115792"/>
                </a:lnTo>
                <a:lnTo>
                  <a:pt x="4583" y="122096"/>
                </a:lnTo>
                <a:lnTo>
                  <a:pt x="2679" y="128680"/>
                </a:lnTo>
                <a:lnTo>
                  <a:pt x="1410" y="135451"/>
                </a:lnTo>
                <a:lnTo>
                  <a:pt x="564" y="142345"/>
                </a:lnTo>
                <a:lnTo>
                  <a:pt x="0" y="149323"/>
                </a:lnTo>
                <a:lnTo>
                  <a:pt x="417" y="156357"/>
                </a:lnTo>
                <a:lnTo>
                  <a:pt x="1490" y="163427"/>
                </a:lnTo>
                <a:lnTo>
                  <a:pt x="2998" y="170521"/>
                </a:lnTo>
                <a:lnTo>
                  <a:pt x="4004" y="177632"/>
                </a:lnTo>
                <a:lnTo>
                  <a:pt x="4674" y="184754"/>
                </a:lnTo>
                <a:lnTo>
                  <a:pt x="5121" y="191884"/>
                </a:lnTo>
                <a:lnTo>
                  <a:pt x="6213" y="198224"/>
                </a:lnTo>
                <a:lnTo>
                  <a:pt x="7735" y="204038"/>
                </a:lnTo>
                <a:lnTo>
                  <a:pt x="9543" y="209502"/>
                </a:lnTo>
                <a:lnTo>
                  <a:pt x="12336" y="214732"/>
                </a:lnTo>
                <a:lnTo>
                  <a:pt x="15785" y="219806"/>
                </a:lnTo>
                <a:lnTo>
                  <a:pt x="19672" y="224776"/>
                </a:lnTo>
                <a:lnTo>
                  <a:pt x="23057" y="229677"/>
                </a:lnTo>
                <a:lnTo>
                  <a:pt x="26108" y="234532"/>
                </a:lnTo>
                <a:lnTo>
                  <a:pt x="28935" y="239356"/>
                </a:lnTo>
                <a:lnTo>
                  <a:pt x="36310" y="246833"/>
                </a:lnTo>
                <a:lnTo>
                  <a:pt x="45673" y="252802"/>
                </a:lnTo>
                <a:lnTo>
                  <a:pt x="57772" y="258100"/>
                </a:lnTo>
                <a:lnTo>
                  <a:pt x="68971" y="260985"/>
                </a:lnTo>
                <a:lnTo>
                  <a:pt x="80033" y="262266"/>
                </a:lnTo>
                <a:lnTo>
                  <a:pt x="92887" y="262836"/>
                </a:lnTo>
                <a:lnTo>
                  <a:pt x="113511" y="263157"/>
                </a:lnTo>
                <a:lnTo>
                  <a:pt x="120542" y="262408"/>
                </a:lnTo>
                <a:lnTo>
                  <a:pt x="127610" y="261115"/>
                </a:lnTo>
                <a:lnTo>
                  <a:pt x="134704" y="259459"/>
                </a:lnTo>
                <a:lnTo>
                  <a:pt x="141814" y="256768"/>
                </a:lnTo>
                <a:lnTo>
                  <a:pt x="148935" y="253387"/>
                </a:lnTo>
                <a:lnTo>
                  <a:pt x="156064" y="249545"/>
                </a:lnTo>
                <a:lnTo>
                  <a:pt x="163198" y="245396"/>
                </a:lnTo>
                <a:lnTo>
                  <a:pt x="177474" y="236553"/>
                </a:lnTo>
                <a:lnTo>
                  <a:pt x="184615" y="231178"/>
                </a:lnTo>
                <a:lnTo>
                  <a:pt x="191757" y="225214"/>
                </a:lnTo>
                <a:lnTo>
                  <a:pt x="198899" y="218856"/>
                </a:lnTo>
                <a:lnTo>
                  <a:pt x="213185" y="205443"/>
                </a:lnTo>
                <a:lnTo>
                  <a:pt x="237967" y="181221"/>
                </a:lnTo>
                <a:lnTo>
                  <a:pt x="243200" y="175240"/>
                </a:lnTo>
                <a:lnTo>
                  <a:pt x="248276" y="168872"/>
                </a:lnTo>
                <a:lnTo>
                  <a:pt x="253247" y="162245"/>
                </a:lnTo>
                <a:lnTo>
                  <a:pt x="263005" y="148532"/>
                </a:lnTo>
                <a:lnTo>
                  <a:pt x="267829" y="141542"/>
                </a:lnTo>
                <a:lnTo>
                  <a:pt x="271839" y="135294"/>
                </a:lnTo>
                <a:lnTo>
                  <a:pt x="275306" y="129541"/>
                </a:lnTo>
                <a:lnTo>
                  <a:pt x="278411" y="124118"/>
                </a:lnTo>
                <a:lnTo>
                  <a:pt x="283978" y="113860"/>
                </a:lnTo>
                <a:lnTo>
                  <a:pt x="286574" y="108902"/>
                </a:lnTo>
                <a:lnTo>
                  <a:pt x="289458" y="101276"/>
                </a:lnTo>
                <a:lnTo>
                  <a:pt x="290740" y="95241"/>
                </a:lnTo>
                <a:lnTo>
                  <a:pt x="291461" y="88175"/>
                </a:lnTo>
                <a:lnTo>
                  <a:pt x="291725" y="85156"/>
                </a:lnTo>
                <a:lnTo>
                  <a:pt x="289631" y="84901"/>
                </a:lnTo>
                <a:lnTo>
                  <a:pt x="287961" y="84834"/>
                </a:lnTo>
                <a:lnTo>
                  <a:pt x="286848" y="86376"/>
                </a:lnTo>
                <a:lnTo>
                  <a:pt x="285611" y="92323"/>
                </a:lnTo>
                <a:lnTo>
                  <a:pt x="282945" y="98141"/>
                </a:lnTo>
                <a:lnTo>
                  <a:pt x="279114" y="104167"/>
                </a:lnTo>
                <a:lnTo>
                  <a:pt x="274765" y="112136"/>
                </a:lnTo>
                <a:lnTo>
                  <a:pt x="267855" y="125548"/>
                </a:lnTo>
                <a:lnTo>
                  <a:pt x="266300" y="130981"/>
                </a:lnTo>
                <a:lnTo>
                  <a:pt x="265263" y="136985"/>
                </a:lnTo>
                <a:lnTo>
                  <a:pt x="264572" y="143368"/>
                </a:lnTo>
                <a:lnTo>
                  <a:pt x="264905" y="149212"/>
                </a:lnTo>
                <a:lnTo>
                  <a:pt x="265921" y="154695"/>
                </a:lnTo>
                <a:lnTo>
                  <a:pt x="267392" y="159937"/>
                </a:lnTo>
                <a:lnTo>
                  <a:pt x="268373" y="165814"/>
                </a:lnTo>
                <a:lnTo>
                  <a:pt x="269027" y="172113"/>
                </a:lnTo>
                <a:lnTo>
                  <a:pt x="269462" y="178693"/>
                </a:lnTo>
                <a:lnTo>
                  <a:pt x="270547" y="184668"/>
                </a:lnTo>
                <a:lnTo>
                  <a:pt x="272063" y="190238"/>
                </a:lnTo>
                <a:lnTo>
                  <a:pt x="273868" y="195539"/>
                </a:lnTo>
                <a:lnTo>
                  <a:pt x="275865" y="200661"/>
                </a:lnTo>
                <a:lnTo>
                  <a:pt x="277990" y="205663"/>
                </a:lnTo>
                <a:lnTo>
                  <a:pt x="280201" y="210585"/>
                </a:lnTo>
                <a:lnTo>
                  <a:pt x="283262" y="214660"/>
                </a:lnTo>
                <a:lnTo>
                  <a:pt x="290896" y="221305"/>
                </a:lnTo>
                <a:lnTo>
                  <a:pt x="300327" y="229508"/>
                </a:lnTo>
                <a:lnTo>
                  <a:pt x="303823" y="231244"/>
                </a:lnTo>
                <a:lnTo>
                  <a:pt x="311941" y="233173"/>
                </a:lnTo>
                <a:lnTo>
                  <a:pt x="325436" y="234260"/>
                </a:lnTo>
                <a:lnTo>
                  <a:pt x="334776" y="234514"/>
                </a:lnTo>
                <a:lnTo>
                  <a:pt x="339489" y="234581"/>
                </a:lnTo>
                <a:lnTo>
                  <a:pt x="348959" y="232540"/>
                </a:lnTo>
                <a:lnTo>
                  <a:pt x="358460" y="228987"/>
                </a:lnTo>
                <a:lnTo>
                  <a:pt x="367974" y="224762"/>
                </a:lnTo>
                <a:lnTo>
                  <a:pt x="379611" y="218122"/>
                </a:lnTo>
                <a:lnTo>
                  <a:pt x="386048" y="214128"/>
                </a:lnTo>
                <a:lnTo>
                  <a:pt x="391926" y="209879"/>
                </a:lnTo>
                <a:lnTo>
                  <a:pt x="397433" y="205458"/>
                </a:lnTo>
                <a:lnTo>
                  <a:pt x="402692" y="200923"/>
                </a:lnTo>
                <a:lnTo>
                  <a:pt x="407785" y="196313"/>
                </a:lnTo>
                <a:lnTo>
                  <a:pt x="417678" y="186957"/>
                </a:lnTo>
                <a:lnTo>
                  <a:pt x="421744" y="182239"/>
                </a:lnTo>
                <a:lnTo>
                  <a:pt x="425249" y="177507"/>
                </a:lnTo>
                <a:lnTo>
                  <a:pt x="428380" y="172764"/>
                </a:lnTo>
                <a:lnTo>
                  <a:pt x="431260" y="168015"/>
                </a:lnTo>
                <a:lnTo>
                  <a:pt x="433974" y="163261"/>
                </a:lnTo>
                <a:lnTo>
                  <a:pt x="436578" y="158505"/>
                </a:lnTo>
                <a:lnTo>
                  <a:pt x="438313" y="152953"/>
                </a:lnTo>
                <a:lnTo>
                  <a:pt x="439470" y="146870"/>
                </a:lnTo>
                <a:lnTo>
                  <a:pt x="440241" y="140433"/>
                </a:lnTo>
                <a:lnTo>
                  <a:pt x="440756" y="134555"/>
                </a:lnTo>
                <a:lnTo>
                  <a:pt x="441098" y="129048"/>
                </a:lnTo>
                <a:lnTo>
                  <a:pt x="441327" y="123790"/>
                </a:lnTo>
                <a:lnTo>
                  <a:pt x="439892" y="118697"/>
                </a:lnTo>
                <a:lnTo>
                  <a:pt x="437347" y="113714"/>
                </a:lnTo>
                <a:lnTo>
                  <a:pt x="434064" y="108804"/>
                </a:lnTo>
                <a:lnTo>
                  <a:pt x="426182" y="101233"/>
                </a:lnTo>
                <a:lnTo>
                  <a:pt x="418181" y="95222"/>
                </a:lnTo>
                <a:lnTo>
                  <a:pt x="411979" y="89904"/>
                </a:lnTo>
                <a:lnTo>
                  <a:pt x="402344" y="84895"/>
                </a:lnTo>
                <a:lnTo>
                  <a:pt x="390918" y="80023"/>
                </a:lnTo>
                <a:lnTo>
                  <a:pt x="380548" y="75212"/>
                </a:lnTo>
                <a:lnTo>
                  <a:pt x="369577" y="71833"/>
                </a:lnTo>
                <a:lnTo>
                  <a:pt x="359686" y="71043"/>
                </a:lnTo>
                <a:lnTo>
                  <a:pt x="353714" y="70832"/>
                </a:lnTo>
                <a:lnTo>
                  <a:pt x="348940" y="71485"/>
                </a:lnTo>
                <a:lnTo>
                  <a:pt x="337634" y="75403"/>
                </a:lnTo>
                <a:lnTo>
                  <a:pt x="325376" y="77711"/>
                </a:lnTo>
                <a:lnTo>
                  <a:pt x="313721" y="83083"/>
                </a:lnTo>
                <a:lnTo>
                  <a:pt x="306208" y="84219"/>
                </a:lnTo>
                <a:lnTo>
                  <a:pt x="298909" y="8469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48"/>
          <p:cNvSpPr/>
          <p:nvPr/>
        </p:nvSpPr>
        <p:spPr>
          <a:xfrm>
            <a:off x="1243012" y="1757362"/>
            <a:ext cx="328614" cy="214179"/>
          </a:xfrm>
          <a:custGeom>
            <a:avLst/>
            <a:gdLst/>
            <a:ahLst/>
            <a:cxnLst/>
            <a:rect l="0" t="0" r="0" b="0"/>
            <a:pathLst>
              <a:path w="328614" h="214179">
                <a:moveTo>
                  <a:pt x="0" y="0"/>
                </a:moveTo>
                <a:lnTo>
                  <a:pt x="3792" y="0"/>
                </a:lnTo>
                <a:lnTo>
                  <a:pt x="5703" y="794"/>
                </a:lnTo>
                <a:lnTo>
                  <a:pt x="15017" y="7276"/>
                </a:lnTo>
                <a:lnTo>
                  <a:pt x="21491" y="10642"/>
                </a:lnTo>
                <a:lnTo>
                  <a:pt x="27543" y="16901"/>
                </a:lnTo>
                <a:lnTo>
                  <a:pt x="30268" y="20792"/>
                </a:lnTo>
                <a:lnTo>
                  <a:pt x="35413" y="27233"/>
                </a:lnTo>
                <a:lnTo>
                  <a:pt x="37896" y="30061"/>
                </a:lnTo>
                <a:lnTo>
                  <a:pt x="40345" y="34328"/>
                </a:lnTo>
                <a:lnTo>
                  <a:pt x="42772" y="39554"/>
                </a:lnTo>
                <a:lnTo>
                  <a:pt x="45183" y="45420"/>
                </a:lnTo>
                <a:lnTo>
                  <a:pt x="48378" y="50917"/>
                </a:lnTo>
                <a:lnTo>
                  <a:pt x="52096" y="56170"/>
                </a:lnTo>
                <a:lnTo>
                  <a:pt x="56162" y="61259"/>
                </a:lnTo>
                <a:lnTo>
                  <a:pt x="58873" y="67033"/>
                </a:lnTo>
                <a:lnTo>
                  <a:pt x="60680" y="73264"/>
                </a:lnTo>
                <a:lnTo>
                  <a:pt x="61884" y="79799"/>
                </a:lnTo>
                <a:lnTo>
                  <a:pt x="62687" y="86537"/>
                </a:lnTo>
                <a:lnTo>
                  <a:pt x="63223" y="93410"/>
                </a:lnTo>
                <a:lnTo>
                  <a:pt x="63580" y="100373"/>
                </a:lnTo>
                <a:lnTo>
                  <a:pt x="64612" y="106603"/>
                </a:lnTo>
                <a:lnTo>
                  <a:pt x="66093" y="112344"/>
                </a:lnTo>
                <a:lnTo>
                  <a:pt x="67875" y="117758"/>
                </a:lnTo>
                <a:lnTo>
                  <a:pt x="69062" y="123749"/>
                </a:lnTo>
                <a:lnTo>
                  <a:pt x="69854" y="130124"/>
                </a:lnTo>
                <a:lnTo>
                  <a:pt x="70382" y="136756"/>
                </a:lnTo>
                <a:lnTo>
                  <a:pt x="72321" y="142765"/>
                </a:lnTo>
                <a:lnTo>
                  <a:pt x="75202" y="148358"/>
                </a:lnTo>
                <a:lnTo>
                  <a:pt x="78709" y="153674"/>
                </a:lnTo>
                <a:lnTo>
                  <a:pt x="81048" y="158012"/>
                </a:lnTo>
                <a:lnTo>
                  <a:pt x="82607" y="161697"/>
                </a:lnTo>
                <a:lnTo>
                  <a:pt x="83646" y="164948"/>
                </a:lnTo>
                <a:lnTo>
                  <a:pt x="84339" y="168703"/>
                </a:lnTo>
                <a:lnTo>
                  <a:pt x="84801" y="172794"/>
                </a:lnTo>
                <a:lnTo>
                  <a:pt x="85109" y="177108"/>
                </a:lnTo>
                <a:lnTo>
                  <a:pt x="86108" y="179985"/>
                </a:lnTo>
                <a:lnTo>
                  <a:pt x="87568" y="181902"/>
                </a:lnTo>
                <a:lnTo>
                  <a:pt x="89335" y="183181"/>
                </a:lnTo>
                <a:lnTo>
                  <a:pt x="90513" y="184827"/>
                </a:lnTo>
                <a:lnTo>
                  <a:pt x="92403" y="191055"/>
                </a:lnTo>
                <a:lnTo>
                  <a:pt x="92842" y="192774"/>
                </a:lnTo>
                <a:lnTo>
                  <a:pt x="92869" y="161446"/>
                </a:lnTo>
                <a:lnTo>
                  <a:pt x="93662" y="156050"/>
                </a:lnTo>
                <a:lnTo>
                  <a:pt x="94985" y="150864"/>
                </a:lnTo>
                <a:lnTo>
                  <a:pt x="102812" y="127343"/>
                </a:lnTo>
                <a:lnTo>
                  <a:pt x="105054" y="121408"/>
                </a:lnTo>
                <a:lnTo>
                  <a:pt x="107342" y="115864"/>
                </a:lnTo>
                <a:lnTo>
                  <a:pt x="109661" y="110580"/>
                </a:lnTo>
                <a:lnTo>
                  <a:pt x="112795" y="104676"/>
                </a:lnTo>
                <a:lnTo>
                  <a:pt x="116472" y="98359"/>
                </a:lnTo>
                <a:lnTo>
                  <a:pt x="120510" y="91766"/>
                </a:lnTo>
                <a:lnTo>
                  <a:pt x="124790" y="85784"/>
                </a:lnTo>
                <a:lnTo>
                  <a:pt x="129231" y="80208"/>
                </a:lnTo>
                <a:lnTo>
                  <a:pt x="133779" y="74903"/>
                </a:lnTo>
                <a:lnTo>
                  <a:pt x="140949" y="66892"/>
                </a:lnTo>
                <a:lnTo>
                  <a:pt x="147575" y="60686"/>
                </a:lnTo>
                <a:lnTo>
                  <a:pt x="155812" y="55282"/>
                </a:lnTo>
                <a:lnTo>
                  <a:pt x="164764" y="50234"/>
                </a:lnTo>
                <a:lnTo>
                  <a:pt x="169374" y="47777"/>
                </a:lnTo>
                <a:lnTo>
                  <a:pt x="178729" y="45047"/>
                </a:lnTo>
                <a:lnTo>
                  <a:pt x="188179" y="43833"/>
                </a:lnTo>
                <a:lnTo>
                  <a:pt x="197671" y="43294"/>
                </a:lnTo>
                <a:lnTo>
                  <a:pt x="207181" y="43054"/>
                </a:lnTo>
                <a:lnTo>
                  <a:pt x="211939" y="42990"/>
                </a:lnTo>
                <a:lnTo>
                  <a:pt x="215905" y="44535"/>
                </a:lnTo>
                <a:lnTo>
                  <a:pt x="219343" y="47153"/>
                </a:lnTo>
                <a:lnTo>
                  <a:pt x="222429" y="50485"/>
                </a:lnTo>
                <a:lnTo>
                  <a:pt x="234356" y="62760"/>
                </a:lnTo>
                <a:lnTo>
                  <a:pt x="237994" y="67240"/>
                </a:lnTo>
                <a:lnTo>
                  <a:pt x="241213" y="71814"/>
                </a:lnTo>
                <a:lnTo>
                  <a:pt x="244152" y="76451"/>
                </a:lnTo>
                <a:lnTo>
                  <a:pt x="246906" y="81130"/>
                </a:lnTo>
                <a:lnTo>
                  <a:pt x="249535" y="85837"/>
                </a:lnTo>
                <a:lnTo>
                  <a:pt x="252082" y="90562"/>
                </a:lnTo>
                <a:lnTo>
                  <a:pt x="253779" y="96093"/>
                </a:lnTo>
                <a:lnTo>
                  <a:pt x="254911" y="102162"/>
                </a:lnTo>
                <a:lnTo>
                  <a:pt x="255666" y="108589"/>
                </a:lnTo>
                <a:lnTo>
                  <a:pt x="256963" y="115255"/>
                </a:lnTo>
                <a:lnTo>
                  <a:pt x="258621" y="122081"/>
                </a:lnTo>
                <a:lnTo>
                  <a:pt x="260520" y="129012"/>
                </a:lnTo>
                <a:lnTo>
                  <a:pt x="261786" y="135221"/>
                </a:lnTo>
                <a:lnTo>
                  <a:pt x="262630" y="140947"/>
                </a:lnTo>
                <a:lnTo>
                  <a:pt x="263193" y="146352"/>
                </a:lnTo>
                <a:lnTo>
                  <a:pt x="263569" y="151543"/>
                </a:lnTo>
                <a:lnTo>
                  <a:pt x="263818" y="156591"/>
                </a:lnTo>
                <a:lnTo>
                  <a:pt x="263985" y="161544"/>
                </a:lnTo>
                <a:lnTo>
                  <a:pt x="264890" y="166434"/>
                </a:lnTo>
                <a:lnTo>
                  <a:pt x="266287" y="171281"/>
                </a:lnTo>
                <a:lnTo>
                  <a:pt x="268012" y="176100"/>
                </a:lnTo>
                <a:lnTo>
                  <a:pt x="269162" y="180900"/>
                </a:lnTo>
                <a:lnTo>
                  <a:pt x="269929" y="185687"/>
                </a:lnTo>
                <a:lnTo>
                  <a:pt x="270440" y="190467"/>
                </a:lnTo>
                <a:lnTo>
                  <a:pt x="272368" y="194447"/>
                </a:lnTo>
                <a:lnTo>
                  <a:pt x="275242" y="197894"/>
                </a:lnTo>
                <a:lnTo>
                  <a:pt x="281873" y="203840"/>
                </a:lnTo>
                <a:lnTo>
                  <a:pt x="287467" y="209129"/>
                </a:lnTo>
                <a:lnTo>
                  <a:pt x="290069" y="210857"/>
                </a:lnTo>
                <a:lnTo>
                  <a:pt x="295078" y="212777"/>
                </a:lnTo>
                <a:lnTo>
                  <a:pt x="302360" y="213857"/>
                </a:lnTo>
                <a:lnTo>
                  <a:pt x="309272" y="214110"/>
                </a:lnTo>
                <a:lnTo>
                  <a:pt x="313338" y="214178"/>
                </a:lnTo>
                <a:lnTo>
                  <a:pt x="316842" y="213429"/>
                </a:lnTo>
                <a:lnTo>
                  <a:pt x="326052" y="208641"/>
                </a:lnTo>
                <a:lnTo>
                  <a:pt x="328613"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49"/>
          <p:cNvSpPr/>
          <p:nvPr/>
        </p:nvSpPr>
        <p:spPr>
          <a:xfrm>
            <a:off x="1671674" y="1757452"/>
            <a:ext cx="160862" cy="221269"/>
          </a:xfrm>
          <a:custGeom>
            <a:avLst/>
            <a:gdLst/>
            <a:ahLst/>
            <a:cxnLst/>
            <a:rect l="0" t="0" r="0" b="0"/>
            <a:pathLst>
              <a:path w="160862" h="221269">
                <a:moveTo>
                  <a:pt x="57113" y="14198"/>
                </a:moveTo>
                <a:lnTo>
                  <a:pt x="57113" y="7348"/>
                </a:lnTo>
                <a:lnTo>
                  <a:pt x="53321" y="3349"/>
                </a:lnTo>
                <a:lnTo>
                  <a:pt x="51410" y="2202"/>
                </a:lnTo>
                <a:lnTo>
                  <a:pt x="47170" y="929"/>
                </a:lnTo>
                <a:lnTo>
                  <a:pt x="42640" y="363"/>
                </a:lnTo>
                <a:lnTo>
                  <a:pt x="37980" y="111"/>
                </a:lnTo>
                <a:lnTo>
                  <a:pt x="33264" y="0"/>
                </a:lnTo>
                <a:lnTo>
                  <a:pt x="30895" y="1557"/>
                </a:lnTo>
                <a:lnTo>
                  <a:pt x="26146" y="7521"/>
                </a:lnTo>
                <a:lnTo>
                  <a:pt x="21389" y="13347"/>
                </a:lnTo>
                <a:lnTo>
                  <a:pt x="16630" y="18582"/>
                </a:lnTo>
                <a:lnTo>
                  <a:pt x="11868" y="23555"/>
                </a:lnTo>
                <a:lnTo>
                  <a:pt x="4725" y="30816"/>
                </a:lnTo>
                <a:lnTo>
                  <a:pt x="3138" y="34008"/>
                </a:lnTo>
                <a:lnTo>
                  <a:pt x="2080" y="37723"/>
                </a:lnTo>
                <a:lnTo>
                  <a:pt x="1374" y="41788"/>
                </a:lnTo>
                <a:lnTo>
                  <a:pt x="904" y="46085"/>
                </a:lnTo>
                <a:lnTo>
                  <a:pt x="590" y="50537"/>
                </a:lnTo>
                <a:lnTo>
                  <a:pt x="242" y="58923"/>
                </a:lnTo>
                <a:lnTo>
                  <a:pt x="87" y="65296"/>
                </a:lnTo>
                <a:lnTo>
                  <a:pt x="0" y="77139"/>
                </a:lnTo>
                <a:lnTo>
                  <a:pt x="781" y="80765"/>
                </a:lnTo>
                <a:lnTo>
                  <a:pt x="3766" y="86910"/>
                </a:lnTo>
                <a:lnTo>
                  <a:pt x="6467" y="89660"/>
                </a:lnTo>
                <a:lnTo>
                  <a:pt x="9855" y="92287"/>
                </a:lnTo>
                <a:lnTo>
                  <a:pt x="13702" y="94832"/>
                </a:lnTo>
                <a:lnTo>
                  <a:pt x="17853" y="97323"/>
                </a:lnTo>
                <a:lnTo>
                  <a:pt x="22209" y="99777"/>
                </a:lnTo>
                <a:lnTo>
                  <a:pt x="26700" y="102207"/>
                </a:lnTo>
                <a:lnTo>
                  <a:pt x="32075" y="104620"/>
                </a:lnTo>
                <a:lnTo>
                  <a:pt x="38040" y="107023"/>
                </a:lnTo>
                <a:lnTo>
                  <a:pt x="51017" y="111810"/>
                </a:lnTo>
                <a:lnTo>
                  <a:pt x="85826" y="123732"/>
                </a:lnTo>
                <a:lnTo>
                  <a:pt x="92130" y="126115"/>
                </a:lnTo>
                <a:lnTo>
                  <a:pt x="97920" y="128496"/>
                </a:lnTo>
                <a:lnTo>
                  <a:pt x="103368" y="130878"/>
                </a:lnTo>
                <a:lnTo>
                  <a:pt x="109381" y="133259"/>
                </a:lnTo>
                <a:lnTo>
                  <a:pt x="122412" y="138022"/>
                </a:lnTo>
                <a:lnTo>
                  <a:pt x="128427" y="139610"/>
                </a:lnTo>
                <a:lnTo>
                  <a:pt x="134024" y="140668"/>
                </a:lnTo>
                <a:lnTo>
                  <a:pt x="139343" y="141374"/>
                </a:lnTo>
                <a:lnTo>
                  <a:pt x="143683" y="142638"/>
                </a:lnTo>
                <a:lnTo>
                  <a:pt x="147370" y="144274"/>
                </a:lnTo>
                <a:lnTo>
                  <a:pt x="150622" y="146159"/>
                </a:lnTo>
                <a:lnTo>
                  <a:pt x="152790" y="148209"/>
                </a:lnTo>
                <a:lnTo>
                  <a:pt x="154235" y="150370"/>
                </a:lnTo>
                <a:lnTo>
                  <a:pt x="155199" y="152604"/>
                </a:lnTo>
                <a:lnTo>
                  <a:pt x="158386" y="157203"/>
                </a:lnTo>
                <a:lnTo>
                  <a:pt x="160347" y="159541"/>
                </a:lnTo>
                <a:lnTo>
                  <a:pt x="160861" y="161893"/>
                </a:lnTo>
                <a:lnTo>
                  <a:pt x="160409" y="164255"/>
                </a:lnTo>
                <a:lnTo>
                  <a:pt x="159315" y="166623"/>
                </a:lnTo>
                <a:lnTo>
                  <a:pt x="158099" y="173488"/>
                </a:lnTo>
                <a:lnTo>
                  <a:pt x="157774" y="177541"/>
                </a:lnTo>
                <a:lnTo>
                  <a:pt x="156764" y="181037"/>
                </a:lnTo>
                <a:lnTo>
                  <a:pt x="153525" y="187038"/>
                </a:lnTo>
                <a:lnTo>
                  <a:pt x="150757" y="189750"/>
                </a:lnTo>
                <a:lnTo>
                  <a:pt x="147323" y="192351"/>
                </a:lnTo>
                <a:lnTo>
                  <a:pt x="143447" y="194879"/>
                </a:lnTo>
                <a:lnTo>
                  <a:pt x="139275" y="197358"/>
                </a:lnTo>
                <a:lnTo>
                  <a:pt x="134907" y="199805"/>
                </a:lnTo>
                <a:lnTo>
                  <a:pt x="125819" y="204640"/>
                </a:lnTo>
                <a:lnTo>
                  <a:pt x="116489" y="209434"/>
                </a:lnTo>
                <a:lnTo>
                  <a:pt x="111778" y="211030"/>
                </a:lnTo>
                <a:lnTo>
                  <a:pt x="107050" y="212095"/>
                </a:lnTo>
                <a:lnTo>
                  <a:pt x="102311" y="212804"/>
                </a:lnTo>
                <a:lnTo>
                  <a:pt x="97564" y="214070"/>
                </a:lnTo>
                <a:lnTo>
                  <a:pt x="92811" y="215709"/>
                </a:lnTo>
                <a:lnTo>
                  <a:pt x="88056" y="217594"/>
                </a:lnTo>
                <a:lnTo>
                  <a:pt x="83298" y="218852"/>
                </a:lnTo>
                <a:lnTo>
                  <a:pt x="78538" y="219690"/>
                </a:lnTo>
                <a:lnTo>
                  <a:pt x="73778" y="220249"/>
                </a:lnTo>
                <a:lnTo>
                  <a:pt x="69017" y="220621"/>
                </a:lnTo>
                <a:lnTo>
                  <a:pt x="64255" y="220870"/>
                </a:lnTo>
                <a:lnTo>
                  <a:pt x="52085" y="221219"/>
                </a:lnTo>
                <a:lnTo>
                  <a:pt x="48999" y="221268"/>
                </a:lnTo>
                <a:lnTo>
                  <a:pt x="46147" y="220507"/>
                </a:lnTo>
                <a:lnTo>
                  <a:pt x="43453" y="219206"/>
                </a:lnTo>
                <a:lnTo>
                  <a:pt x="37217" y="215207"/>
                </a:lnTo>
                <a:lnTo>
                  <a:pt x="37499" y="214879"/>
                </a:lnTo>
                <a:lnTo>
                  <a:pt x="38481" y="214660"/>
                </a:lnTo>
                <a:lnTo>
                  <a:pt x="42826" y="21422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50"/>
          <p:cNvSpPr/>
          <p:nvPr/>
        </p:nvSpPr>
        <p:spPr>
          <a:xfrm>
            <a:off x="1707356" y="1964531"/>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SMARTPenAnnotation251"/>
          <p:cNvSpPr/>
          <p:nvPr/>
        </p:nvSpPr>
        <p:spPr>
          <a:xfrm>
            <a:off x="1864518" y="1793500"/>
            <a:ext cx="156735" cy="199607"/>
          </a:xfrm>
          <a:custGeom>
            <a:avLst/>
            <a:gdLst/>
            <a:ahLst/>
            <a:cxnLst/>
            <a:rect l="0" t="0" r="0" b="0"/>
            <a:pathLst>
              <a:path w="156735" h="199607">
                <a:moveTo>
                  <a:pt x="0" y="106737"/>
                </a:moveTo>
                <a:lnTo>
                  <a:pt x="44193" y="106737"/>
                </a:lnTo>
                <a:lnTo>
                  <a:pt x="47718" y="105943"/>
                </a:lnTo>
                <a:lnTo>
                  <a:pt x="51656" y="104620"/>
                </a:lnTo>
                <a:lnTo>
                  <a:pt x="55869" y="102945"/>
                </a:lnTo>
                <a:lnTo>
                  <a:pt x="60265" y="101034"/>
                </a:lnTo>
                <a:lnTo>
                  <a:pt x="69382" y="96794"/>
                </a:lnTo>
                <a:lnTo>
                  <a:pt x="74036" y="95346"/>
                </a:lnTo>
                <a:lnTo>
                  <a:pt x="78726" y="94380"/>
                </a:lnTo>
                <a:lnTo>
                  <a:pt x="83441" y="93737"/>
                </a:lnTo>
                <a:lnTo>
                  <a:pt x="88171" y="92514"/>
                </a:lnTo>
                <a:lnTo>
                  <a:pt x="92912" y="90905"/>
                </a:lnTo>
                <a:lnTo>
                  <a:pt x="97660" y="89038"/>
                </a:lnTo>
                <a:lnTo>
                  <a:pt x="102413" y="87001"/>
                </a:lnTo>
                <a:lnTo>
                  <a:pt x="111928" y="82619"/>
                </a:lnTo>
                <a:lnTo>
                  <a:pt x="116687" y="79546"/>
                </a:lnTo>
                <a:lnTo>
                  <a:pt x="121448" y="75910"/>
                </a:lnTo>
                <a:lnTo>
                  <a:pt x="126209" y="71898"/>
                </a:lnTo>
                <a:lnTo>
                  <a:pt x="130177" y="68430"/>
                </a:lnTo>
                <a:lnTo>
                  <a:pt x="136702" y="62459"/>
                </a:lnTo>
                <a:lnTo>
                  <a:pt x="144839" y="54636"/>
                </a:lnTo>
                <a:lnTo>
                  <a:pt x="147359" y="51365"/>
                </a:lnTo>
                <a:lnTo>
                  <a:pt x="149833" y="47598"/>
                </a:lnTo>
                <a:lnTo>
                  <a:pt x="152276" y="43498"/>
                </a:lnTo>
                <a:lnTo>
                  <a:pt x="153905" y="39972"/>
                </a:lnTo>
                <a:lnTo>
                  <a:pt x="155715" y="33936"/>
                </a:lnTo>
                <a:lnTo>
                  <a:pt x="156519" y="28608"/>
                </a:lnTo>
                <a:lnTo>
                  <a:pt x="156734" y="26076"/>
                </a:lnTo>
                <a:lnTo>
                  <a:pt x="156083" y="23594"/>
                </a:lnTo>
                <a:lnTo>
                  <a:pt x="153243" y="18720"/>
                </a:lnTo>
                <a:lnTo>
                  <a:pt x="151452" y="13908"/>
                </a:lnTo>
                <a:lnTo>
                  <a:pt x="150974" y="11514"/>
                </a:lnTo>
                <a:lnTo>
                  <a:pt x="149068" y="9123"/>
                </a:lnTo>
                <a:lnTo>
                  <a:pt x="146210" y="6736"/>
                </a:lnTo>
                <a:lnTo>
                  <a:pt x="142718" y="4351"/>
                </a:lnTo>
                <a:lnTo>
                  <a:pt x="139595" y="2761"/>
                </a:lnTo>
                <a:lnTo>
                  <a:pt x="136720" y="1701"/>
                </a:lnTo>
                <a:lnTo>
                  <a:pt x="134009" y="994"/>
                </a:lnTo>
                <a:lnTo>
                  <a:pt x="130614" y="523"/>
                </a:lnTo>
                <a:lnTo>
                  <a:pt x="126764" y="209"/>
                </a:lnTo>
                <a:lnTo>
                  <a:pt x="122609" y="0"/>
                </a:lnTo>
                <a:lnTo>
                  <a:pt x="119046" y="654"/>
                </a:lnTo>
                <a:lnTo>
                  <a:pt x="115877" y="1884"/>
                </a:lnTo>
                <a:lnTo>
                  <a:pt x="112970" y="3497"/>
                </a:lnTo>
                <a:lnTo>
                  <a:pt x="109445" y="4573"/>
                </a:lnTo>
                <a:lnTo>
                  <a:pt x="105507" y="5290"/>
                </a:lnTo>
                <a:lnTo>
                  <a:pt x="101294" y="5768"/>
                </a:lnTo>
                <a:lnTo>
                  <a:pt x="97692" y="7674"/>
                </a:lnTo>
                <a:lnTo>
                  <a:pt x="94497" y="10533"/>
                </a:lnTo>
                <a:lnTo>
                  <a:pt x="91573" y="14026"/>
                </a:lnTo>
                <a:lnTo>
                  <a:pt x="88036" y="17148"/>
                </a:lnTo>
                <a:lnTo>
                  <a:pt x="84091" y="20024"/>
                </a:lnTo>
                <a:lnTo>
                  <a:pt x="79873" y="22734"/>
                </a:lnTo>
                <a:lnTo>
                  <a:pt x="76267" y="26129"/>
                </a:lnTo>
                <a:lnTo>
                  <a:pt x="73070" y="29980"/>
                </a:lnTo>
                <a:lnTo>
                  <a:pt x="70145" y="34134"/>
                </a:lnTo>
                <a:lnTo>
                  <a:pt x="67401" y="38491"/>
                </a:lnTo>
                <a:lnTo>
                  <a:pt x="64778" y="42984"/>
                </a:lnTo>
                <a:lnTo>
                  <a:pt x="62235" y="47566"/>
                </a:lnTo>
                <a:lnTo>
                  <a:pt x="57294" y="56891"/>
                </a:lnTo>
                <a:lnTo>
                  <a:pt x="54865" y="61600"/>
                </a:lnTo>
                <a:lnTo>
                  <a:pt x="53245" y="67121"/>
                </a:lnTo>
                <a:lnTo>
                  <a:pt x="52166" y="73182"/>
                </a:lnTo>
                <a:lnTo>
                  <a:pt x="51446" y="79605"/>
                </a:lnTo>
                <a:lnTo>
                  <a:pt x="50966" y="86268"/>
                </a:lnTo>
                <a:lnTo>
                  <a:pt x="50646" y="93091"/>
                </a:lnTo>
                <a:lnTo>
                  <a:pt x="50433" y="100021"/>
                </a:lnTo>
                <a:lnTo>
                  <a:pt x="51085" y="106228"/>
                </a:lnTo>
                <a:lnTo>
                  <a:pt x="52313" y="111954"/>
                </a:lnTo>
                <a:lnTo>
                  <a:pt x="55794" y="123343"/>
                </a:lnTo>
                <a:lnTo>
                  <a:pt x="59987" y="136343"/>
                </a:lnTo>
                <a:lnTo>
                  <a:pt x="62216" y="142349"/>
                </a:lnTo>
                <a:lnTo>
                  <a:pt x="64497" y="147941"/>
                </a:lnTo>
                <a:lnTo>
                  <a:pt x="66810" y="153256"/>
                </a:lnTo>
                <a:lnTo>
                  <a:pt x="69940" y="157594"/>
                </a:lnTo>
                <a:lnTo>
                  <a:pt x="73614" y="161279"/>
                </a:lnTo>
                <a:lnTo>
                  <a:pt x="77651" y="164529"/>
                </a:lnTo>
                <a:lnTo>
                  <a:pt x="81930" y="167490"/>
                </a:lnTo>
                <a:lnTo>
                  <a:pt x="86370" y="170258"/>
                </a:lnTo>
                <a:lnTo>
                  <a:pt x="90918" y="172897"/>
                </a:lnTo>
                <a:lnTo>
                  <a:pt x="94743" y="176244"/>
                </a:lnTo>
                <a:lnTo>
                  <a:pt x="98087" y="180062"/>
                </a:lnTo>
                <a:lnTo>
                  <a:pt x="101110" y="184195"/>
                </a:lnTo>
                <a:lnTo>
                  <a:pt x="104713" y="186951"/>
                </a:lnTo>
                <a:lnTo>
                  <a:pt x="108703" y="188788"/>
                </a:lnTo>
                <a:lnTo>
                  <a:pt x="112950" y="190013"/>
                </a:lnTo>
                <a:lnTo>
                  <a:pt x="142875" y="1996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52"/>
          <p:cNvSpPr/>
          <p:nvPr/>
        </p:nvSpPr>
        <p:spPr>
          <a:xfrm>
            <a:off x="2172143" y="1808778"/>
            <a:ext cx="563914" cy="169912"/>
          </a:xfrm>
          <a:custGeom>
            <a:avLst/>
            <a:gdLst/>
            <a:ahLst/>
            <a:cxnLst/>
            <a:rect l="0" t="0" r="0" b="0"/>
            <a:pathLst>
              <a:path w="563914" h="169912">
                <a:moveTo>
                  <a:pt x="42419" y="41453"/>
                </a:moveTo>
                <a:lnTo>
                  <a:pt x="46211" y="37661"/>
                </a:lnTo>
                <a:lnTo>
                  <a:pt x="47329" y="35749"/>
                </a:lnTo>
                <a:lnTo>
                  <a:pt x="48570" y="31510"/>
                </a:lnTo>
                <a:lnTo>
                  <a:pt x="51238" y="26980"/>
                </a:lnTo>
                <a:lnTo>
                  <a:pt x="53061" y="24660"/>
                </a:lnTo>
                <a:lnTo>
                  <a:pt x="54276" y="22320"/>
                </a:lnTo>
                <a:lnTo>
                  <a:pt x="55626" y="17604"/>
                </a:lnTo>
                <a:lnTo>
                  <a:pt x="56226" y="12861"/>
                </a:lnTo>
                <a:lnTo>
                  <a:pt x="56493" y="8108"/>
                </a:lnTo>
                <a:lnTo>
                  <a:pt x="56678" y="0"/>
                </a:lnTo>
                <a:lnTo>
                  <a:pt x="56698" y="2800"/>
                </a:lnTo>
                <a:lnTo>
                  <a:pt x="55907" y="3778"/>
                </a:lnTo>
                <a:lnTo>
                  <a:pt x="54586" y="4430"/>
                </a:lnTo>
                <a:lnTo>
                  <a:pt x="52912" y="4865"/>
                </a:lnTo>
                <a:lnTo>
                  <a:pt x="51002" y="6742"/>
                </a:lnTo>
                <a:lnTo>
                  <a:pt x="48934" y="9581"/>
                </a:lnTo>
                <a:lnTo>
                  <a:pt x="46763" y="13061"/>
                </a:lnTo>
                <a:lnTo>
                  <a:pt x="44521" y="16969"/>
                </a:lnTo>
                <a:lnTo>
                  <a:pt x="39914" y="25544"/>
                </a:lnTo>
                <a:lnTo>
                  <a:pt x="32857" y="39297"/>
                </a:lnTo>
                <a:lnTo>
                  <a:pt x="29694" y="43984"/>
                </a:lnTo>
                <a:lnTo>
                  <a:pt x="25998" y="48696"/>
                </a:lnTo>
                <a:lnTo>
                  <a:pt x="21947" y="53426"/>
                </a:lnTo>
                <a:lnTo>
                  <a:pt x="18452" y="58960"/>
                </a:lnTo>
                <a:lnTo>
                  <a:pt x="15329" y="65030"/>
                </a:lnTo>
                <a:lnTo>
                  <a:pt x="9741" y="77332"/>
                </a:lnTo>
                <a:lnTo>
                  <a:pt x="4612" y="88091"/>
                </a:lnTo>
                <a:lnTo>
                  <a:pt x="2927" y="93976"/>
                </a:lnTo>
                <a:lnTo>
                  <a:pt x="1803" y="100281"/>
                </a:lnTo>
                <a:lnTo>
                  <a:pt x="1054" y="106865"/>
                </a:lnTo>
                <a:lnTo>
                  <a:pt x="555" y="112842"/>
                </a:lnTo>
                <a:lnTo>
                  <a:pt x="222" y="118415"/>
                </a:lnTo>
                <a:lnTo>
                  <a:pt x="0" y="123717"/>
                </a:lnTo>
                <a:lnTo>
                  <a:pt x="646" y="128839"/>
                </a:lnTo>
                <a:lnTo>
                  <a:pt x="1871" y="133842"/>
                </a:lnTo>
                <a:lnTo>
                  <a:pt x="3480" y="138764"/>
                </a:lnTo>
                <a:lnTo>
                  <a:pt x="5347" y="142840"/>
                </a:lnTo>
                <a:lnTo>
                  <a:pt x="7386" y="146350"/>
                </a:lnTo>
                <a:lnTo>
                  <a:pt x="9538" y="149484"/>
                </a:lnTo>
                <a:lnTo>
                  <a:pt x="12561" y="152368"/>
                </a:lnTo>
                <a:lnTo>
                  <a:pt x="16164" y="155083"/>
                </a:lnTo>
                <a:lnTo>
                  <a:pt x="23606" y="160218"/>
                </a:lnTo>
                <a:lnTo>
                  <a:pt x="29560" y="165146"/>
                </a:lnTo>
                <a:lnTo>
                  <a:pt x="33053" y="166777"/>
                </a:lnTo>
                <a:lnTo>
                  <a:pt x="41167" y="168590"/>
                </a:lnTo>
                <a:lnTo>
                  <a:pt x="54660" y="169611"/>
                </a:lnTo>
                <a:lnTo>
                  <a:pt x="63999" y="167733"/>
                </a:lnTo>
                <a:lnTo>
                  <a:pt x="73441" y="165046"/>
                </a:lnTo>
                <a:lnTo>
                  <a:pt x="82930" y="163852"/>
                </a:lnTo>
                <a:lnTo>
                  <a:pt x="87682" y="161946"/>
                </a:lnTo>
                <a:lnTo>
                  <a:pt x="92438" y="159088"/>
                </a:lnTo>
                <a:lnTo>
                  <a:pt x="97196" y="155595"/>
                </a:lnTo>
                <a:lnTo>
                  <a:pt x="101956" y="152473"/>
                </a:lnTo>
                <a:lnTo>
                  <a:pt x="106717" y="149597"/>
                </a:lnTo>
                <a:lnTo>
                  <a:pt x="111478" y="146886"/>
                </a:lnTo>
                <a:lnTo>
                  <a:pt x="116239" y="143492"/>
                </a:lnTo>
                <a:lnTo>
                  <a:pt x="121001" y="139641"/>
                </a:lnTo>
                <a:lnTo>
                  <a:pt x="125764" y="135487"/>
                </a:lnTo>
                <a:lnTo>
                  <a:pt x="130526" y="131130"/>
                </a:lnTo>
                <a:lnTo>
                  <a:pt x="140051" y="122055"/>
                </a:lnTo>
                <a:lnTo>
                  <a:pt x="144019" y="116619"/>
                </a:lnTo>
                <a:lnTo>
                  <a:pt x="147459" y="110614"/>
                </a:lnTo>
                <a:lnTo>
                  <a:pt x="150545" y="104229"/>
                </a:lnTo>
                <a:lnTo>
                  <a:pt x="153397" y="99178"/>
                </a:lnTo>
                <a:lnTo>
                  <a:pt x="156092" y="95018"/>
                </a:lnTo>
                <a:lnTo>
                  <a:pt x="158682" y="91450"/>
                </a:lnTo>
                <a:lnTo>
                  <a:pt x="160409" y="87484"/>
                </a:lnTo>
                <a:lnTo>
                  <a:pt x="161560" y="83253"/>
                </a:lnTo>
                <a:lnTo>
                  <a:pt x="162328" y="78845"/>
                </a:lnTo>
                <a:lnTo>
                  <a:pt x="162839" y="74318"/>
                </a:lnTo>
                <a:lnTo>
                  <a:pt x="163181" y="69713"/>
                </a:lnTo>
                <a:lnTo>
                  <a:pt x="163559" y="61157"/>
                </a:lnTo>
                <a:lnTo>
                  <a:pt x="163773" y="51877"/>
                </a:lnTo>
                <a:lnTo>
                  <a:pt x="163859" y="35755"/>
                </a:lnTo>
                <a:lnTo>
                  <a:pt x="163863" y="54932"/>
                </a:lnTo>
                <a:lnTo>
                  <a:pt x="164657" y="59170"/>
                </a:lnTo>
                <a:lnTo>
                  <a:pt x="165979" y="63583"/>
                </a:lnTo>
                <a:lnTo>
                  <a:pt x="167655" y="68113"/>
                </a:lnTo>
                <a:lnTo>
                  <a:pt x="169566" y="72720"/>
                </a:lnTo>
                <a:lnTo>
                  <a:pt x="171634" y="77379"/>
                </a:lnTo>
                <a:lnTo>
                  <a:pt x="173806" y="82072"/>
                </a:lnTo>
                <a:lnTo>
                  <a:pt x="176048" y="87582"/>
                </a:lnTo>
                <a:lnTo>
                  <a:pt x="178336" y="93637"/>
                </a:lnTo>
                <a:lnTo>
                  <a:pt x="180655" y="100055"/>
                </a:lnTo>
                <a:lnTo>
                  <a:pt x="182202" y="105921"/>
                </a:lnTo>
                <a:lnTo>
                  <a:pt x="183232" y="111419"/>
                </a:lnTo>
                <a:lnTo>
                  <a:pt x="183920" y="116672"/>
                </a:lnTo>
                <a:lnTo>
                  <a:pt x="185965" y="122555"/>
                </a:lnTo>
                <a:lnTo>
                  <a:pt x="188916" y="128858"/>
                </a:lnTo>
                <a:lnTo>
                  <a:pt x="192471" y="135442"/>
                </a:lnTo>
                <a:lnTo>
                  <a:pt x="196429" y="140625"/>
                </a:lnTo>
                <a:lnTo>
                  <a:pt x="200655" y="144874"/>
                </a:lnTo>
                <a:lnTo>
                  <a:pt x="205060" y="148500"/>
                </a:lnTo>
                <a:lnTo>
                  <a:pt x="209584" y="151712"/>
                </a:lnTo>
                <a:lnTo>
                  <a:pt x="214187" y="154646"/>
                </a:lnTo>
                <a:lnTo>
                  <a:pt x="218844" y="157396"/>
                </a:lnTo>
                <a:lnTo>
                  <a:pt x="226134" y="162569"/>
                </a:lnTo>
                <a:lnTo>
                  <a:pt x="229189" y="165059"/>
                </a:lnTo>
                <a:lnTo>
                  <a:pt x="233608" y="166720"/>
                </a:lnTo>
                <a:lnTo>
                  <a:pt x="250409" y="169056"/>
                </a:lnTo>
                <a:lnTo>
                  <a:pt x="265794" y="169749"/>
                </a:lnTo>
                <a:lnTo>
                  <a:pt x="275576" y="169911"/>
                </a:lnTo>
                <a:lnTo>
                  <a:pt x="287332" y="167866"/>
                </a:lnTo>
                <a:lnTo>
                  <a:pt x="293801" y="166210"/>
                </a:lnTo>
                <a:lnTo>
                  <a:pt x="299700" y="163518"/>
                </a:lnTo>
                <a:lnTo>
                  <a:pt x="305221" y="160136"/>
                </a:lnTo>
                <a:lnTo>
                  <a:pt x="310489" y="156293"/>
                </a:lnTo>
                <a:lnTo>
                  <a:pt x="315589" y="152938"/>
                </a:lnTo>
                <a:lnTo>
                  <a:pt x="320576" y="149908"/>
                </a:lnTo>
                <a:lnTo>
                  <a:pt x="325488" y="147093"/>
                </a:lnTo>
                <a:lnTo>
                  <a:pt x="330351" y="143630"/>
                </a:lnTo>
                <a:lnTo>
                  <a:pt x="335180" y="139733"/>
                </a:lnTo>
                <a:lnTo>
                  <a:pt x="339986" y="135548"/>
                </a:lnTo>
                <a:lnTo>
                  <a:pt x="344778" y="130377"/>
                </a:lnTo>
                <a:lnTo>
                  <a:pt x="349561" y="124548"/>
                </a:lnTo>
                <a:lnTo>
                  <a:pt x="354337" y="118281"/>
                </a:lnTo>
                <a:lnTo>
                  <a:pt x="358314" y="112515"/>
                </a:lnTo>
                <a:lnTo>
                  <a:pt x="361760" y="107084"/>
                </a:lnTo>
                <a:lnTo>
                  <a:pt x="364850" y="101876"/>
                </a:lnTo>
                <a:lnTo>
                  <a:pt x="367704" y="96816"/>
                </a:lnTo>
                <a:lnTo>
                  <a:pt x="372992" y="86961"/>
                </a:lnTo>
                <a:lnTo>
                  <a:pt x="374720" y="81316"/>
                </a:lnTo>
                <a:lnTo>
                  <a:pt x="375872" y="75172"/>
                </a:lnTo>
                <a:lnTo>
                  <a:pt x="376640" y="68695"/>
                </a:lnTo>
                <a:lnTo>
                  <a:pt x="377151" y="61995"/>
                </a:lnTo>
                <a:lnTo>
                  <a:pt x="377493" y="55148"/>
                </a:lnTo>
                <a:lnTo>
                  <a:pt x="377973" y="38367"/>
                </a:lnTo>
                <a:lnTo>
                  <a:pt x="378135" y="21793"/>
                </a:lnTo>
                <a:lnTo>
                  <a:pt x="378174" y="6260"/>
                </a:lnTo>
                <a:lnTo>
                  <a:pt x="380291" y="5968"/>
                </a:lnTo>
                <a:lnTo>
                  <a:pt x="381967" y="5890"/>
                </a:lnTo>
                <a:lnTo>
                  <a:pt x="383085" y="6632"/>
                </a:lnTo>
                <a:lnTo>
                  <a:pt x="383829" y="7920"/>
                </a:lnTo>
                <a:lnTo>
                  <a:pt x="384657" y="11468"/>
                </a:lnTo>
                <a:lnTo>
                  <a:pt x="385025" y="15691"/>
                </a:lnTo>
                <a:lnTo>
                  <a:pt x="385917" y="18722"/>
                </a:lnTo>
                <a:lnTo>
                  <a:pt x="387305" y="22330"/>
                </a:lnTo>
                <a:lnTo>
                  <a:pt x="389024" y="26323"/>
                </a:lnTo>
                <a:lnTo>
                  <a:pt x="390170" y="30573"/>
                </a:lnTo>
                <a:lnTo>
                  <a:pt x="390935" y="34993"/>
                </a:lnTo>
                <a:lnTo>
                  <a:pt x="391444" y="39527"/>
                </a:lnTo>
                <a:lnTo>
                  <a:pt x="391784" y="44932"/>
                </a:lnTo>
                <a:lnTo>
                  <a:pt x="392161" y="57287"/>
                </a:lnTo>
                <a:lnTo>
                  <a:pt x="392373" y="73837"/>
                </a:lnTo>
                <a:lnTo>
                  <a:pt x="393197" y="79711"/>
                </a:lnTo>
                <a:lnTo>
                  <a:pt x="394540" y="86009"/>
                </a:lnTo>
                <a:lnTo>
                  <a:pt x="396229" y="92588"/>
                </a:lnTo>
                <a:lnTo>
                  <a:pt x="398942" y="98561"/>
                </a:lnTo>
                <a:lnTo>
                  <a:pt x="402339" y="104131"/>
                </a:lnTo>
                <a:lnTo>
                  <a:pt x="406190" y="109432"/>
                </a:lnTo>
                <a:lnTo>
                  <a:pt x="409552" y="113760"/>
                </a:lnTo>
                <a:lnTo>
                  <a:pt x="412587" y="117439"/>
                </a:lnTo>
                <a:lnTo>
                  <a:pt x="415404" y="120685"/>
                </a:lnTo>
                <a:lnTo>
                  <a:pt x="418869" y="124437"/>
                </a:lnTo>
                <a:lnTo>
                  <a:pt x="430538" y="136508"/>
                </a:lnTo>
                <a:lnTo>
                  <a:pt x="436637" y="142702"/>
                </a:lnTo>
                <a:lnTo>
                  <a:pt x="440169" y="144671"/>
                </a:lnTo>
                <a:lnTo>
                  <a:pt x="457243" y="149948"/>
                </a:lnTo>
                <a:lnTo>
                  <a:pt x="466498" y="153173"/>
                </a:lnTo>
                <a:lnTo>
                  <a:pt x="475903" y="154606"/>
                </a:lnTo>
                <a:lnTo>
                  <a:pt x="479839" y="154195"/>
                </a:lnTo>
                <a:lnTo>
                  <a:pt x="483258" y="153127"/>
                </a:lnTo>
                <a:lnTo>
                  <a:pt x="525901" y="131895"/>
                </a:lnTo>
                <a:lnTo>
                  <a:pt x="530634" y="128735"/>
                </a:lnTo>
                <a:lnTo>
                  <a:pt x="535377" y="125041"/>
                </a:lnTo>
                <a:lnTo>
                  <a:pt x="540126" y="120991"/>
                </a:lnTo>
                <a:lnTo>
                  <a:pt x="544880" y="116703"/>
                </a:lnTo>
                <a:lnTo>
                  <a:pt x="554396" y="107706"/>
                </a:lnTo>
                <a:lnTo>
                  <a:pt x="557568" y="103878"/>
                </a:lnTo>
                <a:lnTo>
                  <a:pt x="559683" y="100532"/>
                </a:lnTo>
                <a:lnTo>
                  <a:pt x="563913" y="9145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53"/>
          <p:cNvSpPr/>
          <p:nvPr/>
        </p:nvSpPr>
        <p:spPr>
          <a:xfrm>
            <a:off x="2744192" y="1678807"/>
            <a:ext cx="120452" cy="285725"/>
          </a:xfrm>
          <a:custGeom>
            <a:avLst/>
            <a:gdLst/>
            <a:ahLst/>
            <a:cxnLst/>
            <a:rect l="0" t="0" r="0" b="0"/>
            <a:pathLst>
              <a:path w="120452" h="285725">
                <a:moveTo>
                  <a:pt x="6151" y="7118"/>
                </a:moveTo>
                <a:lnTo>
                  <a:pt x="6151" y="268"/>
                </a:lnTo>
                <a:lnTo>
                  <a:pt x="4035" y="105"/>
                </a:lnTo>
                <a:lnTo>
                  <a:pt x="0" y="0"/>
                </a:lnTo>
                <a:lnTo>
                  <a:pt x="463" y="785"/>
                </a:lnTo>
                <a:lnTo>
                  <a:pt x="3094" y="3774"/>
                </a:lnTo>
                <a:lnTo>
                  <a:pt x="4113" y="6476"/>
                </a:lnTo>
                <a:lnTo>
                  <a:pt x="5245" y="13711"/>
                </a:lnTo>
                <a:lnTo>
                  <a:pt x="5749" y="22219"/>
                </a:lnTo>
                <a:lnTo>
                  <a:pt x="5973" y="32086"/>
                </a:lnTo>
                <a:lnTo>
                  <a:pt x="6072" y="44408"/>
                </a:lnTo>
                <a:lnTo>
                  <a:pt x="6892" y="51028"/>
                </a:lnTo>
                <a:lnTo>
                  <a:pt x="8233" y="57822"/>
                </a:lnTo>
                <a:lnTo>
                  <a:pt x="16087" y="89629"/>
                </a:lnTo>
                <a:lnTo>
                  <a:pt x="18332" y="97844"/>
                </a:lnTo>
                <a:lnTo>
                  <a:pt x="22942" y="113322"/>
                </a:lnTo>
                <a:lnTo>
                  <a:pt x="32369" y="142661"/>
                </a:lnTo>
                <a:lnTo>
                  <a:pt x="37118" y="157053"/>
                </a:lnTo>
                <a:lnTo>
                  <a:pt x="40290" y="164224"/>
                </a:lnTo>
                <a:lnTo>
                  <a:pt x="43991" y="171387"/>
                </a:lnTo>
                <a:lnTo>
                  <a:pt x="51544" y="184901"/>
                </a:lnTo>
                <a:lnTo>
                  <a:pt x="57547" y="196199"/>
                </a:lnTo>
                <a:lnTo>
                  <a:pt x="61053" y="202228"/>
                </a:lnTo>
                <a:lnTo>
                  <a:pt x="72777" y="221297"/>
                </a:lnTo>
                <a:lnTo>
                  <a:pt x="75969" y="226897"/>
                </a:lnTo>
                <a:lnTo>
                  <a:pt x="78890" y="232219"/>
                </a:lnTo>
                <a:lnTo>
                  <a:pt x="82425" y="237354"/>
                </a:lnTo>
                <a:lnTo>
                  <a:pt x="86369" y="242365"/>
                </a:lnTo>
                <a:lnTo>
                  <a:pt x="90586" y="247293"/>
                </a:lnTo>
                <a:lnTo>
                  <a:pt x="94191" y="251372"/>
                </a:lnTo>
                <a:lnTo>
                  <a:pt x="100314" y="258021"/>
                </a:lnTo>
                <a:lnTo>
                  <a:pt x="103057" y="261699"/>
                </a:lnTo>
                <a:lnTo>
                  <a:pt x="105680" y="265738"/>
                </a:lnTo>
                <a:lnTo>
                  <a:pt x="108223" y="270019"/>
                </a:lnTo>
                <a:lnTo>
                  <a:pt x="110712" y="273666"/>
                </a:lnTo>
                <a:lnTo>
                  <a:pt x="113164" y="276892"/>
                </a:lnTo>
                <a:lnTo>
                  <a:pt x="120451" y="28572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54"/>
          <p:cNvSpPr/>
          <p:nvPr/>
        </p:nvSpPr>
        <p:spPr>
          <a:xfrm>
            <a:off x="2693193" y="1800553"/>
            <a:ext cx="300039" cy="142214"/>
          </a:xfrm>
          <a:custGeom>
            <a:avLst/>
            <a:gdLst/>
            <a:ahLst/>
            <a:cxnLst/>
            <a:rect l="0" t="0" r="0" b="0"/>
            <a:pathLst>
              <a:path w="300039" h="142214">
                <a:moveTo>
                  <a:pt x="0" y="42534"/>
                </a:moveTo>
                <a:lnTo>
                  <a:pt x="0" y="38742"/>
                </a:lnTo>
                <a:lnTo>
                  <a:pt x="794" y="37624"/>
                </a:lnTo>
                <a:lnTo>
                  <a:pt x="2117" y="36880"/>
                </a:lnTo>
                <a:lnTo>
                  <a:pt x="3793" y="36383"/>
                </a:lnTo>
                <a:lnTo>
                  <a:pt x="9888" y="35832"/>
                </a:lnTo>
                <a:lnTo>
                  <a:pt x="13736" y="35684"/>
                </a:lnTo>
                <a:lnTo>
                  <a:pt x="17095" y="34793"/>
                </a:lnTo>
                <a:lnTo>
                  <a:pt x="22944" y="31685"/>
                </a:lnTo>
                <a:lnTo>
                  <a:pt x="27202" y="30539"/>
                </a:lnTo>
                <a:lnTo>
                  <a:pt x="32422" y="29775"/>
                </a:lnTo>
                <a:lnTo>
                  <a:pt x="38284" y="29265"/>
                </a:lnTo>
                <a:lnTo>
                  <a:pt x="43779" y="28132"/>
                </a:lnTo>
                <a:lnTo>
                  <a:pt x="49030" y="26583"/>
                </a:lnTo>
                <a:lnTo>
                  <a:pt x="54118" y="24756"/>
                </a:lnTo>
                <a:lnTo>
                  <a:pt x="59891" y="23538"/>
                </a:lnTo>
                <a:lnTo>
                  <a:pt x="66121" y="22726"/>
                </a:lnTo>
                <a:lnTo>
                  <a:pt x="72656" y="22185"/>
                </a:lnTo>
                <a:lnTo>
                  <a:pt x="79394" y="21031"/>
                </a:lnTo>
                <a:lnTo>
                  <a:pt x="86267" y="19467"/>
                </a:lnTo>
                <a:lnTo>
                  <a:pt x="93230" y="17631"/>
                </a:lnTo>
                <a:lnTo>
                  <a:pt x="100253" y="15613"/>
                </a:lnTo>
                <a:lnTo>
                  <a:pt x="114407" y="11255"/>
                </a:lnTo>
                <a:lnTo>
                  <a:pt x="121515" y="9775"/>
                </a:lnTo>
                <a:lnTo>
                  <a:pt x="128635" y="8788"/>
                </a:lnTo>
                <a:lnTo>
                  <a:pt x="135763" y="8131"/>
                </a:lnTo>
                <a:lnTo>
                  <a:pt x="142896" y="6898"/>
                </a:lnTo>
                <a:lnTo>
                  <a:pt x="150033" y="5283"/>
                </a:lnTo>
                <a:lnTo>
                  <a:pt x="157172" y="3413"/>
                </a:lnTo>
                <a:lnTo>
                  <a:pt x="163519" y="2166"/>
                </a:lnTo>
                <a:lnTo>
                  <a:pt x="169338" y="1334"/>
                </a:lnTo>
                <a:lnTo>
                  <a:pt x="174805" y="780"/>
                </a:lnTo>
                <a:lnTo>
                  <a:pt x="180036" y="410"/>
                </a:lnTo>
                <a:lnTo>
                  <a:pt x="185112" y="164"/>
                </a:lnTo>
                <a:lnTo>
                  <a:pt x="190083" y="0"/>
                </a:lnTo>
                <a:lnTo>
                  <a:pt x="193397" y="684"/>
                </a:lnTo>
                <a:lnTo>
                  <a:pt x="195606" y="1934"/>
                </a:lnTo>
                <a:lnTo>
                  <a:pt x="197079" y="3561"/>
                </a:lnTo>
                <a:lnTo>
                  <a:pt x="198855" y="4646"/>
                </a:lnTo>
                <a:lnTo>
                  <a:pt x="205147" y="6966"/>
                </a:lnTo>
                <a:lnTo>
                  <a:pt x="209710" y="10322"/>
                </a:lnTo>
                <a:lnTo>
                  <a:pt x="214384" y="14459"/>
                </a:lnTo>
                <a:lnTo>
                  <a:pt x="216741" y="16674"/>
                </a:lnTo>
                <a:lnTo>
                  <a:pt x="219107" y="19738"/>
                </a:lnTo>
                <a:lnTo>
                  <a:pt x="221478" y="23368"/>
                </a:lnTo>
                <a:lnTo>
                  <a:pt x="223852" y="27375"/>
                </a:lnTo>
                <a:lnTo>
                  <a:pt x="226228" y="30841"/>
                </a:lnTo>
                <a:lnTo>
                  <a:pt x="228607" y="33945"/>
                </a:lnTo>
                <a:lnTo>
                  <a:pt x="230986" y="36808"/>
                </a:lnTo>
                <a:lnTo>
                  <a:pt x="233365" y="39510"/>
                </a:lnTo>
                <a:lnTo>
                  <a:pt x="238127" y="44630"/>
                </a:lnTo>
                <a:lnTo>
                  <a:pt x="240507" y="47900"/>
                </a:lnTo>
                <a:lnTo>
                  <a:pt x="242888" y="51668"/>
                </a:lnTo>
                <a:lnTo>
                  <a:pt x="245270" y="55767"/>
                </a:lnTo>
                <a:lnTo>
                  <a:pt x="247651" y="59293"/>
                </a:lnTo>
                <a:lnTo>
                  <a:pt x="250032" y="62438"/>
                </a:lnTo>
                <a:lnTo>
                  <a:pt x="252413" y="65329"/>
                </a:lnTo>
                <a:lnTo>
                  <a:pt x="254794" y="68843"/>
                </a:lnTo>
                <a:lnTo>
                  <a:pt x="257175" y="72773"/>
                </a:lnTo>
                <a:lnTo>
                  <a:pt x="259557" y="76981"/>
                </a:lnTo>
                <a:lnTo>
                  <a:pt x="264319" y="85890"/>
                </a:lnTo>
                <a:lnTo>
                  <a:pt x="266700" y="90488"/>
                </a:lnTo>
                <a:lnTo>
                  <a:pt x="268288" y="94347"/>
                </a:lnTo>
                <a:lnTo>
                  <a:pt x="269346" y="97713"/>
                </a:lnTo>
                <a:lnTo>
                  <a:pt x="270052" y="100752"/>
                </a:lnTo>
                <a:lnTo>
                  <a:pt x="271316" y="104365"/>
                </a:lnTo>
                <a:lnTo>
                  <a:pt x="272952" y="108361"/>
                </a:lnTo>
                <a:lnTo>
                  <a:pt x="274837" y="112612"/>
                </a:lnTo>
                <a:lnTo>
                  <a:pt x="276887" y="116240"/>
                </a:lnTo>
                <a:lnTo>
                  <a:pt x="279048" y="119453"/>
                </a:lnTo>
                <a:lnTo>
                  <a:pt x="281282" y="122388"/>
                </a:lnTo>
                <a:lnTo>
                  <a:pt x="283565" y="125139"/>
                </a:lnTo>
                <a:lnTo>
                  <a:pt x="285881" y="127767"/>
                </a:lnTo>
                <a:lnTo>
                  <a:pt x="288219" y="130312"/>
                </a:lnTo>
                <a:lnTo>
                  <a:pt x="290571" y="132009"/>
                </a:lnTo>
                <a:lnTo>
                  <a:pt x="295301" y="133894"/>
                </a:lnTo>
                <a:lnTo>
                  <a:pt x="296880" y="135191"/>
                </a:lnTo>
                <a:lnTo>
                  <a:pt x="297933" y="136849"/>
                </a:lnTo>
                <a:lnTo>
                  <a:pt x="299915" y="142213"/>
                </a:lnTo>
                <a:lnTo>
                  <a:pt x="299983" y="140282"/>
                </a:lnTo>
                <a:lnTo>
                  <a:pt x="300038" y="13540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55"/>
          <p:cNvSpPr/>
          <p:nvPr/>
        </p:nvSpPr>
        <p:spPr>
          <a:xfrm>
            <a:off x="3057525" y="1800225"/>
            <a:ext cx="214313" cy="185283"/>
          </a:xfrm>
          <a:custGeom>
            <a:avLst/>
            <a:gdLst/>
            <a:ahLst/>
            <a:cxnLst/>
            <a:rect l="0" t="0" r="0" b="0"/>
            <a:pathLst>
              <a:path w="214313" h="185283">
                <a:moveTo>
                  <a:pt x="0" y="0"/>
                </a:moveTo>
                <a:lnTo>
                  <a:pt x="3792" y="3792"/>
                </a:lnTo>
                <a:lnTo>
                  <a:pt x="5703" y="6497"/>
                </a:lnTo>
                <a:lnTo>
                  <a:pt x="7771" y="9887"/>
                </a:lnTo>
                <a:lnTo>
                  <a:pt x="9943" y="13735"/>
                </a:lnTo>
                <a:lnTo>
                  <a:pt x="11391" y="17094"/>
                </a:lnTo>
                <a:lnTo>
                  <a:pt x="12356" y="20127"/>
                </a:lnTo>
                <a:lnTo>
                  <a:pt x="13000" y="22943"/>
                </a:lnTo>
                <a:lnTo>
                  <a:pt x="15016" y="26408"/>
                </a:lnTo>
                <a:lnTo>
                  <a:pt x="17948" y="30305"/>
                </a:lnTo>
                <a:lnTo>
                  <a:pt x="21490" y="34491"/>
                </a:lnTo>
                <a:lnTo>
                  <a:pt x="24645" y="38869"/>
                </a:lnTo>
                <a:lnTo>
                  <a:pt x="27543" y="43375"/>
                </a:lnTo>
                <a:lnTo>
                  <a:pt x="30268" y="47966"/>
                </a:lnTo>
                <a:lnTo>
                  <a:pt x="37529" y="59418"/>
                </a:lnTo>
                <a:lnTo>
                  <a:pt x="41688" y="65806"/>
                </a:lnTo>
                <a:lnTo>
                  <a:pt x="45254" y="72445"/>
                </a:lnTo>
                <a:lnTo>
                  <a:pt x="48426" y="79253"/>
                </a:lnTo>
                <a:lnTo>
                  <a:pt x="51334" y="86173"/>
                </a:lnTo>
                <a:lnTo>
                  <a:pt x="54860" y="92373"/>
                </a:lnTo>
                <a:lnTo>
                  <a:pt x="58798" y="98095"/>
                </a:lnTo>
                <a:lnTo>
                  <a:pt x="63011" y="103496"/>
                </a:lnTo>
                <a:lnTo>
                  <a:pt x="66613" y="108685"/>
                </a:lnTo>
                <a:lnTo>
                  <a:pt x="69809" y="113731"/>
                </a:lnTo>
                <a:lnTo>
                  <a:pt x="72733" y="118683"/>
                </a:lnTo>
                <a:lnTo>
                  <a:pt x="76270" y="123572"/>
                </a:lnTo>
                <a:lnTo>
                  <a:pt x="80215" y="128419"/>
                </a:lnTo>
                <a:lnTo>
                  <a:pt x="84433" y="133237"/>
                </a:lnTo>
                <a:lnTo>
                  <a:pt x="88038" y="138037"/>
                </a:lnTo>
                <a:lnTo>
                  <a:pt x="91236" y="142825"/>
                </a:lnTo>
                <a:lnTo>
                  <a:pt x="94161" y="147604"/>
                </a:lnTo>
                <a:lnTo>
                  <a:pt x="96905" y="152377"/>
                </a:lnTo>
                <a:lnTo>
                  <a:pt x="102071" y="161915"/>
                </a:lnTo>
                <a:lnTo>
                  <a:pt x="104559" y="165887"/>
                </a:lnTo>
                <a:lnTo>
                  <a:pt x="107013" y="169329"/>
                </a:lnTo>
                <a:lnTo>
                  <a:pt x="109442" y="172417"/>
                </a:lnTo>
                <a:lnTo>
                  <a:pt x="114257" y="177965"/>
                </a:lnTo>
                <a:lnTo>
                  <a:pt x="121023" y="185282"/>
                </a:lnTo>
                <a:lnTo>
                  <a:pt x="121256" y="183418"/>
                </a:lnTo>
                <a:lnTo>
                  <a:pt x="121388" y="177906"/>
                </a:lnTo>
                <a:lnTo>
                  <a:pt x="121432" y="165140"/>
                </a:lnTo>
                <a:lnTo>
                  <a:pt x="122230" y="160893"/>
                </a:lnTo>
                <a:lnTo>
                  <a:pt x="123555" y="156475"/>
                </a:lnTo>
                <a:lnTo>
                  <a:pt x="125233" y="151941"/>
                </a:lnTo>
                <a:lnTo>
                  <a:pt x="126351" y="147332"/>
                </a:lnTo>
                <a:lnTo>
                  <a:pt x="127096" y="142671"/>
                </a:lnTo>
                <a:lnTo>
                  <a:pt x="127593" y="137976"/>
                </a:lnTo>
                <a:lnTo>
                  <a:pt x="128718" y="132465"/>
                </a:lnTo>
                <a:lnTo>
                  <a:pt x="130262" y="126410"/>
                </a:lnTo>
                <a:lnTo>
                  <a:pt x="132085" y="119992"/>
                </a:lnTo>
                <a:lnTo>
                  <a:pt x="136227" y="106511"/>
                </a:lnTo>
                <a:lnTo>
                  <a:pt x="138443" y="99582"/>
                </a:lnTo>
                <a:lnTo>
                  <a:pt x="141508" y="92582"/>
                </a:lnTo>
                <a:lnTo>
                  <a:pt x="145138" y="85533"/>
                </a:lnTo>
                <a:lnTo>
                  <a:pt x="149146" y="78453"/>
                </a:lnTo>
                <a:lnTo>
                  <a:pt x="153406" y="72146"/>
                </a:lnTo>
                <a:lnTo>
                  <a:pt x="157833" y="66353"/>
                </a:lnTo>
                <a:lnTo>
                  <a:pt x="162372" y="60904"/>
                </a:lnTo>
                <a:lnTo>
                  <a:pt x="166191" y="55684"/>
                </a:lnTo>
                <a:lnTo>
                  <a:pt x="169532" y="50616"/>
                </a:lnTo>
                <a:lnTo>
                  <a:pt x="172552" y="45650"/>
                </a:lnTo>
                <a:lnTo>
                  <a:pt x="176153" y="40752"/>
                </a:lnTo>
                <a:lnTo>
                  <a:pt x="180142" y="35899"/>
                </a:lnTo>
                <a:lnTo>
                  <a:pt x="184388" y="31076"/>
                </a:lnTo>
                <a:lnTo>
                  <a:pt x="188806" y="27067"/>
                </a:lnTo>
                <a:lnTo>
                  <a:pt x="193340" y="23601"/>
                </a:lnTo>
                <a:lnTo>
                  <a:pt x="197949" y="20496"/>
                </a:lnTo>
                <a:lnTo>
                  <a:pt x="201816" y="18427"/>
                </a:lnTo>
                <a:lnTo>
                  <a:pt x="208229" y="16127"/>
                </a:lnTo>
                <a:lnTo>
                  <a:pt x="214312"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56"/>
          <p:cNvSpPr/>
          <p:nvPr/>
        </p:nvSpPr>
        <p:spPr>
          <a:xfrm>
            <a:off x="3300412" y="1800738"/>
            <a:ext cx="214314" cy="163728"/>
          </a:xfrm>
          <a:custGeom>
            <a:avLst/>
            <a:gdLst/>
            <a:ahLst/>
            <a:cxnLst/>
            <a:rect l="0" t="0" r="0" b="0"/>
            <a:pathLst>
              <a:path w="214314" h="163728">
                <a:moveTo>
                  <a:pt x="0" y="106643"/>
                </a:moveTo>
                <a:lnTo>
                  <a:pt x="9943" y="106643"/>
                </a:lnTo>
                <a:lnTo>
                  <a:pt x="12185" y="105849"/>
                </a:lnTo>
                <a:lnTo>
                  <a:pt x="16792" y="102851"/>
                </a:lnTo>
                <a:lnTo>
                  <a:pt x="19926" y="101733"/>
                </a:lnTo>
                <a:lnTo>
                  <a:pt x="23603" y="100988"/>
                </a:lnTo>
                <a:lnTo>
                  <a:pt x="27641" y="100492"/>
                </a:lnTo>
                <a:lnTo>
                  <a:pt x="34246" y="99940"/>
                </a:lnTo>
                <a:lnTo>
                  <a:pt x="37118" y="99793"/>
                </a:lnTo>
                <a:lnTo>
                  <a:pt x="41414" y="98901"/>
                </a:lnTo>
                <a:lnTo>
                  <a:pt x="46659" y="97513"/>
                </a:lnTo>
                <a:lnTo>
                  <a:pt x="52537" y="95794"/>
                </a:lnTo>
                <a:lnTo>
                  <a:pt x="58044" y="93854"/>
                </a:lnTo>
                <a:lnTo>
                  <a:pt x="63302" y="91767"/>
                </a:lnTo>
                <a:lnTo>
                  <a:pt x="68395" y="89582"/>
                </a:lnTo>
                <a:lnTo>
                  <a:pt x="78287" y="85037"/>
                </a:lnTo>
                <a:lnTo>
                  <a:pt x="97573" y="75652"/>
                </a:lnTo>
                <a:lnTo>
                  <a:pt x="102355" y="72489"/>
                </a:lnTo>
                <a:lnTo>
                  <a:pt x="107131" y="68792"/>
                </a:lnTo>
                <a:lnTo>
                  <a:pt x="111901" y="64740"/>
                </a:lnTo>
                <a:lnTo>
                  <a:pt x="115876" y="61245"/>
                </a:lnTo>
                <a:lnTo>
                  <a:pt x="122409" y="55245"/>
                </a:lnTo>
                <a:lnTo>
                  <a:pt x="130549" y="47405"/>
                </a:lnTo>
                <a:lnTo>
                  <a:pt x="132276" y="44132"/>
                </a:lnTo>
                <a:lnTo>
                  <a:pt x="133428" y="40363"/>
                </a:lnTo>
                <a:lnTo>
                  <a:pt x="134196" y="36262"/>
                </a:lnTo>
                <a:lnTo>
                  <a:pt x="134708" y="32735"/>
                </a:lnTo>
                <a:lnTo>
                  <a:pt x="135049" y="29590"/>
                </a:lnTo>
                <a:lnTo>
                  <a:pt x="135276" y="26699"/>
                </a:lnTo>
                <a:lnTo>
                  <a:pt x="134634" y="23184"/>
                </a:lnTo>
                <a:lnTo>
                  <a:pt x="133412" y="19254"/>
                </a:lnTo>
                <a:lnTo>
                  <a:pt x="131804" y="15046"/>
                </a:lnTo>
                <a:lnTo>
                  <a:pt x="130732" y="11447"/>
                </a:lnTo>
                <a:lnTo>
                  <a:pt x="130017" y="8254"/>
                </a:lnTo>
                <a:lnTo>
                  <a:pt x="129541" y="5331"/>
                </a:lnTo>
                <a:lnTo>
                  <a:pt x="127636" y="3383"/>
                </a:lnTo>
                <a:lnTo>
                  <a:pt x="124778" y="2084"/>
                </a:lnTo>
                <a:lnTo>
                  <a:pt x="121285" y="1218"/>
                </a:lnTo>
                <a:lnTo>
                  <a:pt x="117369" y="641"/>
                </a:lnTo>
                <a:lnTo>
                  <a:pt x="113171" y="256"/>
                </a:lnTo>
                <a:lnTo>
                  <a:pt x="108785" y="0"/>
                </a:lnTo>
                <a:lnTo>
                  <a:pt x="104273" y="622"/>
                </a:lnTo>
                <a:lnTo>
                  <a:pt x="99678" y="1831"/>
                </a:lnTo>
                <a:lnTo>
                  <a:pt x="77104" y="9475"/>
                </a:lnTo>
                <a:lnTo>
                  <a:pt x="71246" y="12495"/>
                </a:lnTo>
                <a:lnTo>
                  <a:pt x="65754" y="16097"/>
                </a:lnTo>
                <a:lnTo>
                  <a:pt x="60504" y="20085"/>
                </a:lnTo>
                <a:lnTo>
                  <a:pt x="55418" y="24331"/>
                </a:lnTo>
                <a:lnTo>
                  <a:pt x="50439" y="28750"/>
                </a:lnTo>
                <a:lnTo>
                  <a:pt x="41467" y="37099"/>
                </a:lnTo>
                <a:lnTo>
                  <a:pt x="34834" y="43455"/>
                </a:lnTo>
                <a:lnTo>
                  <a:pt x="31954" y="47849"/>
                </a:lnTo>
                <a:lnTo>
                  <a:pt x="29240" y="53159"/>
                </a:lnTo>
                <a:lnTo>
                  <a:pt x="26637" y="59081"/>
                </a:lnTo>
                <a:lnTo>
                  <a:pt x="21628" y="69894"/>
                </a:lnTo>
                <a:lnTo>
                  <a:pt x="19182" y="75000"/>
                </a:lnTo>
                <a:lnTo>
                  <a:pt x="17550" y="79991"/>
                </a:lnTo>
                <a:lnTo>
                  <a:pt x="16463" y="84906"/>
                </a:lnTo>
                <a:lnTo>
                  <a:pt x="15737" y="89771"/>
                </a:lnTo>
                <a:lnTo>
                  <a:pt x="16048" y="94601"/>
                </a:lnTo>
                <a:lnTo>
                  <a:pt x="17049" y="99409"/>
                </a:lnTo>
                <a:lnTo>
                  <a:pt x="18509" y="104201"/>
                </a:lnTo>
                <a:lnTo>
                  <a:pt x="20277" y="108984"/>
                </a:lnTo>
                <a:lnTo>
                  <a:pt x="22249" y="113760"/>
                </a:lnTo>
                <a:lnTo>
                  <a:pt x="24358" y="118531"/>
                </a:lnTo>
                <a:lnTo>
                  <a:pt x="27351" y="123299"/>
                </a:lnTo>
                <a:lnTo>
                  <a:pt x="30934" y="128066"/>
                </a:lnTo>
                <a:lnTo>
                  <a:pt x="34910" y="132831"/>
                </a:lnTo>
                <a:lnTo>
                  <a:pt x="39148" y="136802"/>
                </a:lnTo>
                <a:lnTo>
                  <a:pt x="43562" y="140242"/>
                </a:lnTo>
                <a:lnTo>
                  <a:pt x="65843" y="155260"/>
                </a:lnTo>
                <a:lnTo>
                  <a:pt x="72470" y="158104"/>
                </a:lnTo>
                <a:lnTo>
                  <a:pt x="79270" y="160001"/>
                </a:lnTo>
                <a:lnTo>
                  <a:pt x="86184" y="161265"/>
                </a:lnTo>
                <a:lnTo>
                  <a:pt x="93175" y="162107"/>
                </a:lnTo>
                <a:lnTo>
                  <a:pt x="100216" y="162669"/>
                </a:lnTo>
                <a:lnTo>
                  <a:pt x="107293" y="163044"/>
                </a:lnTo>
                <a:lnTo>
                  <a:pt x="121504" y="163460"/>
                </a:lnTo>
                <a:lnTo>
                  <a:pt x="150031" y="163727"/>
                </a:lnTo>
                <a:lnTo>
                  <a:pt x="157170" y="162955"/>
                </a:lnTo>
                <a:lnTo>
                  <a:pt x="164312" y="161647"/>
                </a:lnTo>
                <a:lnTo>
                  <a:pt x="171454" y="159981"/>
                </a:lnTo>
                <a:lnTo>
                  <a:pt x="177802" y="158076"/>
                </a:lnTo>
                <a:lnTo>
                  <a:pt x="183623" y="156013"/>
                </a:lnTo>
                <a:lnTo>
                  <a:pt x="189090" y="153844"/>
                </a:lnTo>
                <a:lnTo>
                  <a:pt x="194323" y="152398"/>
                </a:lnTo>
                <a:lnTo>
                  <a:pt x="199398" y="151434"/>
                </a:lnTo>
                <a:lnTo>
                  <a:pt x="214313" y="14950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57"/>
          <p:cNvSpPr/>
          <p:nvPr/>
        </p:nvSpPr>
        <p:spPr>
          <a:xfrm>
            <a:off x="3850481" y="1767837"/>
            <a:ext cx="164307" cy="182407"/>
          </a:xfrm>
          <a:custGeom>
            <a:avLst/>
            <a:gdLst/>
            <a:ahLst/>
            <a:cxnLst/>
            <a:rect l="0" t="0" r="0" b="0"/>
            <a:pathLst>
              <a:path w="164307" h="182407">
                <a:moveTo>
                  <a:pt x="0" y="139544"/>
                </a:moveTo>
                <a:lnTo>
                  <a:pt x="0" y="135752"/>
                </a:lnTo>
                <a:lnTo>
                  <a:pt x="794" y="134634"/>
                </a:lnTo>
                <a:lnTo>
                  <a:pt x="2117" y="133889"/>
                </a:lnTo>
                <a:lnTo>
                  <a:pt x="6151" y="132694"/>
                </a:lnTo>
                <a:lnTo>
                  <a:pt x="10642" y="128695"/>
                </a:lnTo>
                <a:lnTo>
                  <a:pt x="17000" y="122483"/>
                </a:lnTo>
                <a:lnTo>
                  <a:pt x="27703" y="111823"/>
                </a:lnTo>
                <a:lnTo>
                  <a:pt x="31962" y="108363"/>
                </a:lnTo>
                <a:lnTo>
                  <a:pt x="36389" y="105263"/>
                </a:lnTo>
                <a:lnTo>
                  <a:pt x="40929" y="102402"/>
                </a:lnTo>
                <a:lnTo>
                  <a:pt x="45542" y="98908"/>
                </a:lnTo>
                <a:lnTo>
                  <a:pt x="50205" y="94991"/>
                </a:lnTo>
                <a:lnTo>
                  <a:pt x="54901" y="90792"/>
                </a:lnTo>
                <a:lnTo>
                  <a:pt x="64352" y="81893"/>
                </a:lnTo>
                <a:lnTo>
                  <a:pt x="69096" y="77297"/>
                </a:lnTo>
                <a:lnTo>
                  <a:pt x="74639" y="73440"/>
                </a:lnTo>
                <a:lnTo>
                  <a:pt x="80715" y="70074"/>
                </a:lnTo>
                <a:lnTo>
                  <a:pt x="87148" y="67037"/>
                </a:lnTo>
                <a:lnTo>
                  <a:pt x="93023" y="63425"/>
                </a:lnTo>
                <a:lnTo>
                  <a:pt x="98528" y="59429"/>
                </a:lnTo>
                <a:lnTo>
                  <a:pt x="103785" y="55178"/>
                </a:lnTo>
                <a:lnTo>
                  <a:pt x="108084" y="50756"/>
                </a:lnTo>
                <a:lnTo>
                  <a:pt x="111743" y="46221"/>
                </a:lnTo>
                <a:lnTo>
                  <a:pt x="114977" y="41610"/>
                </a:lnTo>
                <a:lnTo>
                  <a:pt x="117926" y="36948"/>
                </a:lnTo>
                <a:lnTo>
                  <a:pt x="120686" y="32253"/>
                </a:lnTo>
                <a:lnTo>
                  <a:pt x="123320" y="27535"/>
                </a:lnTo>
                <a:lnTo>
                  <a:pt x="125870" y="23596"/>
                </a:lnTo>
                <a:lnTo>
                  <a:pt x="128363" y="20177"/>
                </a:lnTo>
                <a:lnTo>
                  <a:pt x="130819" y="17103"/>
                </a:lnTo>
                <a:lnTo>
                  <a:pt x="133548" y="11572"/>
                </a:lnTo>
                <a:lnTo>
                  <a:pt x="135300" y="5345"/>
                </a:lnTo>
                <a:lnTo>
                  <a:pt x="133856" y="4041"/>
                </a:lnTo>
                <a:lnTo>
                  <a:pt x="131306" y="2377"/>
                </a:lnTo>
                <a:lnTo>
                  <a:pt x="128019" y="474"/>
                </a:lnTo>
                <a:lnTo>
                  <a:pt x="125033" y="0"/>
                </a:lnTo>
                <a:lnTo>
                  <a:pt x="122249" y="477"/>
                </a:lnTo>
                <a:lnTo>
                  <a:pt x="119599" y="1589"/>
                </a:lnTo>
                <a:lnTo>
                  <a:pt x="116245" y="2330"/>
                </a:lnTo>
                <a:lnTo>
                  <a:pt x="112422" y="2824"/>
                </a:lnTo>
                <a:lnTo>
                  <a:pt x="108285" y="3154"/>
                </a:lnTo>
                <a:lnTo>
                  <a:pt x="103146" y="4167"/>
                </a:lnTo>
                <a:lnTo>
                  <a:pt x="97340" y="5636"/>
                </a:lnTo>
                <a:lnTo>
                  <a:pt x="91086" y="7410"/>
                </a:lnTo>
                <a:lnTo>
                  <a:pt x="86124" y="9386"/>
                </a:lnTo>
                <a:lnTo>
                  <a:pt x="82023" y="11497"/>
                </a:lnTo>
                <a:lnTo>
                  <a:pt x="78494" y="13698"/>
                </a:lnTo>
                <a:lnTo>
                  <a:pt x="62151" y="24380"/>
                </a:lnTo>
                <a:lnTo>
                  <a:pt x="57309" y="28637"/>
                </a:lnTo>
                <a:lnTo>
                  <a:pt x="53287" y="33062"/>
                </a:lnTo>
                <a:lnTo>
                  <a:pt x="49812" y="37600"/>
                </a:lnTo>
                <a:lnTo>
                  <a:pt x="45908" y="42212"/>
                </a:lnTo>
                <a:lnTo>
                  <a:pt x="41718" y="46875"/>
                </a:lnTo>
                <a:lnTo>
                  <a:pt x="37337" y="51571"/>
                </a:lnTo>
                <a:lnTo>
                  <a:pt x="33623" y="56289"/>
                </a:lnTo>
                <a:lnTo>
                  <a:pt x="30353" y="61022"/>
                </a:lnTo>
                <a:lnTo>
                  <a:pt x="27378" y="65765"/>
                </a:lnTo>
                <a:lnTo>
                  <a:pt x="25396" y="70514"/>
                </a:lnTo>
                <a:lnTo>
                  <a:pt x="24074" y="75268"/>
                </a:lnTo>
                <a:lnTo>
                  <a:pt x="23193" y="80024"/>
                </a:lnTo>
                <a:lnTo>
                  <a:pt x="22606" y="84783"/>
                </a:lnTo>
                <a:lnTo>
                  <a:pt x="22214" y="89543"/>
                </a:lnTo>
                <a:lnTo>
                  <a:pt x="21953" y="94303"/>
                </a:lnTo>
                <a:lnTo>
                  <a:pt x="22573" y="99065"/>
                </a:lnTo>
                <a:lnTo>
                  <a:pt x="23780" y="103827"/>
                </a:lnTo>
                <a:lnTo>
                  <a:pt x="25378" y="108588"/>
                </a:lnTo>
                <a:lnTo>
                  <a:pt x="27238" y="113351"/>
                </a:lnTo>
                <a:lnTo>
                  <a:pt x="29271" y="118113"/>
                </a:lnTo>
                <a:lnTo>
                  <a:pt x="31420" y="122875"/>
                </a:lnTo>
                <a:lnTo>
                  <a:pt x="33647" y="126844"/>
                </a:lnTo>
                <a:lnTo>
                  <a:pt x="35925" y="130283"/>
                </a:lnTo>
                <a:lnTo>
                  <a:pt x="38237" y="133370"/>
                </a:lnTo>
                <a:lnTo>
                  <a:pt x="42160" y="137015"/>
                </a:lnTo>
                <a:lnTo>
                  <a:pt x="47157" y="141033"/>
                </a:lnTo>
                <a:lnTo>
                  <a:pt x="52869" y="145299"/>
                </a:lnTo>
                <a:lnTo>
                  <a:pt x="58265" y="148937"/>
                </a:lnTo>
                <a:lnTo>
                  <a:pt x="63449" y="152156"/>
                </a:lnTo>
                <a:lnTo>
                  <a:pt x="68493" y="155096"/>
                </a:lnTo>
                <a:lnTo>
                  <a:pt x="78331" y="160479"/>
                </a:lnTo>
                <a:lnTo>
                  <a:pt x="83177" y="163025"/>
                </a:lnTo>
                <a:lnTo>
                  <a:pt x="88789" y="165517"/>
                </a:lnTo>
                <a:lnTo>
                  <a:pt x="94911" y="167972"/>
                </a:lnTo>
                <a:lnTo>
                  <a:pt x="101374" y="170402"/>
                </a:lnTo>
                <a:lnTo>
                  <a:pt x="107270" y="172816"/>
                </a:lnTo>
                <a:lnTo>
                  <a:pt x="112789" y="175219"/>
                </a:lnTo>
                <a:lnTo>
                  <a:pt x="118055" y="177615"/>
                </a:lnTo>
                <a:lnTo>
                  <a:pt x="123947" y="179212"/>
                </a:lnTo>
                <a:lnTo>
                  <a:pt x="130256" y="180277"/>
                </a:lnTo>
                <a:lnTo>
                  <a:pt x="136844" y="180987"/>
                </a:lnTo>
                <a:lnTo>
                  <a:pt x="142029" y="181460"/>
                </a:lnTo>
                <a:lnTo>
                  <a:pt x="146280" y="181775"/>
                </a:lnTo>
                <a:lnTo>
                  <a:pt x="149907" y="181986"/>
                </a:lnTo>
                <a:lnTo>
                  <a:pt x="156054" y="182219"/>
                </a:lnTo>
                <a:lnTo>
                  <a:pt x="164306" y="1824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58"/>
          <p:cNvSpPr/>
          <p:nvPr/>
        </p:nvSpPr>
        <p:spPr>
          <a:xfrm>
            <a:off x="4093368" y="1800225"/>
            <a:ext cx="178595" cy="170235"/>
          </a:xfrm>
          <a:custGeom>
            <a:avLst/>
            <a:gdLst/>
            <a:ahLst/>
            <a:cxnLst/>
            <a:rect l="0" t="0" r="0" b="0"/>
            <a:pathLst>
              <a:path w="178595" h="170235">
                <a:moveTo>
                  <a:pt x="0" y="7143"/>
                </a:moveTo>
                <a:lnTo>
                  <a:pt x="3793" y="10936"/>
                </a:lnTo>
                <a:lnTo>
                  <a:pt x="4910" y="12847"/>
                </a:lnTo>
                <a:lnTo>
                  <a:pt x="6151" y="17086"/>
                </a:lnTo>
                <a:lnTo>
                  <a:pt x="8819" y="21617"/>
                </a:lnTo>
                <a:lnTo>
                  <a:pt x="10642" y="23936"/>
                </a:lnTo>
                <a:lnTo>
                  <a:pt x="11857" y="27070"/>
                </a:lnTo>
                <a:lnTo>
                  <a:pt x="12668" y="30746"/>
                </a:lnTo>
                <a:lnTo>
                  <a:pt x="13208" y="34785"/>
                </a:lnTo>
                <a:lnTo>
                  <a:pt x="14361" y="39065"/>
                </a:lnTo>
                <a:lnTo>
                  <a:pt x="15924" y="43506"/>
                </a:lnTo>
                <a:lnTo>
                  <a:pt x="17760" y="48054"/>
                </a:lnTo>
                <a:lnTo>
                  <a:pt x="20572" y="53467"/>
                </a:lnTo>
                <a:lnTo>
                  <a:pt x="24033" y="59457"/>
                </a:lnTo>
                <a:lnTo>
                  <a:pt x="27929" y="65832"/>
                </a:lnTo>
                <a:lnTo>
                  <a:pt x="31319" y="72463"/>
                </a:lnTo>
                <a:lnTo>
                  <a:pt x="34373" y="79264"/>
                </a:lnTo>
                <a:lnTo>
                  <a:pt x="37203" y="86180"/>
                </a:lnTo>
                <a:lnTo>
                  <a:pt x="40678" y="92378"/>
                </a:lnTo>
                <a:lnTo>
                  <a:pt x="44580" y="98098"/>
                </a:lnTo>
                <a:lnTo>
                  <a:pt x="48771" y="103498"/>
                </a:lnTo>
                <a:lnTo>
                  <a:pt x="52358" y="108686"/>
                </a:lnTo>
                <a:lnTo>
                  <a:pt x="55543" y="113732"/>
                </a:lnTo>
                <a:lnTo>
                  <a:pt x="58459" y="118684"/>
                </a:lnTo>
                <a:lnTo>
                  <a:pt x="61992" y="123573"/>
                </a:lnTo>
                <a:lnTo>
                  <a:pt x="65934" y="128419"/>
                </a:lnTo>
                <a:lnTo>
                  <a:pt x="73754" y="137243"/>
                </a:lnTo>
                <a:lnTo>
                  <a:pt x="79876" y="143811"/>
                </a:lnTo>
                <a:lnTo>
                  <a:pt x="82620" y="147468"/>
                </a:lnTo>
                <a:lnTo>
                  <a:pt x="85242" y="151493"/>
                </a:lnTo>
                <a:lnTo>
                  <a:pt x="87784" y="155764"/>
                </a:lnTo>
                <a:lnTo>
                  <a:pt x="90273" y="158611"/>
                </a:lnTo>
                <a:lnTo>
                  <a:pt x="92726" y="160509"/>
                </a:lnTo>
                <a:lnTo>
                  <a:pt x="97568" y="163412"/>
                </a:lnTo>
                <a:lnTo>
                  <a:pt x="102366" y="167348"/>
                </a:lnTo>
                <a:lnTo>
                  <a:pt x="105737" y="170234"/>
                </a:lnTo>
                <a:lnTo>
                  <a:pt x="106210" y="169846"/>
                </a:lnTo>
                <a:lnTo>
                  <a:pt x="106526" y="168793"/>
                </a:lnTo>
                <a:lnTo>
                  <a:pt x="107032" y="165192"/>
                </a:lnTo>
                <a:lnTo>
                  <a:pt x="109218" y="160466"/>
                </a:lnTo>
                <a:lnTo>
                  <a:pt x="110912" y="156984"/>
                </a:lnTo>
                <a:lnTo>
                  <a:pt x="112041" y="153868"/>
                </a:lnTo>
                <a:lnTo>
                  <a:pt x="112795" y="150997"/>
                </a:lnTo>
                <a:lnTo>
                  <a:pt x="113296" y="148290"/>
                </a:lnTo>
                <a:lnTo>
                  <a:pt x="114425" y="144897"/>
                </a:lnTo>
                <a:lnTo>
                  <a:pt x="115971" y="141048"/>
                </a:lnTo>
                <a:lnTo>
                  <a:pt x="117795" y="136894"/>
                </a:lnTo>
                <a:lnTo>
                  <a:pt x="119805" y="131744"/>
                </a:lnTo>
                <a:lnTo>
                  <a:pt x="124155" y="119671"/>
                </a:lnTo>
                <a:lnTo>
                  <a:pt x="131067" y="99487"/>
                </a:lnTo>
                <a:lnTo>
                  <a:pt x="133415" y="93312"/>
                </a:lnTo>
                <a:lnTo>
                  <a:pt x="135775" y="87608"/>
                </a:lnTo>
                <a:lnTo>
                  <a:pt x="138142" y="82218"/>
                </a:lnTo>
                <a:lnTo>
                  <a:pt x="140513" y="76243"/>
                </a:lnTo>
                <a:lnTo>
                  <a:pt x="145265" y="63254"/>
                </a:lnTo>
                <a:lnTo>
                  <a:pt x="147644" y="57250"/>
                </a:lnTo>
                <a:lnTo>
                  <a:pt x="150023" y="51661"/>
                </a:lnTo>
                <a:lnTo>
                  <a:pt x="154783" y="41216"/>
                </a:lnTo>
                <a:lnTo>
                  <a:pt x="164307" y="21576"/>
                </a:lnTo>
                <a:lnTo>
                  <a:pt x="166688" y="16765"/>
                </a:lnTo>
                <a:lnTo>
                  <a:pt x="168276" y="12764"/>
                </a:lnTo>
                <a:lnTo>
                  <a:pt x="169334" y="9303"/>
                </a:lnTo>
                <a:lnTo>
                  <a:pt x="170039" y="6202"/>
                </a:lnTo>
                <a:lnTo>
                  <a:pt x="171303" y="4134"/>
                </a:lnTo>
                <a:lnTo>
                  <a:pt x="172940" y="2756"/>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59"/>
          <p:cNvSpPr/>
          <p:nvPr/>
        </p:nvSpPr>
        <p:spPr>
          <a:xfrm>
            <a:off x="4336256" y="1794285"/>
            <a:ext cx="135732" cy="198822"/>
          </a:xfrm>
          <a:custGeom>
            <a:avLst/>
            <a:gdLst/>
            <a:ahLst/>
            <a:cxnLst/>
            <a:rect l="0" t="0" r="0" b="0"/>
            <a:pathLst>
              <a:path w="135732" h="198822">
                <a:moveTo>
                  <a:pt x="0" y="77377"/>
                </a:moveTo>
                <a:lnTo>
                  <a:pt x="21284" y="77377"/>
                </a:lnTo>
                <a:lnTo>
                  <a:pt x="26095" y="76583"/>
                </a:lnTo>
                <a:lnTo>
                  <a:pt x="31685" y="75260"/>
                </a:lnTo>
                <a:lnTo>
                  <a:pt x="37791" y="73585"/>
                </a:lnTo>
                <a:lnTo>
                  <a:pt x="43451" y="71674"/>
                </a:lnTo>
                <a:lnTo>
                  <a:pt x="48811" y="69606"/>
                </a:lnTo>
                <a:lnTo>
                  <a:pt x="53972" y="67434"/>
                </a:lnTo>
                <a:lnTo>
                  <a:pt x="59000" y="65192"/>
                </a:lnTo>
                <a:lnTo>
                  <a:pt x="68820" y="60584"/>
                </a:lnTo>
                <a:lnTo>
                  <a:pt x="83273" y="53528"/>
                </a:lnTo>
                <a:lnTo>
                  <a:pt x="88059" y="51952"/>
                </a:lnTo>
                <a:lnTo>
                  <a:pt x="92837" y="50902"/>
                </a:lnTo>
                <a:lnTo>
                  <a:pt x="97610" y="50202"/>
                </a:lnTo>
                <a:lnTo>
                  <a:pt x="101586" y="48942"/>
                </a:lnTo>
                <a:lnTo>
                  <a:pt x="105031" y="47308"/>
                </a:lnTo>
                <a:lnTo>
                  <a:pt x="108120" y="45425"/>
                </a:lnTo>
                <a:lnTo>
                  <a:pt x="110974" y="43375"/>
                </a:lnTo>
                <a:lnTo>
                  <a:pt x="113670" y="41215"/>
                </a:lnTo>
                <a:lnTo>
                  <a:pt x="116261" y="38982"/>
                </a:lnTo>
                <a:lnTo>
                  <a:pt x="118782" y="36699"/>
                </a:lnTo>
                <a:lnTo>
                  <a:pt x="123700" y="32046"/>
                </a:lnTo>
                <a:lnTo>
                  <a:pt x="125329" y="29694"/>
                </a:lnTo>
                <a:lnTo>
                  <a:pt x="127139" y="24964"/>
                </a:lnTo>
                <a:lnTo>
                  <a:pt x="126828" y="21797"/>
                </a:lnTo>
                <a:lnTo>
                  <a:pt x="125827" y="18099"/>
                </a:lnTo>
                <a:lnTo>
                  <a:pt x="124366" y="14046"/>
                </a:lnTo>
                <a:lnTo>
                  <a:pt x="122598" y="11344"/>
                </a:lnTo>
                <a:lnTo>
                  <a:pt x="120626" y="9542"/>
                </a:lnTo>
                <a:lnTo>
                  <a:pt x="118517" y="8341"/>
                </a:lnTo>
                <a:lnTo>
                  <a:pt x="111941" y="4890"/>
                </a:lnTo>
                <a:lnTo>
                  <a:pt x="107965" y="2859"/>
                </a:lnTo>
                <a:lnTo>
                  <a:pt x="104520" y="1504"/>
                </a:lnTo>
                <a:lnTo>
                  <a:pt x="101430" y="602"/>
                </a:lnTo>
                <a:lnTo>
                  <a:pt x="98576" y="0"/>
                </a:lnTo>
                <a:lnTo>
                  <a:pt x="94292" y="392"/>
                </a:lnTo>
                <a:lnTo>
                  <a:pt x="89056" y="1448"/>
                </a:lnTo>
                <a:lnTo>
                  <a:pt x="83183" y="2945"/>
                </a:lnTo>
                <a:lnTo>
                  <a:pt x="78474" y="4737"/>
                </a:lnTo>
                <a:lnTo>
                  <a:pt x="74541" y="6725"/>
                </a:lnTo>
                <a:lnTo>
                  <a:pt x="71125" y="8845"/>
                </a:lnTo>
                <a:lnTo>
                  <a:pt x="68054" y="11051"/>
                </a:lnTo>
                <a:lnTo>
                  <a:pt x="65213" y="13316"/>
                </a:lnTo>
                <a:lnTo>
                  <a:pt x="62525" y="15620"/>
                </a:lnTo>
                <a:lnTo>
                  <a:pt x="59940" y="18743"/>
                </a:lnTo>
                <a:lnTo>
                  <a:pt x="57422" y="22413"/>
                </a:lnTo>
                <a:lnTo>
                  <a:pt x="54950" y="26447"/>
                </a:lnTo>
                <a:lnTo>
                  <a:pt x="52508" y="31517"/>
                </a:lnTo>
                <a:lnTo>
                  <a:pt x="50087" y="37279"/>
                </a:lnTo>
                <a:lnTo>
                  <a:pt x="47679" y="43501"/>
                </a:lnTo>
                <a:lnTo>
                  <a:pt x="42886" y="56765"/>
                </a:lnTo>
                <a:lnTo>
                  <a:pt x="40497" y="63636"/>
                </a:lnTo>
                <a:lnTo>
                  <a:pt x="38904" y="70597"/>
                </a:lnTo>
                <a:lnTo>
                  <a:pt x="37842" y="77620"/>
                </a:lnTo>
                <a:lnTo>
                  <a:pt x="37134" y="84683"/>
                </a:lnTo>
                <a:lnTo>
                  <a:pt x="36663" y="91772"/>
                </a:lnTo>
                <a:lnTo>
                  <a:pt x="36348" y="98880"/>
                </a:lnTo>
                <a:lnTo>
                  <a:pt x="35998" y="113128"/>
                </a:lnTo>
                <a:lnTo>
                  <a:pt x="35843" y="127397"/>
                </a:lnTo>
                <a:lnTo>
                  <a:pt x="37389" y="134537"/>
                </a:lnTo>
                <a:lnTo>
                  <a:pt x="40007" y="141677"/>
                </a:lnTo>
                <a:lnTo>
                  <a:pt x="49160" y="160987"/>
                </a:lnTo>
                <a:lnTo>
                  <a:pt x="51823" y="166455"/>
                </a:lnTo>
                <a:lnTo>
                  <a:pt x="54393" y="170893"/>
                </a:lnTo>
                <a:lnTo>
                  <a:pt x="56899" y="174646"/>
                </a:lnTo>
                <a:lnTo>
                  <a:pt x="59364" y="177942"/>
                </a:lnTo>
                <a:lnTo>
                  <a:pt x="63388" y="181727"/>
                </a:lnTo>
                <a:lnTo>
                  <a:pt x="68453" y="185837"/>
                </a:lnTo>
                <a:lnTo>
                  <a:pt x="74210" y="190165"/>
                </a:lnTo>
                <a:lnTo>
                  <a:pt x="78842" y="193050"/>
                </a:lnTo>
                <a:lnTo>
                  <a:pt x="82724" y="194974"/>
                </a:lnTo>
                <a:lnTo>
                  <a:pt x="86105" y="196256"/>
                </a:lnTo>
                <a:lnTo>
                  <a:pt x="90741" y="197111"/>
                </a:lnTo>
                <a:lnTo>
                  <a:pt x="96213" y="197681"/>
                </a:lnTo>
                <a:lnTo>
                  <a:pt x="102242" y="198061"/>
                </a:lnTo>
                <a:lnTo>
                  <a:pt x="113174" y="198483"/>
                </a:lnTo>
                <a:lnTo>
                  <a:pt x="135731" y="19882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60"/>
          <p:cNvSpPr/>
          <p:nvPr/>
        </p:nvSpPr>
        <p:spPr>
          <a:xfrm>
            <a:off x="4543425" y="1822179"/>
            <a:ext cx="257176" cy="153263"/>
          </a:xfrm>
          <a:custGeom>
            <a:avLst/>
            <a:gdLst/>
            <a:ahLst/>
            <a:cxnLst/>
            <a:rect l="0" t="0" r="0" b="0"/>
            <a:pathLst>
              <a:path w="257176" h="153263">
                <a:moveTo>
                  <a:pt x="0" y="92346"/>
                </a:moveTo>
                <a:lnTo>
                  <a:pt x="0" y="88553"/>
                </a:lnTo>
                <a:lnTo>
                  <a:pt x="794" y="85849"/>
                </a:lnTo>
                <a:lnTo>
                  <a:pt x="2116" y="82458"/>
                </a:lnTo>
                <a:lnTo>
                  <a:pt x="3792" y="78610"/>
                </a:lnTo>
                <a:lnTo>
                  <a:pt x="4909" y="75251"/>
                </a:lnTo>
                <a:lnTo>
                  <a:pt x="5654" y="72218"/>
                </a:lnTo>
                <a:lnTo>
                  <a:pt x="6150" y="69402"/>
                </a:lnTo>
                <a:lnTo>
                  <a:pt x="7275" y="65937"/>
                </a:lnTo>
                <a:lnTo>
                  <a:pt x="8819" y="62040"/>
                </a:lnTo>
                <a:lnTo>
                  <a:pt x="10641" y="57854"/>
                </a:lnTo>
                <a:lnTo>
                  <a:pt x="11857" y="52683"/>
                </a:lnTo>
                <a:lnTo>
                  <a:pt x="12667" y="46854"/>
                </a:lnTo>
                <a:lnTo>
                  <a:pt x="13207" y="40586"/>
                </a:lnTo>
                <a:lnTo>
                  <a:pt x="14361" y="35614"/>
                </a:lnTo>
                <a:lnTo>
                  <a:pt x="15924" y="31506"/>
                </a:lnTo>
                <a:lnTo>
                  <a:pt x="17760" y="27973"/>
                </a:lnTo>
                <a:lnTo>
                  <a:pt x="18983" y="24031"/>
                </a:lnTo>
                <a:lnTo>
                  <a:pt x="19799" y="19815"/>
                </a:lnTo>
                <a:lnTo>
                  <a:pt x="20343" y="15417"/>
                </a:lnTo>
                <a:lnTo>
                  <a:pt x="21499" y="11691"/>
                </a:lnTo>
                <a:lnTo>
                  <a:pt x="23064" y="8413"/>
                </a:lnTo>
                <a:lnTo>
                  <a:pt x="27486" y="1242"/>
                </a:lnTo>
                <a:lnTo>
                  <a:pt x="28643" y="654"/>
                </a:lnTo>
                <a:lnTo>
                  <a:pt x="32044" y="0"/>
                </a:lnTo>
                <a:lnTo>
                  <a:pt x="33269" y="619"/>
                </a:lnTo>
                <a:lnTo>
                  <a:pt x="34085" y="1826"/>
                </a:lnTo>
                <a:lnTo>
                  <a:pt x="34630" y="3424"/>
                </a:lnTo>
                <a:lnTo>
                  <a:pt x="36580" y="6077"/>
                </a:lnTo>
                <a:lnTo>
                  <a:pt x="39468" y="9433"/>
                </a:lnTo>
                <a:lnTo>
                  <a:pt x="42980" y="13258"/>
                </a:lnTo>
                <a:lnTo>
                  <a:pt x="46116" y="17396"/>
                </a:lnTo>
                <a:lnTo>
                  <a:pt x="49000" y="21741"/>
                </a:lnTo>
                <a:lnTo>
                  <a:pt x="51716" y="26226"/>
                </a:lnTo>
                <a:lnTo>
                  <a:pt x="54321" y="30804"/>
                </a:lnTo>
                <a:lnTo>
                  <a:pt x="59332" y="40123"/>
                </a:lnTo>
                <a:lnTo>
                  <a:pt x="61779" y="45624"/>
                </a:lnTo>
                <a:lnTo>
                  <a:pt x="64205" y="51673"/>
                </a:lnTo>
                <a:lnTo>
                  <a:pt x="66616" y="58087"/>
                </a:lnTo>
                <a:lnTo>
                  <a:pt x="69017" y="63950"/>
                </a:lnTo>
                <a:lnTo>
                  <a:pt x="71411" y="69446"/>
                </a:lnTo>
                <a:lnTo>
                  <a:pt x="76188" y="79787"/>
                </a:lnTo>
                <a:lnTo>
                  <a:pt x="80957" y="89674"/>
                </a:lnTo>
                <a:lnTo>
                  <a:pt x="83340" y="95327"/>
                </a:lnTo>
                <a:lnTo>
                  <a:pt x="85722" y="101477"/>
                </a:lnTo>
                <a:lnTo>
                  <a:pt x="88104" y="107958"/>
                </a:lnTo>
                <a:lnTo>
                  <a:pt x="90486" y="113073"/>
                </a:lnTo>
                <a:lnTo>
                  <a:pt x="92868" y="117276"/>
                </a:lnTo>
                <a:lnTo>
                  <a:pt x="95249" y="120872"/>
                </a:lnTo>
                <a:lnTo>
                  <a:pt x="96837" y="124857"/>
                </a:lnTo>
                <a:lnTo>
                  <a:pt x="97895" y="129101"/>
                </a:lnTo>
                <a:lnTo>
                  <a:pt x="98600" y="133518"/>
                </a:lnTo>
                <a:lnTo>
                  <a:pt x="99071" y="137256"/>
                </a:lnTo>
                <a:lnTo>
                  <a:pt x="99385" y="140542"/>
                </a:lnTo>
                <a:lnTo>
                  <a:pt x="99594" y="143527"/>
                </a:lnTo>
                <a:lnTo>
                  <a:pt x="100527" y="145516"/>
                </a:lnTo>
                <a:lnTo>
                  <a:pt x="101943" y="146843"/>
                </a:lnTo>
                <a:lnTo>
                  <a:pt x="103681" y="147727"/>
                </a:lnTo>
                <a:lnTo>
                  <a:pt x="104839" y="149110"/>
                </a:lnTo>
                <a:lnTo>
                  <a:pt x="105611" y="150826"/>
                </a:lnTo>
                <a:lnTo>
                  <a:pt x="106126" y="152764"/>
                </a:lnTo>
                <a:lnTo>
                  <a:pt x="106469" y="153262"/>
                </a:lnTo>
                <a:lnTo>
                  <a:pt x="106698" y="152800"/>
                </a:lnTo>
                <a:lnTo>
                  <a:pt x="106850" y="151699"/>
                </a:lnTo>
                <a:lnTo>
                  <a:pt x="106159" y="150964"/>
                </a:lnTo>
                <a:lnTo>
                  <a:pt x="104904" y="150475"/>
                </a:lnTo>
                <a:lnTo>
                  <a:pt x="103273" y="150148"/>
                </a:lnTo>
                <a:lnTo>
                  <a:pt x="102186" y="149137"/>
                </a:lnTo>
                <a:lnTo>
                  <a:pt x="101462" y="147669"/>
                </a:lnTo>
                <a:lnTo>
                  <a:pt x="100978" y="145896"/>
                </a:lnTo>
                <a:lnTo>
                  <a:pt x="100657" y="143127"/>
                </a:lnTo>
                <a:lnTo>
                  <a:pt x="100441" y="139694"/>
                </a:lnTo>
                <a:lnTo>
                  <a:pt x="100203" y="131645"/>
                </a:lnTo>
                <a:lnTo>
                  <a:pt x="100037" y="108859"/>
                </a:lnTo>
                <a:lnTo>
                  <a:pt x="99235" y="103354"/>
                </a:lnTo>
                <a:lnTo>
                  <a:pt x="97906" y="97304"/>
                </a:lnTo>
                <a:lnTo>
                  <a:pt x="96227" y="90888"/>
                </a:lnTo>
                <a:lnTo>
                  <a:pt x="95901" y="85024"/>
                </a:lnTo>
                <a:lnTo>
                  <a:pt x="96478" y="79527"/>
                </a:lnTo>
                <a:lnTo>
                  <a:pt x="97656" y="74275"/>
                </a:lnTo>
                <a:lnTo>
                  <a:pt x="98442" y="68392"/>
                </a:lnTo>
                <a:lnTo>
                  <a:pt x="98965" y="62089"/>
                </a:lnTo>
                <a:lnTo>
                  <a:pt x="99314" y="55506"/>
                </a:lnTo>
                <a:lnTo>
                  <a:pt x="101134" y="49530"/>
                </a:lnTo>
                <a:lnTo>
                  <a:pt x="103935" y="43958"/>
                </a:lnTo>
                <a:lnTo>
                  <a:pt x="107390" y="38656"/>
                </a:lnTo>
                <a:lnTo>
                  <a:pt x="110487" y="34327"/>
                </a:lnTo>
                <a:lnTo>
                  <a:pt x="113345" y="30648"/>
                </a:lnTo>
                <a:lnTo>
                  <a:pt x="116044" y="27401"/>
                </a:lnTo>
                <a:lnTo>
                  <a:pt x="119432" y="23649"/>
                </a:lnTo>
                <a:lnTo>
                  <a:pt x="127429" y="15247"/>
                </a:lnTo>
                <a:lnTo>
                  <a:pt x="130990" y="12372"/>
                </a:lnTo>
                <a:lnTo>
                  <a:pt x="137063" y="9177"/>
                </a:lnTo>
                <a:lnTo>
                  <a:pt x="141382" y="7531"/>
                </a:lnTo>
                <a:lnTo>
                  <a:pt x="152530" y="3586"/>
                </a:lnTo>
                <a:lnTo>
                  <a:pt x="157249" y="2216"/>
                </a:lnTo>
                <a:lnTo>
                  <a:pt x="164609" y="694"/>
                </a:lnTo>
                <a:lnTo>
                  <a:pt x="169270" y="1082"/>
                </a:lnTo>
                <a:lnTo>
                  <a:pt x="174759" y="2135"/>
                </a:lnTo>
                <a:lnTo>
                  <a:pt x="180800" y="3630"/>
                </a:lnTo>
                <a:lnTo>
                  <a:pt x="186414" y="6214"/>
                </a:lnTo>
                <a:lnTo>
                  <a:pt x="191745" y="9525"/>
                </a:lnTo>
                <a:lnTo>
                  <a:pt x="196886" y="13319"/>
                </a:lnTo>
                <a:lnTo>
                  <a:pt x="201901" y="16642"/>
                </a:lnTo>
                <a:lnTo>
                  <a:pt x="206832" y="19652"/>
                </a:lnTo>
                <a:lnTo>
                  <a:pt x="211706" y="22452"/>
                </a:lnTo>
                <a:lnTo>
                  <a:pt x="216544" y="25906"/>
                </a:lnTo>
                <a:lnTo>
                  <a:pt x="221357" y="29796"/>
                </a:lnTo>
                <a:lnTo>
                  <a:pt x="226152" y="33977"/>
                </a:lnTo>
                <a:lnTo>
                  <a:pt x="230142" y="38352"/>
                </a:lnTo>
                <a:lnTo>
                  <a:pt x="233597" y="42856"/>
                </a:lnTo>
                <a:lnTo>
                  <a:pt x="236694" y="47446"/>
                </a:lnTo>
                <a:lnTo>
                  <a:pt x="238758" y="52094"/>
                </a:lnTo>
                <a:lnTo>
                  <a:pt x="240134" y="56780"/>
                </a:lnTo>
                <a:lnTo>
                  <a:pt x="241052" y="61491"/>
                </a:lnTo>
                <a:lnTo>
                  <a:pt x="241663" y="67014"/>
                </a:lnTo>
                <a:lnTo>
                  <a:pt x="242072" y="73076"/>
                </a:lnTo>
                <a:lnTo>
                  <a:pt x="242343" y="79499"/>
                </a:lnTo>
                <a:lnTo>
                  <a:pt x="243318" y="85369"/>
                </a:lnTo>
                <a:lnTo>
                  <a:pt x="244762" y="90870"/>
                </a:lnTo>
                <a:lnTo>
                  <a:pt x="246518" y="96124"/>
                </a:lnTo>
                <a:lnTo>
                  <a:pt x="247689" y="101215"/>
                </a:lnTo>
                <a:lnTo>
                  <a:pt x="248470" y="106196"/>
                </a:lnTo>
                <a:lnTo>
                  <a:pt x="248990" y="111104"/>
                </a:lnTo>
                <a:lnTo>
                  <a:pt x="249337" y="115170"/>
                </a:lnTo>
                <a:lnTo>
                  <a:pt x="249568" y="118674"/>
                </a:lnTo>
                <a:lnTo>
                  <a:pt x="249723" y="121804"/>
                </a:lnTo>
                <a:lnTo>
                  <a:pt x="249894" y="129515"/>
                </a:lnTo>
                <a:lnTo>
                  <a:pt x="249940" y="133794"/>
                </a:lnTo>
                <a:lnTo>
                  <a:pt x="250764" y="137440"/>
                </a:lnTo>
                <a:lnTo>
                  <a:pt x="252107" y="140665"/>
                </a:lnTo>
                <a:lnTo>
                  <a:pt x="257175" y="14949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61"/>
          <p:cNvSpPr/>
          <p:nvPr/>
        </p:nvSpPr>
        <p:spPr>
          <a:xfrm>
            <a:off x="5050959" y="1785985"/>
            <a:ext cx="185275" cy="191404"/>
          </a:xfrm>
          <a:custGeom>
            <a:avLst/>
            <a:gdLst/>
            <a:ahLst/>
            <a:cxnLst/>
            <a:rect l="0" t="0" r="0" b="0"/>
            <a:pathLst>
              <a:path w="185275" h="191404">
                <a:moveTo>
                  <a:pt x="35391" y="35671"/>
                </a:moveTo>
                <a:lnTo>
                  <a:pt x="25448" y="35671"/>
                </a:lnTo>
                <a:lnTo>
                  <a:pt x="23999" y="36465"/>
                </a:lnTo>
                <a:lnTo>
                  <a:pt x="23034" y="37787"/>
                </a:lnTo>
                <a:lnTo>
                  <a:pt x="22390" y="39463"/>
                </a:lnTo>
                <a:lnTo>
                  <a:pt x="19559" y="43442"/>
                </a:lnTo>
                <a:lnTo>
                  <a:pt x="15654" y="47856"/>
                </a:lnTo>
                <a:lnTo>
                  <a:pt x="11273" y="52463"/>
                </a:lnTo>
                <a:lnTo>
                  <a:pt x="9787" y="55597"/>
                </a:lnTo>
                <a:lnTo>
                  <a:pt x="8797" y="59274"/>
                </a:lnTo>
                <a:lnTo>
                  <a:pt x="8136" y="63312"/>
                </a:lnTo>
                <a:lnTo>
                  <a:pt x="6902" y="68386"/>
                </a:lnTo>
                <a:lnTo>
                  <a:pt x="5286" y="74150"/>
                </a:lnTo>
                <a:lnTo>
                  <a:pt x="3415" y="80373"/>
                </a:lnTo>
                <a:lnTo>
                  <a:pt x="2167" y="86110"/>
                </a:lnTo>
                <a:lnTo>
                  <a:pt x="1335" y="91522"/>
                </a:lnTo>
                <a:lnTo>
                  <a:pt x="781" y="96717"/>
                </a:lnTo>
                <a:lnTo>
                  <a:pt x="411" y="102562"/>
                </a:lnTo>
                <a:lnTo>
                  <a:pt x="165" y="108840"/>
                </a:lnTo>
                <a:lnTo>
                  <a:pt x="0" y="115407"/>
                </a:lnTo>
                <a:lnTo>
                  <a:pt x="684" y="121372"/>
                </a:lnTo>
                <a:lnTo>
                  <a:pt x="1935" y="126936"/>
                </a:lnTo>
                <a:lnTo>
                  <a:pt x="5440" y="138146"/>
                </a:lnTo>
                <a:lnTo>
                  <a:pt x="9644" y="151065"/>
                </a:lnTo>
                <a:lnTo>
                  <a:pt x="11876" y="156257"/>
                </a:lnTo>
                <a:lnTo>
                  <a:pt x="14158" y="160511"/>
                </a:lnTo>
                <a:lnTo>
                  <a:pt x="16473" y="164142"/>
                </a:lnTo>
                <a:lnTo>
                  <a:pt x="19604" y="167356"/>
                </a:lnTo>
                <a:lnTo>
                  <a:pt x="23279" y="170292"/>
                </a:lnTo>
                <a:lnTo>
                  <a:pt x="27316" y="173043"/>
                </a:lnTo>
                <a:lnTo>
                  <a:pt x="30801" y="175671"/>
                </a:lnTo>
                <a:lnTo>
                  <a:pt x="33918" y="178217"/>
                </a:lnTo>
                <a:lnTo>
                  <a:pt x="36790" y="180708"/>
                </a:lnTo>
                <a:lnTo>
                  <a:pt x="40293" y="183162"/>
                </a:lnTo>
                <a:lnTo>
                  <a:pt x="44215" y="185592"/>
                </a:lnTo>
                <a:lnTo>
                  <a:pt x="48417" y="188006"/>
                </a:lnTo>
                <a:lnTo>
                  <a:pt x="52806" y="189615"/>
                </a:lnTo>
                <a:lnTo>
                  <a:pt x="57320" y="190688"/>
                </a:lnTo>
                <a:lnTo>
                  <a:pt x="61916" y="191403"/>
                </a:lnTo>
                <a:lnTo>
                  <a:pt x="67362" y="191086"/>
                </a:lnTo>
                <a:lnTo>
                  <a:pt x="73373" y="190081"/>
                </a:lnTo>
                <a:lnTo>
                  <a:pt x="79763" y="188617"/>
                </a:lnTo>
                <a:lnTo>
                  <a:pt x="85610" y="186848"/>
                </a:lnTo>
                <a:lnTo>
                  <a:pt x="91095" y="184874"/>
                </a:lnTo>
                <a:lnTo>
                  <a:pt x="96339" y="182765"/>
                </a:lnTo>
                <a:lnTo>
                  <a:pt x="102217" y="179771"/>
                </a:lnTo>
                <a:lnTo>
                  <a:pt x="108516" y="176188"/>
                </a:lnTo>
                <a:lnTo>
                  <a:pt x="115097" y="172211"/>
                </a:lnTo>
                <a:lnTo>
                  <a:pt x="121072" y="167973"/>
                </a:lnTo>
                <a:lnTo>
                  <a:pt x="126643" y="163559"/>
                </a:lnTo>
                <a:lnTo>
                  <a:pt x="131944" y="159030"/>
                </a:lnTo>
                <a:lnTo>
                  <a:pt x="137066" y="153629"/>
                </a:lnTo>
                <a:lnTo>
                  <a:pt x="142068" y="147647"/>
                </a:lnTo>
                <a:lnTo>
                  <a:pt x="146990" y="141278"/>
                </a:lnTo>
                <a:lnTo>
                  <a:pt x="151859" y="135444"/>
                </a:lnTo>
                <a:lnTo>
                  <a:pt x="156692" y="129968"/>
                </a:lnTo>
                <a:lnTo>
                  <a:pt x="161502" y="124729"/>
                </a:lnTo>
                <a:lnTo>
                  <a:pt x="165502" y="119649"/>
                </a:lnTo>
                <a:lnTo>
                  <a:pt x="168963" y="114675"/>
                </a:lnTo>
                <a:lnTo>
                  <a:pt x="172064" y="109772"/>
                </a:lnTo>
                <a:lnTo>
                  <a:pt x="174925" y="104121"/>
                </a:lnTo>
                <a:lnTo>
                  <a:pt x="177626" y="97973"/>
                </a:lnTo>
                <a:lnTo>
                  <a:pt x="180220" y="91493"/>
                </a:lnTo>
                <a:lnTo>
                  <a:pt x="181950" y="85586"/>
                </a:lnTo>
                <a:lnTo>
                  <a:pt x="183103" y="80060"/>
                </a:lnTo>
                <a:lnTo>
                  <a:pt x="183872" y="74789"/>
                </a:lnTo>
                <a:lnTo>
                  <a:pt x="184384" y="69687"/>
                </a:lnTo>
                <a:lnTo>
                  <a:pt x="184726" y="64698"/>
                </a:lnTo>
                <a:lnTo>
                  <a:pt x="184953" y="59785"/>
                </a:lnTo>
                <a:lnTo>
                  <a:pt x="185207" y="50092"/>
                </a:lnTo>
                <a:lnTo>
                  <a:pt x="185274" y="45285"/>
                </a:lnTo>
                <a:lnTo>
                  <a:pt x="183732" y="40493"/>
                </a:lnTo>
                <a:lnTo>
                  <a:pt x="181116" y="35710"/>
                </a:lnTo>
                <a:lnTo>
                  <a:pt x="177785" y="30935"/>
                </a:lnTo>
                <a:lnTo>
                  <a:pt x="174770" y="26163"/>
                </a:lnTo>
                <a:lnTo>
                  <a:pt x="171966" y="21395"/>
                </a:lnTo>
                <a:lnTo>
                  <a:pt x="169304" y="16629"/>
                </a:lnTo>
                <a:lnTo>
                  <a:pt x="165941" y="12657"/>
                </a:lnTo>
                <a:lnTo>
                  <a:pt x="162112" y="9216"/>
                </a:lnTo>
                <a:lnTo>
                  <a:pt x="157971" y="6128"/>
                </a:lnTo>
                <a:lnTo>
                  <a:pt x="152830" y="4069"/>
                </a:lnTo>
                <a:lnTo>
                  <a:pt x="147021" y="2697"/>
                </a:lnTo>
                <a:lnTo>
                  <a:pt x="140767" y="1782"/>
                </a:lnTo>
                <a:lnTo>
                  <a:pt x="135010" y="1172"/>
                </a:lnTo>
                <a:lnTo>
                  <a:pt x="129585" y="765"/>
                </a:lnTo>
                <a:lnTo>
                  <a:pt x="124381" y="494"/>
                </a:lnTo>
                <a:lnTo>
                  <a:pt x="114365" y="193"/>
                </a:lnTo>
                <a:lnTo>
                  <a:pt x="91207" y="0"/>
                </a:lnTo>
                <a:lnTo>
                  <a:pt x="85302" y="778"/>
                </a:lnTo>
                <a:lnTo>
                  <a:pt x="79777" y="2090"/>
                </a:lnTo>
                <a:lnTo>
                  <a:pt x="74506" y="3758"/>
                </a:lnTo>
                <a:lnTo>
                  <a:pt x="70199" y="5665"/>
                </a:lnTo>
                <a:lnTo>
                  <a:pt x="66534" y="7729"/>
                </a:lnTo>
                <a:lnTo>
                  <a:pt x="63296" y="9899"/>
                </a:lnTo>
                <a:lnTo>
                  <a:pt x="59551" y="11346"/>
                </a:lnTo>
                <a:lnTo>
                  <a:pt x="55466" y="12311"/>
                </a:lnTo>
                <a:lnTo>
                  <a:pt x="51156" y="12954"/>
                </a:lnTo>
                <a:lnTo>
                  <a:pt x="48282" y="14176"/>
                </a:lnTo>
                <a:lnTo>
                  <a:pt x="46366" y="15785"/>
                </a:lnTo>
                <a:lnTo>
                  <a:pt x="42534" y="2138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62"/>
          <p:cNvSpPr/>
          <p:nvPr/>
        </p:nvSpPr>
        <p:spPr>
          <a:xfrm>
            <a:off x="5322093" y="1796453"/>
            <a:ext cx="242889" cy="173775"/>
          </a:xfrm>
          <a:custGeom>
            <a:avLst/>
            <a:gdLst/>
            <a:ahLst/>
            <a:cxnLst/>
            <a:rect l="0" t="0" r="0" b="0"/>
            <a:pathLst>
              <a:path w="242889" h="173775">
                <a:moveTo>
                  <a:pt x="0" y="10915"/>
                </a:moveTo>
                <a:lnTo>
                  <a:pt x="26943" y="37858"/>
                </a:lnTo>
                <a:lnTo>
                  <a:pt x="30662" y="42371"/>
                </a:lnTo>
                <a:lnTo>
                  <a:pt x="33935" y="46967"/>
                </a:lnTo>
                <a:lnTo>
                  <a:pt x="36911" y="51618"/>
                </a:lnTo>
                <a:lnTo>
                  <a:pt x="39689" y="56307"/>
                </a:lnTo>
                <a:lnTo>
                  <a:pt x="42334" y="61020"/>
                </a:lnTo>
                <a:lnTo>
                  <a:pt x="44892" y="65750"/>
                </a:lnTo>
                <a:lnTo>
                  <a:pt x="48185" y="71284"/>
                </a:lnTo>
                <a:lnTo>
                  <a:pt x="56076" y="83783"/>
                </a:lnTo>
                <a:lnTo>
                  <a:pt x="59609" y="89657"/>
                </a:lnTo>
                <a:lnTo>
                  <a:pt x="62758" y="95160"/>
                </a:lnTo>
                <a:lnTo>
                  <a:pt x="65651" y="100416"/>
                </a:lnTo>
                <a:lnTo>
                  <a:pt x="67580" y="105507"/>
                </a:lnTo>
                <a:lnTo>
                  <a:pt x="68866" y="110489"/>
                </a:lnTo>
                <a:lnTo>
                  <a:pt x="69723" y="115398"/>
                </a:lnTo>
                <a:lnTo>
                  <a:pt x="71089" y="120258"/>
                </a:lnTo>
                <a:lnTo>
                  <a:pt x="72792" y="125085"/>
                </a:lnTo>
                <a:lnTo>
                  <a:pt x="74722" y="129891"/>
                </a:lnTo>
                <a:lnTo>
                  <a:pt x="76803" y="134683"/>
                </a:lnTo>
                <a:lnTo>
                  <a:pt x="81230" y="144239"/>
                </a:lnTo>
                <a:lnTo>
                  <a:pt x="82729" y="148217"/>
                </a:lnTo>
                <a:lnTo>
                  <a:pt x="83728" y="151662"/>
                </a:lnTo>
                <a:lnTo>
                  <a:pt x="84394" y="154753"/>
                </a:lnTo>
                <a:lnTo>
                  <a:pt x="84838" y="157607"/>
                </a:lnTo>
                <a:lnTo>
                  <a:pt x="85331" y="162895"/>
                </a:lnTo>
                <a:lnTo>
                  <a:pt x="85550" y="167891"/>
                </a:lnTo>
                <a:lnTo>
                  <a:pt x="85691" y="173774"/>
                </a:lnTo>
                <a:lnTo>
                  <a:pt x="85715" y="171000"/>
                </a:lnTo>
                <a:lnTo>
                  <a:pt x="84925" y="170026"/>
                </a:lnTo>
                <a:lnTo>
                  <a:pt x="83604" y="169377"/>
                </a:lnTo>
                <a:lnTo>
                  <a:pt x="81930" y="168944"/>
                </a:lnTo>
                <a:lnTo>
                  <a:pt x="77953" y="166346"/>
                </a:lnTo>
                <a:lnTo>
                  <a:pt x="75781" y="164542"/>
                </a:lnTo>
                <a:lnTo>
                  <a:pt x="74333" y="162546"/>
                </a:lnTo>
                <a:lnTo>
                  <a:pt x="72725" y="158211"/>
                </a:lnTo>
                <a:lnTo>
                  <a:pt x="69893" y="153638"/>
                </a:lnTo>
                <a:lnTo>
                  <a:pt x="68027" y="151307"/>
                </a:lnTo>
                <a:lnTo>
                  <a:pt x="66783" y="148167"/>
                </a:lnTo>
                <a:lnTo>
                  <a:pt x="65953" y="144485"/>
                </a:lnTo>
                <a:lnTo>
                  <a:pt x="65400" y="140443"/>
                </a:lnTo>
                <a:lnTo>
                  <a:pt x="64238" y="136161"/>
                </a:lnTo>
                <a:lnTo>
                  <a:pt x="62669" y="131719"/>
                </a:lnTo>
                <a:lnTo>
                  <a:pt x="60829" y="127169"/>
                </a:lnTo>
                <a:lnTo>
                  <a:pt x="59603" y="122550"/>
                </a:lnTo>
                <a:lnTo>
                  <a:pt x="58785" y="117882"/>
                </a:lnTo>
                <a:lnTo>
                  <a:pt x="58240" y="113183"/>
                </a:lnTo>
                <a:lnTo>
                  <a:pt x="57877" y="108462"/>
                </a:lnTo>
                <a:lnTo>
                  <a:pt x="57635" y="103728"/>
                </a:lnTo>
                <a:lnTo>
                  <a:pt x="57473" y="98984"/>
                </a:lnTo>
                <a:lnTo>
                  <a:pt x="58159" y="94234"/>
                </a:lnTo>
                <a:lnTo>
                  <a:pt x="59411" y="89480"/>
                </a:lnTo>
                <a:lnTo>
                  <a:pt x="61038" y="84723"/>
                </a:lnTo>
                <a:lnTo>
                  <a:pt x="62917" y="79964"/>
                </a:lnTo>
                <a:lnTo>
                  <a:pt x="64964" y="75204"/>
                </a:lnTo>
                <a:lnTo>
                  <a:pt x="69354" y="65682"/>
                </a:lnTo>
                <a:lnTo>
                  <a:pt x="81002" y="41871"/>
                </a:lnTo>
                <a:lnTo>
                  <a:pt x="84958" y="37903"/>
                </a:lnTo>
                <a:lnTo>
                  <a:pt x="89976" y="34463"/>
                </a:lnTo>
                <a:lnTo>
                  <a:pt x="95703" y="31376"/>
                </a:lnTo>
                <a:lnTo>
                  <a:pt x="101108" y="27731"/>
                </a:lnTo>
                <a:lnTo>
                  <a:pt x="106299" y="23713"/>
                </a:lnTo>
                <a:lnTo>
                  <a:pt x="111348" y="19447"/>
                </a:lnTo>
                <a:lnTo>
                  <a:pt x="117094" y="15810"/>
                </a:lnTo>
                <a:lnTo>
                  <a:pt x="123307" y="12591"/>
                </a:lnTo>
                <a:lnTo>
                  <a:pt x="129830" y="9651"/>
                </a:lnTo>
                <a:lnTo>
                  <a:pt x="137353" y="7691"/>
                </a:lnTo>
                <a:lnTo>
                  <a:pt x="145544" y="6385"/>
                </a:lnTo>
                <a:lnTo>
                  <a:pt x="154179" y="5513"/>
                </a:lnTo>
                <a:lnTo>
                  <a:pt x="162317" y="4139"/>
                </a:lnTo>
                <a:lnTo>
                  <a:pt x="170124" y="2429"/>
                </a:lnTo>
                <a:lnTo>
                  <a:pt x="177710" y="495"/>
                </a:lnTo>
                <a:lnTo>
                  <a:pt x="185149" y="0"/>
                </a:lnTo>
                <a:lnTo>
                  <a:pt x="192489" y="463"/>
                </a:lnTo>
                <a:lnTo>
                  <a:pt x="199763" y="1566"/>
                </a:lnTo>
                <a:lnTo>
                  <a:pt x="206200" y="2301"/>
                </a:lnTo>
                <a:lnTo>
                  <a:pt x="212080" y="2791"/>
                </a:lnTo>
                <a:lnTo>
                  <a:pt x="217586" y="3118"/>
                </a:lnTo>
                <a:lnTo>
                  <a:pt x="227939" y="3481"/>
                </a:lnTo>
                <a:lnTo>
                  <a:pt x="242888" y="377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63"/>
          <p:cNvSpPr/>
          <p:nvPr/>
        </p:nvSpPr>
        <p:spPr>
          <a:xfrm>
            <a:off x="5808322" y="1796470"/>
            <a:ext cx="241966" cy="180925"/>
          </a:xfrm>
          <a:custGeom>
            <a:avLst/>
            <a:gdLst/>
            <a:ahLst/>
            <a:cxnLst/>
            <a:rect l="0" t="0" r="0" b="0"/>
            <a:pathLst>
              <a:path w="241966" h="180925">
                <a:moveTo>
                  <a:pt x="99559" y="18042"/>
                </a:moveTo>
                <a:lnTo>
                  <a:pt x="92709" y="18042"/>
                </a:lnTo>
                <a:lnTo>
                  <a:pt x="88710" y="14250"/>
                </a:lnTo>
                <a:lnTo>
                  <a:pt x="86770" y="13926"/>
                </a:lnTo>
                <a:lnTo>
                  <a:pt x="84683" y="14504"/>
                </a:lnTo>
                <a:lnTo>
                  <a:pt x="79453" y="17264"/>
                </a:lnTo>
                <a:lnTo>
                  <a:pt x="71838" y="21136"/>
                </a:lnTo>
                <a:lnTo>
                  <a:pt x="65278" y="25502"/>
                </a:lnTo>
                <a:lnTo>
                  <a:pt x="58923" y="30883"/>
                </a:lnTo>
                <a:lnTo>
                  <a:pt x="50807" y="38566"/>
                </a:lnTo>
                <a:lnTo>
                  <a:pt x="46420" y="42043"/>
                </a:lnTo>
                <a:lnTo>
                  <a:pt x="41908" y="45155"/>
                </a:lnTo>
                <a:lnTo>
                  <a:pt x="37313" y="48024"/>
                </a:lnTo>
                <a:lnTo>
                  <a:pt x="32661" y="52317"/>
                </a:lnTo>
                <a:lnTo>
                  <a:pt x="27973" y="57561"/>
                </a:lnTo>
                <a:lnTo>
                  <a:pt x="23260" y="63438"/>
                </a:lnTo>
                <a:lnTo>
                  <a:pt x="19324" y="68943"/>
                </a:lnTo>
                <a:lnTo>
                  <a:pt x="15906" y="74201"/>
                </a:lnTo>
                <a:lnTo>
                  <a:pt x="12835" y="79294"/>
                </a:lnTo>
                <a:lnTo>
                  <a:pt x="9993" y="84277"/>
                </a:lnTo>
                <a:lnTo>
                  <a:pt x="4718" y="94046"/>
                </a:lnTo>
                <a:lnTo>
                  <a:pt x="2994" y="98874"/>
                </a:lnTo>
                <a:lnTo>
                  <a:pt x="1845" y="103680"/>
                </a:lnTo>
                <a:lnTo>
                  <a:pt x="1079" y="108471"/>
                </a:lnTo>
                <a:lnTo>
                  <a:pt x="568" y="114047"/>
                </a:lnTo>
                <a:lnTo>
                  <a:pt x="227" y="120145"/>
                </a:lnTo>
                <a:lnTo>
                  <a:pt x="0" y="126592"/>
                </a:lnTo>
                <a:lnTo>
                  <a:pt x="643" y="132478"/>
                </a:lnTo>
                <a:lnTo>
                  <a:pt x="1865" y="137989"/>
                </a:lnTo>
                <a:lnTo>
                  <a:pt x="3473" y="143250"/>
                </a:lnTo>
                <a:lnTo>
                  <a:pt x="5339" y="147552"/>
                </a:lnTo>
                <a:lnTo>
                  <a:pt x="7377" y="151213"/>
                </a:lnTo>
                <a:lnTo>
                  <a:pt x="9529" y="154448"/>
                </a:lnTo>
                <a:lnTo>
                  <a:pt x="12552" y="157398"/>
                </a:lnTo>
                <a:lnTo>
                  <a:pt x="16154" y="160158"/>
                </a:lnTo>
                <a:lnTo>
                  <a:pt x="20143" y="162792"/>
                </a:lnTo>
                <a:lnTo>
                  <a:pt x="25184" y="165342"/>
                </a:lnTo>
                <a:lnTo>
                  <a:pt x="30926" y="167836"/>
                </a:lnTo>
                <a:lnTo>
                  <a:pt x="37135" y="170292"/>
                </a:lnTo>
                <a:lnTo>
                  <a:pt x="42861" y="172723"/>
                </a:lnTo>
                <a:lnTo>
                  <a:pt x="53458" y="177541"/>
                </a:lnTo>
                <a:lnTo>
                  <a:pt x="59300" y="179144"/>
                </a:lnTo>
                <a:lnTo>
                  <a:pt x="65576" y="180212"/>
                </a:lnTo>
                <a:lnTo>
                  <a:pt x="72141" y="180924"/>
                </a:lnTo>
                <a:lnTo>
                  <a:pt x="79693" y="180605"/>
                </a:lnTo>
                <a:lnTo>
                  <a:pt x="87902" y="179598"/>
                </a:lnTo>
                <a:lnTo>
                  <a:pt x="96550" y="178134"/>
                </a:lnTo>
                <a:lnTo>
                  <a:pt x="104697" y="176364"/>
                </a:lnTo>
                <a:lnTo>
                  <a:pt x="112509" y="174390"/>
                </a:lnTo>
                <a:lnTo>
                  <a:pt x="128333" y="170080"/>
                </a:lnTo>
                <a:lnTo>
                  <a:pt x="145950" y="165518"/>
                </a:lnTo>
                <a:lnTo>
                  <a:pt x="155092" y="162397"/>
                </a:lnTo>
                <a:lnTo>
                  <a:pt x="164362" y="158729"/>
                </a:lnTo>
                <a:lnTo>
                  <a:pt x="173717" y="154696"/>
                </a:lnTo>
                <a:lnTo>
                  <a:pt x="182335" y="150419"/>
                </a:lnTo>
                <a:lnTo>
                  <a:pt x="190462" y="145981"/>
                </a:lnTo>
                <a:lnTo>
                  <a:pt x="198260" y="141435"/>
                </a:lnTo>
                <a:lnTo>
                  <a:pt x="205048" y="136817"/>
                </a:lnTo>
                <a:lnTo>
                  <a:pt x="211160" y="132150"/>
                </a:lnTo>
                <a:lnTo>
                  <a:pt x="216822" y="127451"/>
                </a:lnTo>
                <a:lnTo>
                  <a:pt x="221390" y="122732"/>
                </a:lnTo>
                <a:lnTo>
                  <a:pt x="225230" y="117998"/>
                </a:lnTo>
                <a:lnTo>
                  <a:pt x="228583" y="113254"/>
                </a:lnTo>
                <a:lnTo>
                  <a:pt x="231613" y="107710"/>
                </a:lnTo>
                <a:lnTo>
                  <a:pt x="234426" y="101634"/>
                </a:lnTo>
                <a:lnTo>
                  <a:pt x="237095" y="95201"/>
                </a:lnTo>
                <a:lnTo>
                  <a:pt x="238875" y="89325"/>
                </a:lnTo>
                <a:lnTo>
                  <a:pt x="240061" y="83820"/>
                </a:lnTo>
                <a:lnTo>
                  <a:pt x="240852" y="78563"/>
                </a:lnTo>
                <a:lnTo>
                  <a:pt x="241380" y="73471"/>
                </a:lnTo>
                <a:lnTo>
                  <a:pt x="241731" y="68488"/>
                </a:lnTo>
                <a:lnTo>
                  <a:pt x="241965" y="63579"/>
                </a:lnTo>
                <a:lnTo>
                  <a:pt x="240534" y="58719"/>
                </a:lnTo>
                <a:lnTo>
                  <a:pt x="237992" y="53891"/>
                </a:lnTo>
                <a:lnTo>
                  <a:pt x="234710" y="49085"/>
                </a:lnTo>
                <a:lnTo>
                  <a:pt x="230934" y="44294"/>
                </a:lnTo>
                <a:lnTo>
                  <a:pt x="226830" y="39512"/>
                </a:lnTo>
                <a:lnTo>
                  <a:pt x="222507" y="34737"/>
                </a:lnTo>
                <a:lnTo>
                  <a:pt x="213469" y="25197"/>
                </a:lnTo>
                <a:lnTo>
                  <a:pt x="208836" y="20431"/>
                </a:lnTo>
                <a:lnTo>
                  <a:pt x="203367" y="16460"/>
                </a:lnTo>
                <a:lnTo>
                  <a:pt x="197339" y="13018"/>
                </a:lnTo>
                <a:lnTo>
                  <a:pt x="190939" y="9930"/>
                </a:lnTo>
                <a:lnTo>
                  <a:pt x="183498" y="7872"/>
                </a:lnTo>
                <a:lnTo>
                  <a:pt x="175362" y="6499"/>
                </a:lnTo>
                <a:lnTo>
                  <a:pt x="166763" y="5584"/>
                </a:lnTo>
                <a:lnTo>
                  <a:pt x="157856" y="4181"/>
                </a:lnTo>
                <a:lnTo>
                  <a:pt x="148742" y="2451"/>
                </a:lnTo>
                <a:lnTo>
                  <a:pt x="139491" y="504"/>
                </a:lnTo>
                <a:lnTo>
                  <a:pt x="130149" y="0"/>
                </a:lnTo>
                <a:lnTo>
                  <a:pt x="120746" y="458"/>
                </a:lnTo>
                <a:lnTo>
                  <a:pt x="111303" y="1557"/>
                </a:lnTo>
                <a:lnTo>
                  <a:pt x="102625" y="2289"/>
                </a:lnTo>
                <a:lnTo>
                  <a:pt x="94459" y="2778"/>
                </a:lnTo>
                <a:lnTo>
                  <a:pt x="86634" y="3103"/>
                </a:lnTo>
                <a:lnTo>
                  <a:pt x="79036" y="4114"/>
                </a:lnTo>
                <a:lnTo>
                  <a:pt x="71590" y="5582"/>
                </a:lnTo>
                <a:lnTo>
                  <a:pt x="64244" y="7354"/>
                </a:lnTo>
                <a:lnTo>
                  <a:pt x="57759" y="8535"/>
                </a:lnTo>
                <a:lnTo>
                  <a:pt x="51848" y="9323"/>
                </a:lnTo>
                <a:lnTo>
                  <a:pt x="46321" y="9848"/>
                </a:lnTo>
                <a:lnTo>
                  <a:pt x="41048" y="10992"/>
                </a:lnTo>
                <a:lnTo>
                  <a:pt x="35946" y="12548"/>
                </a:lnTo>
                <a:lnTo>
                  <a:pt x="20978" y="1804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64"/>
          <p:cNvSpPr/>
          <p:nvPr/>
        </p:nvSpPr>
        <p:spPr>
          <a:xfrm>
            <a:off x="6136589" y="1657390"/>
            <a:ext cx="207062" cy="313070"/>
          </a:xfrm>
          <a:custGeom>
            <a:avLst/>
            <a:gdLst/>
            <a:ahLst/>
            <a:cxnLst/>
            <a:rect l="0" t="0" r="0" b="0"/>
            <a:pathLst>
              <a:path w="207062" h="313070">
                <a:moveTo>
                  <a:pt x="107048" y="178553"/>
                </a:moveTo>
                <a:lnTo>
                  <a:pt x="100897" y="172402"/>
                </a:lnTo>
                <a:lnTo>
                  <a:pt x="100345" y="169734"/>
                </a:lnTo>
                <a:lnTo>
                  <a:pt x="100198" y="167911"/>
                </a:lnTo>
                <a:lnTo>
                  <a:pt x="99307" y="166696"/>
                </a:lnTo>
                <a:lnTo>
                  <a:pt x="97919" y="165886"/>
                </a:lnTo>
                <a:lnTo>
                  <a:pt x="96199" y="165346"/>
                </a:lnTo>
                <a:lnTo>
                  <a:pt x="92172" y="162629"/>
                </a:lnTo>
                <a:lnTo>
                  <a:pt x="89987" y="160793"/>
                </a:lnTo>
                <a:lnTo>
                  <a:pt x="87737" y="159570"/>
                </a:lnTo>
                <a:lnTo>
                  <a:pt x="83119" y="158210"/>
                </a:lnTo>
                <a:lnTo>
                  <a:pt x="80777" y="158641"/>
                </a:lnTo>
                <a:lnTo>
                  <a:pt x="76058" y="161237"/>
                </a:lnTo>
                <a:lnTo>
                  <a:pt x="72893" y="163040"/>
                </a:lnTo>
                <a:lnTo>
                  <a:pt x="65146" y="167161"/>
                </a:lnTo>
                <a:lnTo>
                  <a:pt x="51858" y="173943"/>
                </a:lnTo>
                <a:lnTo>
                  <a:pt x="48030" y="176274"/>
                </a:lnTo>
                <a:lnTo>
                  <a:pt x="41659" y="180980"/>
                </a:lnTo>
                <a:lnTo>
                  <a:pt x="38056" y="184140"/>
                </a:lnTo>
                <a:lnTo>
                  <a:pt x="34066" y="187834"/>
                </a:lnTo>
                <a:lnTo>
                  <a:pt x="20865" y="200618"/>
                </a:lnTo>
                <a:lnTo>
                  <a:pt x="16255" y="205169"/>
                </a:lnTo>
                <a:lnTo>
                  <a:pt x="13182" y="209791"/>
                </a:lnTo>
                <a:lnTo>
                  <a:pt x="9768" y="219159"/>
                </a:lnTo>
                <a:lnTo>
                  <a:pt x="6133" y="228615"/>
                </a:lnTo>
                <a:lnTo>
                  <a:pt x="2666" y="238109"/>
                </a:lnTo>
                <a:lnTo>
                  <a:pt x="1125" y="247621"/>
                </a:lnTo>
                <a:lnTo>
                  <a:pt x="440" y="257140"/>
                </a:lnTo>
                <a:lnTo>
                  <a:pt x="136" y="266662"/>
                </a:lnTo>
                <a:lnTo>
                  <a:pt x="0" y="276185"/>
                </a:lnTo>
                <a:lnTo>
                  <a:pt x="758" y="280154"/>
                </a:lnTo>
                <a:lnTo>
                  <a:pt x="3716" y="286680"/>
                </a:lnTo>
                <a:lnTo>
                  <a:pt x="5560" y="294343"/>
                </a:lnTo>
                <a:lnTo>
                  <a:pt x="6052" y="298609"/>
                </a:lnTo>
                <a:lnTo>
                  <a:pt x="7967" y="301453"/>
                </a:lnTo>
                <a:lnTo>
                  <a:pt x="10832" y="303349"/>
                </a:lnTo>
                <a:lnTo>
                  <a:pt x="14329" y="304613"/>
                </a:lnTo>
                <a:lnTo>
                  <a:pt x="20331" y="308134"/>
                </a:lnTo>
                <a:lnTo>
                  <a:pt x="23043" y="310184"/>
                </a:lnTo>
                <a:lnTo>
                  <a:pt x="26438" y="311551"/>
                </a:lnTo>
                <a:lnTo>
                  <a:pt x="30290" y="312462"/>
                </a:lnTo>
                <a:lnTo>
                  <a:pt x="34445" y="313069"/>
                </a:lnTo>
                <a:lnTo>
                  <a:pt x="38008" y="312681"/>
                </a:lnTo>
                <a:lnTo>
                  <a:pt x="41178" y="311628"/>
                </a:lnTo>
                <a:lnTo>
                  <a:pt x="44084" y="310132"/>
                </a:lnTo>
                <a:lnTo>
                  <a:pt x="47610" y="309135"/>
                </a:lnTo>
                <a:lnTo>
                  <a:pt x="51548" y="308470"/>
                </a:lnTo>
                <a:lnTo>
                  <a:pt x="55760" y="308027"/>
                </a:lnTo>
                <a:lnTo>
                  <a:pt x="60156" y="306938"/>
                </a:lnTo>
                <a:lnTo>
                  <a:pt x="64674" y="305418"/>
                </a:lnTo>
                <a:lnTo>
                  <a:pt x="69274" y="303611"/>
                </a:lnTo>
                <a:lnTo>
                  <a:pt x="73134" y="300819"/>
                </a:lnTo>
                <a:lnTo>
                  <a:pt x="79540" y="293483"/>
                </a:lnTo>
                <a:lnTo>
                  <a:pt x="83153" y="290098"/>
                </a:lnTo>
                <a:lnTo>
                  <a:pt x="87149" y="287048"/>
                </a:lnTo>
                <a:lnTo>
                  <a:pt x="91401" y="284220"/>
                </a:lnTo>
                <a:lnTo>
                  <a:pt x="95823" y="279954"/>
                </a:lnTo>
                <a:lnTo>
                  <a:pt x="100358" y="274729"/>
                </a:lnTo>
                <a:lnTo>
                  <a:pt x="104969" y="268864"/>
                </a:lnTo>
                <a:lnTo>
                  <a:pt x="108837" y="263367"/>
                </a:lnTo>
                <a:lnTo>
                  <a:pt x="112210" y="258114"/>
                </a:lnTo>
                <a:lnTo>
                  <a:pt x="115252" y="253025"/>
                </a:lnTo>
                <a:lnTo>
                  <a:pt x="118073" y="247251"/>
                </a:lnTo>
                <a:lnTo>
                  <a:pt x="120748" y="241021"/>
                </a:lnTo>
                <a:lnTo>
                  <a:pt x="123325" y="234486"/>
                </a:lnTo>
                <a:lnTo>
                  <a:pt x="128305" y="220875"/>
                </a:lnTo>
                <a:lnTo>
                  <a:pt x="137970" y="192734"/>
                </a:lnTo>
                <a:lnTo>
                  <a:pt x="139569" y="184832"/>
                </a:lnTo>
                <a:lnTo>
                  <a:pt x="140635" y="176389"/>
                </a:lnTo>
                <a:lnTo>
                  <a:pt x="141345" y="167586"/>
                </a:lnTo>
                <a:lnTo>
                  <a:pt x="141819" y="159335"/>
                </a:lnTo>
                <a:lnTo>
                  <a:pt x="142345" y="143818"/>
                </a:lnTo>
                <a:lnTo>
                  <a:pt x="143280" y="136347"/>
                </a:lnTo>
                <a:lnTo>
                  <a:pt x="144696" y="128984"/>
                </a:lnTo>
                <a:lnTo>
                  <a:pt x="146434" y="121695"/>
                </a:lnTo>
                <a:lnTo>
                  <a:pt x="147593" y="113660"/>
                </a:lnTo>
                <a:lnTo>
                  <a:pt x="148366" y="105129"/>
                </a:lnTo>
                <a:lnTo>
                  <a:pt x="149224" y="88770"/>
                </a:lnTo>
                <a:lnTo>
                  <a:pt x="149605" y="76208"/>
                </a:lnTo>
                <a:lnTo>
                  <a:pt x="149883" y="39266"/>
                </a:lnTo>
                <a:lnTo>
                  <a:pt x="149903" y="24130"/>
                </a:lnTo>
                <a:lnTo>
                  <a:pt x="149111" y="20042"/>
                </a:lnTo>
                <a:lnTo>
                  <a:pt x="145000" y="10496"/>
                </a:lnTo>
                <a:lnTo>
                  <a:pt x="143759" y="5171"/>
                </a:lnTo>
                <a:lnTo>
                  <a:pt x="142635" y="3434"/>
                </a:lnTo>
                <a:lnTo>
                  <a:pt x="141091" y="2276"/>
                </a:lnTo>
                <a:lnTo>
                  <a:pt x="135718" y="0"/>
                </a:lnTo>
                <a:lnTo>
                  <a:pt x="135636" y="7736"/>
                </a:lnTo>
                <a:lnTo>
                  <a:pt x="135624" y="33752"/>
                </a:lnTo>
                <a:lnTo>
                  <a:pt x="137740" y="43024"/>
                </a:lnTo>
                <a:lnTo>
                  <a:pt x="140533" y="52437"/>
                </a:lnTo>
                <a:lnTo>
                  <a:pt x="141774" y="61912"/>
                </a:lnTo>
                <a:lnTo>
                  <a:pt x="142105" y="67455"/>
                </a:lnTo>
                <a:lnTo>
                  <a:pt x="142473" y="79964"/>
                </a:lnTo>
                <a:lnTo>
                  <a:pt x="142680" y="100393"/>
                </a:lnTo>
                <a:lnTo>
                  <a:pt x="143502" y="106603"/>
                </a:lnTo>
                <a:lnTo>
                  <a:pt x="144845" y="112330"/>
                </a:lnTo>
                <a:lnTo>
                  <a:pt x="146534" y="117736"/>
                </a:lnTo>
                <a:lnTo>
                  <a:pt x="147659" y="122927"/>
                </a:lnTo>
                <a:lnTo>
                  <a:pt x="148410" y="127975"/>
                </a:lnTo>
                <a:lnTo>
                  <a:pt x="148910" y="132928"/>
                </a:lnTo>
                <a:lnTo>
                  <a:pt x="150037" y="138612"/>
                </a:lnTo>
                <a:lnTo>
                  <a:pt x="151582" y="144782"/>
                </a:lnTo>
                <a:lnTo>
                  <a:pt x="153406" y="151276"/>
                </a:lnTo>
                <a:lnTo>
                  <a:pt x="155416" y="157194"/>
                </a:lnTo>
                <a:lnTo>
                  <a:pt x="157550" y="162726"/>
                </a:lnTo>
                <a:lnTo>
                  <a:pt x="161243" y="172313"/>
                </a:lnTo>
                <a:lnTo>
                  <a:pt x="162885" y="179219"/>
                </a:lnTo>
                <a:lnTo>
                  <a:pt x="165731" y="187051"/>
                </a:lnTo>
                <a:lnTo>
                  <a:pt x="169642" y="195824"/>
                </a:lnTo>
                <a:lnTo>
                  <a:pt x="174026" y="205015"/>
                </a:lnTo>
                <a:lnTo>
                  <a:pt x="178620" y="212274"/>
                </a:lnTo>
                <a:lnTo>
                  <a:pt x="180956" y="215322"/>
                </a:lnTo>
                <a:lnTo>
                  <a:pt x="183553" y="220824"/>
                </a:lnTo>
                <a:lnTo>
                  <a:pt x="184245" y="223402"/>
                </a:lnTo>
                <a:lnTo>
                  <a:pt x="187131" y="228384"/>
                </a:lnTo>
                <a:lnTo>
                  <a:pt x="193218" y="235651"/>
                </a:lnTo>
                <a:lnTo>
                  <a:pt x="195451" y="238050"/>
                </a:lnTo>
                <a:lnTo>
                  <a:pt x="196939" y="240443"/>
                </a:lnTo>
                <a:lnTo>
                  <a:pt x="199828" y="247603"/>
                </a:lnTo>
                <a:lnTo>
                  <a:pt x="205397" y="255017"/>
                </a:lnTo>
                <a:lnTo>
                  <a:pt x="207061" y="25713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65"/>
          <p:cNvSpPr/>
          <p:nvPr/>
        </p:nvSpPr>
        <p:spPr>
          <a:xfrm>
            <a:off x="6443787" y="1643492"/>
            <a:ext cx="342776" cy="313858"/>
          </a:xfrm>
          <a:custGeom>
            <a:avLst/>
            <a:gdLst/>
            <a:ahLst/>
            <a:cxnLst/>
            <a:rect l="0" t="0" r="0" b="0"/>
            <a:pathLst>
              <a:path w="342776" h="313858">
                <a:moveTo>
                  <a:pt x="99888" y="163876"/>
                </a:moveTo>
                <a:lnTo>
                  <a:pt x="99888" y="133608"/>
                </a:lnTo>
                <a:lnTo>
                  <a:pt x="99094" y="131791"/>
                </a:lnTo>
                <a:lnTo>
                  <a:pt x="97771" y="130580"/>
                </a:lnTo>
                <a:lnTo>
                  <a:pt x="96095" y="129773"/>
                </a:lnTo>
                <a:lnTo>
                  <a:pt x="87702" y="123567"/>
                </a:lnTo>
                <a:lnTo>
                  <a:pt x="83095" y="122149"/>
                </a:lnTo>
                <a:lnTo>
                  <a:pt x="76039" y="121350"/>
                </a:lnTo>
                <a:lnTo>
                  <a:pt x="69179" y="123280"/>
                </a:lnTo>
                <a:lnTo>
                  <a:pt x="61633" y="126783"/>
                </a:lnTo>
                <a:lnTo>
                  <a:pt x="55634" y="130986"/>
                </a:lnTo>
                <a:lnTo>
                  <a:pt x="50321" y="137617"/>
                </a:lnTo>
                <a:lnTo>
                  <a:pt x="44520" y="145855"/>
                </a:lnTo>
                <a:lnTo>
                  <a:pt x="36651" y="154809"/>
                </a:lnTo>
                <a:lnTo>
                  <a:pt x="29978" y="164080"/>
                </a:lnTo>
                <a:lnTo>
                  <a:pt x="27087" y="168774"/>
                </a:lnTo>
                <a:lnTo>
                  <a:pt x="24367" y="174285"/>
                </a:lnTo>
                <a:lnTo>
                  <a:pt x="21759" y="180341"/>
                </a:lnTo>
                <a:lnTo>
                  <a:pt x="19227" y="186759"/>
                </a:lnTo>
                <a:lnTo>
                  <a:pt x="14297" y="200240"/>
                </a:lnTo>
                <a:lnTo>
                  <a:pt x="4664" y="228297"/>
                </a:lnTo>
                <a:lnTo>
                  <a:pt x="3068" y="234605"/>
                </a:lnTo>
                <a:lnTo>
                  <a:pt x="2004" y="240398"/>
                </a:lnTo>
                <a:lnTo>
                  <a:pt x="1294" y="245847"/>
                </a:lnTo>
                <a:lnTo>
                  <a:pt x="821" y="251861"/>
                </a:lnTo>
                <a:lnTo>
                  <a:pt x="506" y="258251"/>
                </a:lnTo>
                <a:lnTo>
                  <a:pt x="155" y="270908"/>
                </a:lnTo>
                <a:lnTo>
                  <a:pt x="0" y="281825"/>
                </a:lnTo>
                <a:lnTo>
                  <a:pt x="752" y="286165"/>
                </a:lnTo>
                <a:lnTo>
                  <a:pt x="3704" y="293104"/>
                </a:lnTo>
                <a:lnTo>
                  <a:pt x="9829" y="301473"/>
                </a:lnTo>
                <a:lnTo>
                  <a:pt x="16671" y="308980"/>
                </a:lnTo>
                <a:lnTo>
                  <a:pt x="19804" y="310618"/>
                </a:lnTo>
                <a:lnTo>
                  <a:pt x="27517" y="312439"/>
                </a:lnTo>
                <a:lnTo>
                  <a:pt x="32591" y="312924"/>
                </a:lnTo>
                <a:lnTo>
                  <a:pt x="38354" y="313248"/>
                </a:lnTo>
                <a:lnTo>
                  <a:pt x="44578" y="313464"/>
                </a:lnTo>
                <a:lnTo>
                  <a:pt x="49521" y="312814"/>
                </a:lnTo>
                <a:lnTo>
                  <a:pt x="57130" y="309975"/>
                </a:lnTo>
                <a:lnTo>
                  <a:pt x="67390" y="306067"/>
                </a:lnTo>
                <a:lnTo>
                  <a:pt x="73460" y="303914"/>
                </a:lnTo>
                <a:lnTo>
                  <a:pt x="79094" y="300891"/>
                </a:lnTo>
                <a:lnTo>
                  <a:pt x="89588" y="293299"/>
                </a:lnTo>
                <a:lnTo>
                  <a:pt x="95403" y="289052"/>
                </a:lnTo>
                <a:lnTo>
                  <a:pt x="108213" y="280099"/>
                </a:lnTo>
                <a:lnTo>
                  <a:pt x="114170" y="275490"/>
                </a:lnTo>
                <a:lnTo>
                  <a:pt x="119727" y="270829"/>
                </a:lnTo>
                <a:lnTo>
                  <a:pt x="125021" y="266134"/>
                </a:lnTo>
                <a:lnTo>
                  <a:pt x="130136" y="260623"/>
                </a:lnTo>
                <a:lnTo>
                  <a:pt x="135135" y="254568"/>
                </a:lnTo>
                <a:lnTo>
                  <a:pt x="140055" y="248150"/>
                </a:lnTo>
                <a:lnTo>
                  <a:pt x="144128" y="241490"/>
                </a:lnTo>
                <a:lnTo>
                  <a:pt x="147637" y="234669"/>
                </a:lnTo>
                <a:lnTo>
                  <a:pt x="150770" y="227740"/>
                </a:lnTo>
                <a:lnTo>
                  <a:pt x="153653" y="220740"/>
                </a:lnTo>
                <a:lnTo>
                  <a:pt x="156369" y="213691"/>
                </a:lnTo>
                <a:lnTo>
                  <a:pt x="158974" y="206611"/>
                </a:lnTo>
                <a:lnTo>
                  <a:pt x="160709" y="198716"/>
                </a:lnTo>
                <a:lnTo>
                  <a:pt x="161867" y="190278"/>
                </a:lnTo>
                <a:lnTo>
                  <a:pt x="162638" y="181477"/>
                </a:lnTo>
                <a:lnTo>
                  <a:pt x="163946" y="173229"/>
                </a:lnTo>
                <a:lnTo>
                  <a:pt x="165612" y="165349"/>
                </a:lnTo>
                <a:lnTo>
                  <a:pt x="167517" y="157714"/>
                </a:lnTo>
                <a:lnTo>
                  <a:pt x="168786" y="150243"/>
                </a:lnTo>
                <a:lnTo>
                  <a:pt x="169632" y="142881"/>
                </a:lnTo>
                <a:lnTo>
                  <a:pt x="170196" y="135592"/>
                </a:lnTo>
                <a:lnTo>
                  <a:pt x="169779" y="127558"/>
                </a:lnTo>
                <a:lnTo>
                  <a:pt x="168707" y="119026"/>
                </a:lnTo>
                <a:lnTo>
                  <a:pt x="167198" y="110164"/>
                </a:lnTo>
                <a:lnTo>
                  <a:pt x="166193" y="101874"/>
                </a:lnTo>
                <a:lnTo>
                  <a:pt x="165522" y="93967"/>
                </a:lnTo>
                <a:lnTo>
                  <a:pt x="165075" y="86314"/>
                </a:lnTo>
                <a:lnTo>
                  <a:pt x="164579" y="71460"/>
                </a:lnTo>
                <a:lnTo>
                  <a:pt x="164446" y="64166"/>
                </a:lnTo>
                <a:lnTo>
                  <a:pt x="163564" y="57715"/>
                </a:lnTo>
                <a:lnTo>
                  <a:pt x="162183" y="51827"/>
                </a:lnTo>
                <a:lnTo>
                  <a:pt x="160468" y="46314"/>
                </a:lnTo>
                <a:lnTo>
                  <a:pt x="159324" y="41052"/>
                </a:lnTo>
                <a:lnTo>
                  <a:pt x="158561" y="35956"/>
                </a:lnTo>
                <a:lnTo>
                  <a:pt x="158054" y="30971"/>
                </a:lnTo>
                <a:lnTo>
                  <a:pt x="155372" y="23315"/>
                </a:lnTo>
                <a:lnTo>
                  <a:pt x="149401" y="14543"/>
                </a:lnTo>
                <a:lnTo>
                  <a:pt x="147184" y="11933"/>
                </a:lnTo>
                <a:lnTo>
                  <a:pt x="145706" y="9400"/>
                </a:lnTo>
                <a:lnTo>
                  <a:pt x="144064" y="4468"/>
                </a:lnTo>
                <a:lnTo>
                  <a:pt x="142832" y="2835"/>
                </a:lnTo>
                <a:lnTo>
                  <a:pt x="141218" y="1747"/>
                </a:lnTo>
                <a:lnTo>
                  <a:pt x="136715" y="0"/>
                </a:lnTo>
                <a:lnTo>
                  <a:pt x="136345" y="651"/>
                </a:lnTo>
                <a:lnTo>
                  <a:pt x="135704" y="5759"/>
                </a:lnTo>
                <a:lnTo>
                  <a:pt x="139428" y="14016"/>
                </a:lnTo>
                <a:lnTo>
                  <a:pt x="152402" y="40274"/>
                </a:lnTo>
                <a:lnTo>
                  <a:pt x="153947" y="45756"/>
                </a:lnTo>
                <a:lnTo>
                  <a:pt x="154977" y="51792"/>
                </a:lnTo>
                <a:lnTo>
                  <a:pt x="155664" y="58197"/>
                </a:lnTo>
                <a:lnTo>
                  <a:pt x="156915" y="64849"/>
                </a:lnTo>
                <a:lnTo>
                  <a:pt x="158544" y="71664"/>
                </a:lnTo>
                <a:lnTo>
                  <a:pt x="164628" y="94750"/>
                </a:lnTo>
                <a:lnTo>
                  <a:pt x="173795" y="130995"/>
                </a:lnTo>
                <a:lnTo>
                  <a:pt x="175353" y="139574"/>
                </a:lnTo>
                <a:lnTo>
                  <a:pt x="176391" y="147675"/>
                </a:lnTo>
                <a:lnTo>
                  <a:pt x="177084" y="155457"/>
                </a:lnTo>
                <a:lnTo>
                  <a:pt x="179133" y="163819"/>
                </a:lnTo>
                <a:lnTo>
                  <a:pt x="182087" y="172570"/>
                </a:lnTo>
                <a:lnTo>
                  <a:pt x="185643" y="181578"/>
                </a:lnTo>
                <a:lnTo>
                  <a:pt x="191711" y="197938"/>
                </a:lnTo>
                <a:lnTo>
                  <a:pt x="202075" y="227843"/>
                </a:lnTo>
                <a:lnTo>
                  <a:pt x="205319" y="235096"/>
                </a:lnTo>
                <a:lnTo>
                  <a:pt x="209069" y="242312"/>
                </a:lnTo>
                <a:lnTo>
                  <a:pt x="213157" y="249504"/>
                </a:lnTo>
                <a:lnTo>
                  <a:pt x="217469" y="255887"/>
                </a:lnTo>
                <a:lnTo>
                  <a:pt x="221932" y="261729"/>
                </a:lnTo>
                <a:lnTo>
                  <a:pt x="226494" y="267211"/>
                </a:lnTo>
                <a:lnTo>
                  <a:pt x="231123" y="272454"/>
                </a:lnTo>
                <a:lnTo>
                  <a:pt x="240500" y="282512"/>
                </a:lnTo>
                <a:lnTo>
                  <a:pt x="249959" y="290157"/>
                </a:lnTo>
                <a:lnTo>
                  <a:pt x="259455" y="296201"/>
                </a:lnTo>
                <a:lnTo>
                  <a:pt x="268966" y="301533"/>
                </a:lnTo>
                <a:lnTo>
                  <a:pt x="283247" y="308997"/>
                </a:lnTo>
                <a:lnTo>
                  <a:pt x="292770" y="311718"/>
                </a:lnTo>
                <a:lnTo>
                  <a:pt x="301501" y="312928"/>
                </a:lnTo>
                <a:lnTo>
                  <a:pt x="310878" y="313608"/>
                </a:lnTo>
                <a:lnTo>
                  <a:pt x="319477" y="313810"/>
                </a:lnTo>
                <a:lnTo>
                  <a:pt x="327394" y="313857"/>
                </a:lnTo>
                <a:lnTo>
                  <a:pt x="330933" y="313076"/>
                </a:lnTo>
                <a:lnTo>
                  <a:pt x="341631" y="307411"/>
                </a:lnTo>
                <a:lnTo>
                  <a:pt x="342775" y="30675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66"/>
          <p:cNvSpPr/>
          <p:nvPr/>
        </p:nvSpPr>
        <p:spPr>
          <a:xfrm>
            <a:off x="7408068" y="1714500"/>
            <a:ext cx="178595" cy="235744"/>
          </a:xfrm>
          <a:custGeom>
            <a:avLst/>
            <a:gdLst/>
            <a:ahLst/>
            <a:cxnLst/>
            <a:rect l="0" t="0" r="0" b="0"/>
            <a:pathLst>
              <a:path w="178595" h="235744">
                <a:moveTo>
                  <a:pt x="0" y="0"/>
                </a:moveTo>
                <a:lnTo>
                  <a:pt x="0" y="7056"/>
                </a:lnTo>
                <a:lnTo>
                  <a:pt x="3793" y="10910"/>
                </a:lnTo>
                <a:lnTo>
                  <a:pt x="4910" y="12829"/>
                </a:lnTo>
                <a:lnTo>
                  <a:pt x="7276" y="20117"/>
                </a:lnTo>
                <a:lnTo>
                  <a:pt x="8819" y="23730"/>
                </a:lnTo>
                <a:lnTo>
                  <a:pt x="10643" y="27726"/>
                </a:lnTo>
                <a:lnTo>
                  <a:pt x="12668" y="34283"/>
                </a:lnTo>
                <a:lnTo>
                  <a:pt x="14362" y="40637"/>
                </a:lnTo>
                <a:lnTo>
                  <a:pt x="15925" y="44553"/>
                </a:lnTo>
                <a:lnTo>
                  <a:pt x="17760" y="48752"/>
                </a:lnTo>
                <a:lnTo>
                  <a:pt x="21917" y="57651"/>
                </a:lnTo>
                <a:lnTo>
                  <a:pt x="31053" y="76299"/>
                </a:lnTo>
                <a:lnTo>
                  <a:pt x="34196" y="81028"/>
                </a:lnTo>
                <a:lnTo>
                  <a:pt x="37879" y="85768"/>
                </a:lnTo>
                <a:lnTo>
                  <a:pt x="41921" y="90516"/>
                </a:lnTo>
                <a:lnTo>
                  <a:pt x="45410" y="95269"/>
                </a:lnTo>
                <a:lnTo>
                  <a:pt x="48530" y="100025"/>
                </a:lnTo>
                <a:lnTo>
                  <a:pt x="51403" y="104783"/>
                </a:lnTo>
                <a:lnTo>
                  <a:pt x="54906" y="109543"/>
                </a:lnTo>
                <a:lnTo>
                  <a:pt x="58830" y="114303"/>
                </a:lnTo>
                <a:lnTo>
                  <a:pt x="63032" y="119065"/>
                </a:lnTo>
                <a:lnTo>
                  <a:pt x="66627" y="124620"/>
                </a:lnTo>
                <a:lnTo>
                  <a:pt x="69818" y="130705"/>
                </a:lnTo>
                <a:lnTo>
                  <a:pt x="72740" y="137143"/>
                </a:lnTo>
                <a:lnTo>
                  <a:pt x="76274" y="143022"/>
                </a:lnTo>
                <a:lnTo>
                  <a:pt x="80219" y="148529"/>
                </a:lnTo>
                <a:lnTo>
                  <a:pt x="84435" y="153788"/>
                </a:lnTo>
                <a:lnTo>
                  <a:pt x="88041" y="158088"/>
                </a:lnTo>
                <a:lnTo>
                  <a:pt x="91237" y="161748"/>
                </a:lnTo>
                <a:lnTo>
                  <a:pt x="94162" y="164982"/>
                </a:lnTo>
                <a:lnTo>
                  <a:pt x="98493" y="168725"/>
                </a:lnTo>
                <a:lnTo>
                  <a:pt x="103763" y="172808"/>
                </a:lnTo>
                <a:lnTo>
                  <a:pt x="109656" y="177118"/>
                </a:lnTo>
                <a:lnTo>
                  <a:pt x="114379" y="180785"/>
                </a:lnTo>
                <a:lnTo>
                  <a:pt x="118322" y="184023"/>
                </a:lnTo>
                <a:lnTo>
                  <a:pt x="121744" y="186975"/>
                </a:lnTo>
                <a:lnTo>
                  <a:pt x="125613" y="190531"/>
                </a:lnTo>
                <a:lnTo>
                  <a:pt x="137849" y="202327"/>
                </a:lnTo>
                <a:lnTo>
                  <a:pt x="159440" y="223741"/>
                </a:lnTo>
                <a:lnTo>
                  <a:pt x="161856" y="225361"/>
                </a:lnTo>
                <a:lnTo>
                  <a:pt x="166658" y="227160"/>
                </a:lnTo>
                <a:lnTo>
                  <a:pt x="168255" y="228434"/>
                </a:lnTo>
                <a:lnTo>
                  <a:pt x="169320" y="230076"/>
                </a:lnTo>
                <a:lnTo>
                  <a:pt x="170030" y="231965"/>
                </a:lnTo>
                <a:lnTo>
                  <a:pt x="171298" y="233225"/>
                </a:lnTo>
                <a:lnTo>
                  <a:pt x="172936" y="234064"/>
                </a:lnTo>
                <a:lnTo>
                  <a:pt x="178594" y="2357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67"/>
          <p:cNvSpPr/>
          <p:nvPr/>
        </p:nvSpPr>
        <p:spPr>
          <a:xfrm>
            <a:off x="7329487" y="1721643"/>
            <a:ext cx="207170" cy="242889"/>
          </a:xfrm>
          <a:custGeom>
            <a:avLst/>
            <a:gdLst/>
            <a:ahLst/>
            <a:cxnLst/>
            <a:rect l="0" t="0" r="0" b="0"/>
            <a:pathLst>
              <a:path w="207170" h="242889">
                <a:moveTo>
                  <a:pt x="207169" y="0"/>
                </a:moveTo>
                <a:lnTo>
                  <a:pt x="186377" y="20792"/>
                </a:lnTo>
                <a:lnTo>
                  <a:pt x="182989" y="24974"/>
                </a:lnTo>
                <a:lnTo>
                  <a:pt x="179936" y="29349"/>
                </a:lnTo>
                <a:lnTo>
                  <a:pt x="177108" y="33854"/>
                </a:lnTo>
                <a:lnTo>
                  <a:pt x="173634" y="38444"/>
                </a:lnTo>
                <a:lnTo>
                  <a:pt x="169732" y="43092"/>
                </a:lnTo>
                <a:lnTo>
                  <a:pt x="165542" y="47778"/>
                </a:lnTo>
                <a:lnTo>
                  <a:pt x="154537" y="59335"/>
                </a:lnTo>
                <a:lnTo>
                  <a:pt x="148268" y="65751"/>
                </a:lnTo>
                <a:lnTo>
                  <a:pt x="142501" y="72409"/>
                </a:lnTo>
                <a:lnTo>
                  <a:pt x="137070" y="79229"/>
                </a:lnTo>
                <a:lnTo>
                  <a:pt x="131861" y="86157"/>
                </a:lnTo>
                <a:lnTo>
                  <a:pt x="121841" y="100205"/>
                </a:lnTo>
                <a:lnTo>
                  <a:pt x="102473" y="128626"/>
                </a:lnTo>
                <a:lnTo>
                  <a:pt x="96889" y="135757"/>
                </a:lnTo>
                <a:lnTo>
                  <a:pt x="90787" y="142892"/>
                </a:lnTo>
                <a:lnTo>
                  <a:pt x="78449" y="156377"/>
                </a:lnTo>
                <a:lnTo>
                  <a:pt x="67675" y="167661"/>
                </a:lnTo>
                <a:lnTo>
                  <a:pt x="48892" y="186732"/>
                </a:lnTo>
                <a:lnTo>
                  <a:pt x="43707" y="192751"/>
                </a:lnTo>
                <a:lnTo>
                  <a:pt x="39457" y="198350"/>
                </a:lnTo>
                <a:lnTo>
                  <a:pt x="35830" y="203671"/>
                </a:lnTo>
                <a:lnTo>
                  <a:pt x="32618" y="208012"/>
                </a:lnTo>
                <a:lnTo>
                  <a:pt x="26932" y="214952"/>
                </a:lnTo>
                <a:lnTo>
                  <a:pt x="21759" y="220682"/>
                </a:lnTo>
                <a:lnTo>
                  <a:pt x="16814" y="225875"/>
                </a:lnTo>
                <a:lnTo>
                  <a:pt x="0"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68"/>
          <p:cNvSpPr/>
          <p:nvPr/>
        </p:nvSpPr>
        <p:spPr>
          <a:xfrm>
            <a:off x="7693818" y="1771737"/>
            <a:ext cx="292895" cy="14201"/>
          </a:xfrm>
          <a:custGeom>
            <a:avLst/>
            <a:gdLst/>
            <a:ahLst/>
            <a:cxnLst/>
            <a:rect l="0" t="0" r="0" b="0"/>
            <a:pathLst>
              <a:path w="292895" h="14201">
                <a:moveTo>
                  <a:pt x="0" y="14200"/>
                </a:moveTo>
                <a:lnTo>
                  <a:pt x="68614" y="14200"/>
                </a:lnTo>
                <a:lnTo>
                  <a:pt x="77492" y="13406"/>
                </a:lnTo>
                <a:lnTo>
                  <a:pt x="86587" y="12083"/>
                </a:lnTo>
                <a:lnTo>
                  <a:pt x="95825" y="10408"/>
                </a:lnTo>
                <a:lnTo>
                  <a:pt x="105158" y="9291"/>
                </a:lnTo>
                <a:lnTo>
                  <a:pt x="114556" y="8546"/>
                </a:lnTo>
                <a:lnTo>
                  <a:pt x="123996" y="8049"/>
                </a:lnTo>
                <a:lnTo>
                  <a:pt x="142951" y="7498"/>
                </a:lnTo>
                <a:lnTo>
                  <a:pt x="180991" y="7143"/>
                </a:lnTo>
                <a:lnTo>
                  <a:pt x="190510" y="6321"/>
                </a:lnTo>
                <a:lnTo>
                  <a:pt x="200032" y="4978"/>
                </a:lnTo>
                <a:lnTo>
                  <a:pt x="209555" y="3290"/>
                </a:lnTo>
                <a:lnTo>
                  <a:pt x="218285" y="2164"/>
                </a:lnTo>
                <a:lnTo>
                  <a:pt x="226486" y="1414"/>
                </a:lnTo>
                <a:lnTo>
                  <a:pt x="234334" y="913"/>
                </a:lnTo>
                <a:lnTo>
                  <a:pt x="249405" y="357"/>
                </a:lnTo>
                <a:lnTo>
                  <a:pt x="274690" y="0"/>
                </a:lnTo>
                <a:lnTo>
                  <a:pt x="279171" y="765"/>
                </a:lnTo>
                <a:lnTo>
                  <a:pt x="282952" y="2068"/>
                </a:lnTo>
                <a:lnTo>
                  <a:pt x="292894" y="7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69"/>
          <p:cNvSpPr/>
          <p:nvPr/>
        </p:nvSpPr>
        <p:spPr>
          <a:xfrm>
            <a:off x="7715250" y="1865537"/>
            <a:ext cx="235744" cy="13270"/>
          </a:xfrm>
          <a:custGeom>
            <a:avLst/>
            <a:gdLst/>
            <a:ahLst/>
            <a:cxnLst/>
            <a:rect l="0" t="0" r="0" b="0"/>
            <a:pathLst>
              <a:path w="235744" h="13270">
                <a:moveTo>
                  <a:pt x="0" y="13269"/>
                </a:moveTo>
                <a:lnTo>
                  <a:pt x="64759" y="13269"/>
                </a:lnTo>
                <a:lnTo>
                  <a:pt x="72541" y="12475"/>
                </a:lnTo>
                <a:lnTo>
                  <a:pt x="80905" y="11152"/>
                </a:lnTo>
                <a:lnTo>
                  <a:pt x="89654" y="9477"/>
                </a:lnTo>
                <a:lnTo>
                  <a:pt x="97870" y="8359"/>
                </a:lnTo>
                <a:lnTo>
                  <a:pt x="105727" y="7614"/>
                </a:lnTo>
                <a:lnTo>
                  <a:pt x="113348" y="7118"/>
                </a:lnTo>
                <a:lnTo>
                  <a:pt x="120808" y="6787"/>
                </a:lnTo>
                <a:lnTo>
                  <a:pt x="135449" y="6419"/>
                </a:lnTo>
                <a:lnTo>
                  <a:pt x="143481" y="5527"/>
                </a:lnTo>
                <a:lnTo>
                  <a:pt x="152010" y="4139"/>
                </a:lnTo>
                <a:lnTo>
                  <a:pt x="160871" y="2420"/>
                </a:lnTo>
                <a:lnTo>
                  <a:pt x="168366" y="1274"/>
                </a:lnTo>
                <a:lnTo>
                  <a:pt x="174950" y="509"/>
                </a:lnTo>
                <a:lnTo>
                  <a:pt x="180926" y="0"/>
                </a:lnTo>
                <a:lnTo>
                  <a:pt x="187293" y="454"/>
                </a:lnTo>
                <a:lnTo>
                  <a:pt x="193919" y="1551"/>
                </a:lnTo>
                <a:lnTo>
                  <a:pt x="200716" y="3076"/>
                </a:lnTo>
                <a:lnTo>
                  <a:pt x="207629" y="4092"/>
                </a:lnTo>
                <a:lnTo>
                  <a:pt x="214620" y="4770"/>
                </a:lnTo>
                <a:lnTo>
                  <a:pt x="235743" y="61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70"/>
          <p:cNvSpPr/>
          <p:nvPr/>
        </p:nvSpPr>
        <p:spPr>
          <a:xfrm>
            <a:off x="8072437" y="1743075"/>
            <a:ext cx="199928" cy="364286"/>
          </a:xfrm>
          <a:custGeom>
            <a:avLst/>
            <a:gdLst/>
            <a:ahLst/>
            <a:cxnLst/>
            <a:rect l="0" t="0" r="0" b="0"/>
            <a:pathLst>
              <a:path w="199928" h="364286">
                <a:moveTo>
                  <a:pt x="21431" y="0"/>
                </a:moveTo>
                <a:lnTo>
                  <a:pt x="27583" y="6150"/>
                </a:lnTo>
                <a:lnTo>
                  <a:pt x="28134" y="8819"/>
                </a:lnTo>
                <a:lnTo>
                  <a:pt x="28488" y="16999"/>
                </a:lnTo>
                <a:lnTo>
                  <a:pt x="32341" y="27702"/>
                </a:lnTo>
                <a:lnTo>
                  <a:pt x="34719" y="37136"/>
                </a:lnTo>
                <a:lnTo>
                  <a:pt x="35274" y="44550"/>
                </a:lnTo>
                <a:lnTo>
                  <a:pt x="35521" y="53137"/>
                </a:lnTo>
                <a:lnTo>
                  <a:pt x="35630" y="62246"/>
                </a:lnTo>
                <a:lnTo>
                  <a:pt x="37797" y="71585"/>
                </a:lnTo>
                <a:lnTo>
                  <a:pt x="40611" y="81028"/>
                </a:lnTo>
                <a:lnTo>
                  <a:pt x="41861" y="90516"/>
                </a:lnTo>
                <a:lnTo>
                  <a:pt x="44534" y="100025"/>
                </a:lnTo>
                <a:lnTo>
                  <a:pt x="48368" y="108749"/>
                </a:lnTo>
                <a:lnTo>
                  <a:pt x="52718" y="115272"/>
                </a:lnTo>
                <a:lnTo>
                  <a:pt x="57297" y="120817"/>
                </a:lnTo>
                <a:lnTo>
                  <a:pt x="61978" y="126721"/>
                </a:lnTo>
                <a:lnTo>
                  <a:pt x="66704" y="134637"/>
                </a:lnTo>
                <a:lnTo>
                  <a:pt x="69076" y="137383"/>
                </a:lnTo>
                <a:lnTo>
                  <a:pt x="71451" y="139213"/>
                </a:lnTo>
                <a:lnTo>
                  <a:pt x="84758" y="145944"/>
                </a:lnTo>
                <a:lnTo>
                  <a:pt x="88255" y="147302"/>
                </a:lnTo>
                <a:lnTo>
                  <a:pt x="94258" y="148811"/>
                </a:lnTo>
                <a:lnTo>
                  <a:pt x="97764" y="149213"/>
                </a:lnTo>
                <a:lnTo>
                  <a:pt x="101688" y="149482"/>
                </a:lnTo>
                <a:lnTo>
                  <a:pt x="109489" y="149780"/>
                </a:lnTo>
                <a:lnTo>
                  <a:pt x="115601" y="149912"/>
                </a:lnTo>
                <a:lnTo>
                  <a:pt x="119136" y="149154"/>
                </a:lnTo>
                <a:lnTo>
                  <a:pt x="123081" y="147854"/>
                </a:lnTo>
                <a:lnTo>
                  <a:pt x="127297" y="146195"/>
                </a:lnTo>
                <a:lnTo>
                  <a:pt x="130902" y="145088"/>
                </a:lnTo>
                <a:lnTo>
                  <a:pt x="137024" y="143858"/>
                </a:lnTo>
                <a:lnTo>
                  <a:pt x="142392" y="141195"/>
                </a:lnTo>
                <a:lnTo>
                  <a:pt x="144934" y="139374"/>
                </a:lnTo>
                <a:lnTo>
                  <a:pt x="149876" y="133116"/>
                </a:lnTo>
                <a:lnTo>
                  <a:pt x="154718" y="125838"/>
                </a:lnTo>
                <a:lnTo>
                  <a:pt x="159515" y="119957"/>
                </a:lnTo>
                <a:lnTo>
                  <a:pt x="164294" y="112580"/>
                </a:lnTo>
                <a:lnTo>
                  <a:pt x="166679" y="108391"/>
                </a:lnTo>
                <a:lnTo>
                  <a:pt x="169330" y="99503"/>
                </a:lnTo>
                <a:lnTo>
                  <a:pt x="170036" y="94910"/>
                </a:lnTo>
                <a:lnTo>
                  <a:pt x="172938" y="87690"/>
                </a:lnTo>
                <a:lnTo>
                  <a:pt x="174824" y="84654"/>
                </a:lnTo>
                <a:lnTo>
                  <a:pt x="176919" y="77047"/>
                </a:lnTo>
                <a:lnTo>
                  <a:pt x="177849" y="68374"/>
                </a:lnTo>
                <a:lnTo>
                  <a:pt x="178262" y="59228"/>
                </a:lnTo>
                <a:lnTo>
                  <a:pt x="178495" y="48946"/>
                </a:lnTo>
                <a:lnTo>
                  <a:pt x="178565" y="37080"/>
                </a:lnTo>
                <a:lnTo>
                  <a:pt x="177781" y="33451"/>
                </a:lnTo>
                <a:lnTo>
                  <a:pt x="173679" y="24551"/>
                </a:lnTo>
                <a:lnTo>
                  <a:pt x="172441" y="19378"/>
                </a:lnTo>
                <a:lnTo>
                  <a:pt x="169774" y="14433"/>
                </a:lnTo>
                <a:lnTo>
                  <a:pt x="167951" y="12003"/>
                </a:lnTo>
                <a:lnTo>
                  <a:pt x="165942" y="10383"/>
                </a:lnTo>
                <a:lnTo>
                  <a:pt x="163809" y="9303"/>
                </a:lnTo>
                <a:lnTo>
                  <a:pt x="157277" y="7181"/>
                </a:lnTo>
                <a:lnTo>
                  <a:pt x="157197" y="10947"/>
                </a:lnTo>
                <a:lnTo>
                  <a:pt x="157979" y="12854"/>
                </a:lnTo>
                <a:lnTo>
                  <a:pt x="162872" y="20124"/>
                </a:lnTo>
                <a:lnTo>
                  <a:pt x="167109" y="27729"/>
                </a:lnTo>
                <a:lnTo>
                  <a:pt x="169521" y="36401"/>
                </a:lnTo>
                <a:lnTo>
                  <a:pt x="171386" y="45547"/>
                </a:lnTo>
                <a:lnTo>
                  <a:pt x="174861" y="54903"/>
                </a:lnTo>
                <a:lnTo>
                  <a:pt x="179052" y="66470"/>
                </a:lnTo>
                <a:lnTo>
                  <a:pt x="181280" y="72888"/>
                </a:lnTo>
                <a:lnTo>
                  <a:pt x="185874" y="84253"/>
                </a:lnTo>
                <a:lnTo>
                  <a:pt x="188209" y="89506"/>
                </a:lnTo>
                <a:lnTo>
                  <a:pt x="189767" y="95389"/>
                </a:lnTo>
                <a:lnTo>
                  <a:pt x="190805" y="101693"/>
                </a:lnTo>
                <a:lnTo>
                  <a:pt x="191498" y="108276"/>
                </a:lnTo>
                <a:lnTo>
                  <a:pt x="192753" y="115046"/>
                </a:lnTo>
                <a:lnTo>
                  <a:pt x="194383" y="121941"/>
                </a:lnTo>
                <a:lnTo>
                  <a:pt x="196264" y="128919"/>
                </a:lnTo>
                <a:lnTo>
                  <a:pt x="197517" y="135952"/>
                </a:lnTo>
                <a:lnTo>
                  <a:pt x="198353" y="143022"/>
                </a:lnTo>
                <a:lnTo>
                  <a:pt x="198910" y="150117"/>
                </a:lnTo>
                <a:lnTo>
                  <a:pt x="199282" y="158021"/>
                </a:lnTo>
                <a:lnTo>
                  <a:pt x="199695" y="175271"/>
                </a:lnTo>
                <a:lnTo>
                  <a:pt x="199927" y="199040"/>
                </a:lnTo>
                <a:lnTo>
                  <a:pt x="199166" y="206512"/>
                </a:lnTo>
                <a:lnTo>
                  <a:pt x="197865" y="213874"/>
                </a:lnTo>
                <a:lnTo>
                  <a:pt x="192241" y="237730"/>
                </a:lnTo>
                <a:lnTo>
                  <a:pt x="190074" y="246593"/>
                </a:lnTo>
                <a:lnTo>
                  <a:pt x="187041" y="254883"/>
                </a:lnTo>
                <a:lnTo>
                  <a:pt x="183431" y="262790"/>
                </a:lnTo>
                <a:lnTo>
                  <a:pt x="179438" y="270443"/>
                </a:lnTo>
                <a:lnTo>
                  <a:pt x="175188" y="277133"/>
                </a:lnTo>
                <a:lnTo>
                  <a:pt x="170767" y="283180"/>
                </a:lnTo>
                <a:lnTo>
                  <a:pt x="166232" y="288799"/>
                </a:lnTo>
                <a:lnTo>
                  <a:pt x="161621" y="294926"/>
                </a:lnTo>
                <a:lnTo>
                  <a:pt x="152265" y="308084"/>
                </a:lnTo>
                <a:lnTo>
                  <a:pt x="145960" y="314133"/>
                </a:lnTo>
                <a:lnTo>
                  <a:pt x="138582" y="319753"/>
                </a:lnTo>
                <a:lnTo>
                  <a:pt x="130487" y="325087"/>
                </a:lnTo>
                <a:lnTo>
                  <a:pt x="123504" y="329437"/>
                </a:lnTo>
                <a:lnTo>
                  <a:pt x="117261" y="333131"/>
                </a:lnTo>
                <a:lnTo>
                  <a:pt x="111511" y="336387"/>
                </a:lnTo>
                <a:lnTo>
                  <a:pt x="105297" y="340145"/>
                </a:lnTo>
                <a:lnTo>
                  <a:pt x="92043" y="348555"/>
                </a:lnTo>
                <a:lnTo>
                  <a:pt x="85968" y="352226"/>
                </a:lnTo>
                <a:lnTo>
                  <a:pt x="80331" y="355467"/>
                </a:lnTo>
                <a:lnTo>
                  <a:pt x="74985" y="358422"/>
                </a:lnTo>
                <a:lnTo>
                  <a:pt x="69834" y="360391"/>
                </a:lnTo>
                <a:lnTo>
                  <a:pt x="64812" y="361705"/>
                </a:lnTo>
                <a:lnTo>
                  <a:pt x="59877" y="362580"/>
                </a:lnTo>
                <a:lnTo>
                  <a:pt x="55000" y="363164"/>
                </a:lnTo>
                <a:lnTo>
                  <a:pt x="50160" y="363553"/>
                </a:lnTo>
                <a:lnTo>
                  <a:pt x="41343" y="363985"/>
                </a:lnTo>
                <a:lnTo>
                  <a:pt x="34778" y="364177"/>
                </a:lnTo>
                <a:lnTo>
                  <a:pt x="26621" y="364285"/>
                </a:lnTo>
                <a:lnTo>
                  <a:pt x="23303" y="363507"/>
                </a:lnTo>
                <a:lnTo>
                  <a:pt x="19504" y="362194"/>
                </a:lnTo>
                <a:lnTo>
                  <a:pt x="15384" y="360525"/>
                </a:lnTo>
                <a:lnTo>
                  <a:pt x="12638" y="358619"/>
                </a:lnTo>
                <a:lnTo>
                  <a:pt x="10806" y="356554"/>
                </a:lnTo>
                <a:lnTo>
                  <a:pt x="6112" y="347739"/>
                </a:lnTo>
                <a:lnTo>
                  <a:pt x="2716" y="340288"/>
                </a:lnTo>
                <a:lnTo>
                  <a:pt x="1207" y="334330"/>
                </a:lnTo>
                <a:lnTo>
                  <a:pt x="536" y="326920"/>
                </a:lnTo>
                <a:lnTo>
                  <a:pt x="0" y="3143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271"/>
          <p:cNvSpPr/>
          <p:nvPr/>
        </p:nvSpPr>
        <p:spPr>
          <a:xfrm>
            <a:off x="8351043" y="1721643"/>
            <a:ext cx="57151" cy="242889"/>
          </a:xfrm>
          <a:custGeom>
            <a:avLst/>
            <a:gdLst/>
            <a:ahLst/>
            <a:cxnLst/>
            <a:rect l="0" t="0" r="0" b="0"/>
            <a:pathLst>
              <a:path w="57151" h="242889">
                <a:moveTo>
                  <a:pt x="0" y="0"/>
                </a:moveTo>
                <a:lnTo>
                  <a:pt x="6152" y="0"/>
                </a:lnTo>
                <a:lnTo>
                  <a:pt x="6482" y="794"/>
                </a:lnTo>
                <a:lnTo>
                  <a:pt x="6850" y="3793"/>
                </a:lnTo>
                <a:lnTo>
                  <a:pt x="7742" y="5704"/>
                </a:lnTo>
                <a:lnTo>
                  <a:pt x="9131" y="7771"/>
                </a:lnTo>
                <a:lnTo>
                  <a:pt x="10849" y="9943"/>
                </a:lnTo>
                <a:lnTo>
                  <a:pt x="12789" y="12185"/>
                </a:lnTo>
                <a:lnTo>
                  <a:pt x="14876" y="14474"/>
                </a:lnTo>
                <a:lnTo>
                  <a:pt x="17062" y="16793"/>
                </a:lnTo>
                <a:lnTo>
                  <a:pt x="19311" y="19927"/>
                </a:lnTo>
                <a:lnTo>
                  <a:pt x="21606" y="23603"/>
                </a:lnTo>
                <a:lnTo>
                  <a:pt x="23929" y="27642"/>
                </a:lnTo>
                <a:lnTo>
                  <a:pt x="28626" y="36363"/>
                </a:lnTo>
                <a:lnTo>
                  <a:pt x="30991" y="40911"/>
                </a:lnTo>
                <a:lnTo>
                  <a:pt x="32567" y="45530"/>
                </a:lnTo>
                <a:lnTo>
                  <a:pt x="33618" y="50197"/>
                </a:lnTo>
                <a:lnTo>
                  <a:pt x="34318" y="54896"/>
                </a:lnTo>
                <a:lnTo>
                  <a:pt x="34785" y="59616"/>
                </a:lnTo>
                <a:lnTo>
                  <a:pt x="35097" y="64351"/>
                </a:lnTo>
                <a:lnTo>
                  <a:pt x="35304" y="69094"/>
                </a:lnTo>
                <a:lnTo>
                  <a:pt x="35535" y="80715"/>
                </a:lnTo>
                <a:lnTo>
                  <a:pt x="35717" y="143905"/>
                </a:lnTo>
                <a:lnTo>
                  <a:pt x="36511" y="149912"/>
                </a:lnTo>
                <a:lnTo>
                  <a:pt x="37834" y="155504"/>
                </a:lnTo>
                <a:lnTo>
                  <a:pt x="39511" y="160820"/>
                </a:lnTo>
                <a:lnTo>
                  <a:pt x="40628" y="165951"/>
                </a:lnTo>
                <a:lnTo>
                  <a:pt x="41373" y="170959"/>
                </a:lnTo>
                <a:lnTo>
                  <a:pt x="41870" y="175885"/>
                </a:lnTo>
                <a:lnTo>
                  <a:pt x="42201" y="180757"/>
                </a:lnTo>
                <a:lnTo>
                  <a:pt x="42422" y="185592"/>
                </a:lnTo>
                <a:lnTo>
                  <a:pt x="42732" y="197865"/>
                </a:lnTo>
                <a:lnTo>
                  <a:pt x="42836" y="212916"/>
                </a:lnTo>
                <a:lnTo>
                  <a:pt x="43639" y="216557"/>
                </a:lnTo>
                <a:lnTo>
                  <a:pt x="44968" y="219777"/>
                </a:lnTo>
                <a:lnTo>
                  <a:pt x="46647" y="222718"/>
                </a:lnTo>
                <a:lnTo>
                  <a:pt x="47767" y="225473"/>
                </a:lnTo>
                <a:lnTo>
                  <a:pt x="49343" y="232348"/>
                </a:lnTo>
                <a:lnTo>
                  <a:pt x="49712" y="234235"/>
                </a:lnTo>
                <a:lnTo>
                  <a:pt x="50604" y="235531"/>
                </a:lnTo>
                <a:lnTo>
                  <a:pt x="51992" y="237190"/>
                </a:lnTo>
                <a:lnTo>
                  <a:pt x="57150"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72"/>
          <p:cNvSpPr/>
          <p:nvPr/>
        </p:nvSpPr>
        <p:spPr>
          <a:xfrm>
            <a:off x="8329612" y="1807368"/>
            <a:ext cx="114301" cy="7145"/>
          </a:xfrm>
          <a:custGeom>
            <a:avLst/>
            <a:gdLst/>
            <a:ahLst/>
            <a:cxnLst/>
            <a:rect l="0" t="0" r="0" b="0"/>
            <a:pathLst>
              <a:path w="114301" h="7145">
                <a:moveTo>
                  <a:pt x="0" y="7144"/>
                </a:moveTo>
                <a:lnTo>
                  <a:pt x="0" y="3352"/>
                </a:lnTo>
                <a:lnTo>
                  <a:pt x="794" y="2235"/>
                </a:lnTo>
                <a:lnTo>
                  <a:pt x="2116" y="1490"/>
                </a:lnTo>
                <a:lnTo>
                  <a:pt x="3793" y="993"/>
                </a:lnTo>
                <a:lnTo>
                  <a:pt x="5704" y="662"/>
                </a:lnTo>
                <a:lnTo>
                  <a:pt x="7771" y="442"/>
                </a:lnTo>
                <a:lnTo>
                  <a:pt x="9943" y="294"/>
                </a:lnTo>
                <a:lnTo>
                  <a:pt x="12185" y="196"/>
                </a:lnTo>
                <a:lnTo>
                  <a:pt x="16793" y="87"/>
                </a:lnTo>
                <a:lnTo>
                  <a:pt x="11430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73"/>
          <p:cNvSpPr/>
          <p:nvPr/>
        </p:nvSpPr>
        <p:spPr>
          <a:xfrm>
            <a:off x="8458200" y="1600504"/>
            <a:ext cx="185698" cy="313995"/>
          </a:xfrm>
          <a:custGeom>
            <a:avLst/>
            <a:gdLst/>
            <a:ahLst/>
            <a:cxnLst/>
            <a:rect l="0" t="0" r="0" b="0"/>
            <a:pathLst>
              <a:path w="185698" h="313995">
                <a:moveTo>
                  <a:pt x="0" y="42558"/>
                </a:moveTo>
                <a:lnTo>
                  <a:pt x="0" y="38766"/>
                </a:lnTo>
                <a:lnTo>
                  <a:pt x="793" y="36855"/>
                </a:lnTo>
                <a:lnTo>
                  <a:pt x="6151" y="29558"/>
                </a:lnTo>
                <a:lnTo>
                  <a:pt x="6702" y="26726"/>
                </a:lnTo>
                <a:lnTo>
                  <a:pt x="6849" y="24860"/>
                </a:lnTo>
                <a:lnTo>
                  <a:pt x="7742" y="22822"/>
                </a:lnTo>
                <a:lnTo>
                  <a:pt x="10848" y="18440"/>
                </a:lnTo>
                <a:lnTo>
                  <a:pt x="13582" y="16161"/>
                </a:lnTo>
                <a:lnTo>
                  <a:pt x="16992" y="13847"/>
                </a:lnTo>
                <a:lnTo>
                  <a:pt x="20853" y="11511"/>
                </a:lnTo>
                <a:lnTo>
                  <a:pt x="24221" y="9954"/>
                </a:lnTo>
                <a:lnTo>
                  <a:pt x="27260" y="8916"/>
                </a:lnTo>
                <a:lnTo>
                  <a:pt x="32753" y="7762"/>
                </a:lnTo>
                <a:lnTo>
                  <a:pt x="37840" y="7249"/>
                </a:lnTo>
                <a:lnTo>
                  <a:pt x="41102" y="6319"/>
                </a:lnTo>
                <a:lnTo>
                  <a:pt x="44863" y="4905"/>
                </a:lnTo>
                <a:lnTo>
                  <a:pt x="48959" y="3168"/>
                </a:lnTo>
                <a:lnTo>
                  <a:pt x="52483" y="2011"/>
                </a:lnTo>
                <a:lnTo>
                  <a:pt x="55626" y="1239"/>
                </a:lnTo>
                <a:lnTo>
                  <a:pt x="61235" y="382"/>
                </a:lnTo>
                <a:lnTo>
                  <a:pt x="66374" y="0"/>
                </a:lnTo>
                <a:lnTo>
                  <a:pt x="68855" y="693"/>
                </a:lnTo>
                <a:lnTo>
                  <a:pt x="73730" y="3578"/>
                </a:lnTo>
                <a:lnTo>
                  <a:pt x="76934" y="4665"/>
                </a:lnTo>
                <a:lnTo>
                  <a:pt x="80658" y="5390"/>
                </a:lnTo>
                <a:lnTo>
                  <a:pt x="84728" y="5873"/>
                </a:lnTo>
                <a:lnTo>
                  <a:pt x="88235" y="6195"/>
                </a:lnTo>
                <a:lnTo>
                  <a:pt x="91368" y="6410"/>
                </a:lnTo>
                <a:lnTo>
                  <a:pt x="94249" y="6553"/>
                </a:lnTo>
                <a:lnTo>
                  <a:pt x="97757" y="7442"/>
                </a:lnTo>
                <a:lnTo>
                  <a:pt x="101684" y="8829"/>
                </a:lnTo>
                <a:lnTo>
                  <a:pt x="105889" y="10547"/>
                </a:lnTo>
                <a:lnTo>
                  <a:pt x="108692" y="12486"/>
                </a:lnTo>
                <a:lnTo>
                  <a:pt x="110562" y="14572"/>
                </a:lnTo>
                <a:lnTo>
                  <a:pt x="111808" y="16757"/>
                </a:lnTo>
                <a:lnTo>
                  <a:pt x="117426" y="21301"/>
                </a:lnTo>
                <a:lnTo>
                  <a:pt x="121146" y="23624"/>
                </a:lnTo>
                <a:lnTo>
                  <a:pt x="124421" y="25967"/>
                </a:lnTo>
                <a:lnTo>
                  <a:pt x="130175" y="30686"/>
                </a:lnTo>
                <a:lnTo>
                  <a:pt x="135379" y="35430"/>
                </a:lnTo>
                <a:lnTo>
                  <a:pt x="137877" y="37806"/>
                </a:lnTo>
                <a:lnTo>
                  <a:pt x="139542" y="40184"/>
                </a:lnTo>
                <a:lnTo>
                  <a:pt x="141394" y="44942"/>
                </a:lnTo>
                <a:lnTo>
                  <a:pt x="142217" y="51820"/>
                </a:lnTo>
                <a:lnTo>
                  <a:pt x="142582" y="59374"/>
                </a:lnTo>
                <a:lnTo>
                  <a:pt x="142744" y="65378"/>
                </a:lnTo>
                <a:lnTo>
                  <a:pt x="144933" y="72808"/>
                </a:lnTo>
                <a:lnTo>
                  <a:pt x="147758" y="80609"/>
                </a:lnTo>
                <a:lnTo>
                  <a:pt x="149014" y="86722"/>
                </a:lnTo>
                <a:lnTo>
                  <a:pt x="147456" y="94201"/>
                </a:lnTo>
                <a:lnTo>
                  <a:pt x="144910" y="102817"/>
                </a:lnTo>
                <a:lnTo>
                  <a:pt x="143780" y="111937"/>
                </a:lnTo>
                <a:lnTo>
                  <a:pt x="142685" y="115798"/>
                </a:lnTo>
                <a:lnTo>
                  <a:pt x="139351" y="122205"/>
                </a:lnTo>
                <a:lnTo>
                  <a:pt x="137340" y="129815"/>
                </a:lnTo>
                <a:lnTo>
                  <a:pt x="135652" y="138489"/>
                </a:lnTo>
                <a:lnTo>
                  <a:pt x="132256" y="147636"/>
                </a:lnTo>
                <a:lnTo>
                  <a:pt x="129446" y="152297"/>
                </a:lnTo>
                <a:lnTo>
                  <a:pt x="125985" y="156992"/>
                </a:lnTo>
                <a:lnTo>
                  <a:pt x="122090" y="161710"/>
                </a:lnTo>
                <a:lnTo>
                  <a:pt x="119492" y="166443"/>
                </a:lnTo>
                <a:lnTo>
                  <a:pt x="116608" y="175935"/>
                </a:lnTo>
                <a:lnTo>
                  <a:pt x="114251" y="179894"/>
                </a:lnTo>
                <a:lnTo>
                  <a:pt x="111092" y="183328"/>
                </a:lnTo>
                <a:lnTo>
                  <a:pt x="107399" y="186411"/>
                </a:lnTo>
                <a:lnTo>
                  <a:pt x="104143" y="190054"/>
                </a:lnTo>
                <a:lnTo>
                  <a:pt x="98408" y="198335"/>
                </a:lnTo>
                <a:lnTo>
                  <a:pt x="93215" y="207307"/>
                </a:lnTo>
                <a:lnTo>
                  <a:pt x="88259" y="215792"/>
                </a:lnTo>
                <a:lnTo>
                  <a:pt x="83411" y="222209"/>
                </a:lnTo>
                <a:lnTo>
                  <a:pt x="80214" y="225825"/>
                </a:lnTo>
                <a:lnTo>
                  <a:pt x="72428" y="234077"/>
                </a:lnTo>
                <a:lnTo>
                  <a:pt x="57594" y="249234"/>
                </a:lnTo>
                <a:lnTo>
                  <a:pt x="55064" y="251779"/>
                </a:lnTo>
                <a:lnTo>
                  <a:pt x="53378" y="254270"/>
                </a:lnTo>
                <a:lnTo>
                  <a:pt x="46658" y="270159"/>
                </a:lnTo>
                <a:lnTo>
                  <a:pt x="44549" y="276800"/>
                </a:lnTo>
                <a:lnTo>
                  <a:pt x="43987" y="279681"/>
                </a:lnTo>
                <a:lnTo>
                  <a:pt x="41245" y="285000"/>
                </a:lnTo>
                <a:lnTo>
                  <a:pt x="37381" y="290010"/>
                </a:lnTo>
                <a:lnTo>
                  <a:pt x="33018" y="294883"/>
                </a:lnTo>
                <a:lnTo>
                  <a:pt x="29891" y="298296"/>
                </a:lnTo>
                <a:lnTo>
                  <a:pt x="29453" y="299569"/>
                </a:lnTo>
                <a:lnTo>
                  <a:pt x="28964" y="303099"/>
                </a:lnTo>
                <a:lnTo>
                  <a:pt x="29629" y="304359"/>
                </a:lnTo>
                <a:lnTo>
                  <a:pt x="30864" y="305198"/>
                </a:lnTo>
                <a:lnTo>
                  <a:pt x="34760" y="306545"/>
                </a:lnTo>
                <a:lnTo>
                  <a:pt x="40439" y="311721"/>
                </a:lnTo>
                <a:lnTo>
                  <a:pt x="41785" y="312998"/>
                </a:lnTo>
                <a:lnTo>
                  <a:pt x="46617" y="313566"/>
                </a:lnTo>
                <a:lnTo>
                  <a:pt x="50128" y="313718"/>
                </a:lnTo>
                <a:lnTo>
                  <a:pt x="58263" y="313886"/>
                </a:lnTo>
                <a:lnTo>
                  <a:pt x="76419" y="313994"/>
                </a:lnTo>
                <a:lnTo>
                  <a:pt x="81109" y="313209"/>
                </a:lnTo>
                <a:lnTo>
                  <a:pt x="85822" y="311892"/>
                </a:lnTo>
                <a:lnTo>
                  <a:pt x="90552" y="310220"/>
                </a:lnTo>
                <a:lnTo>
                  <a:pt x="95294" y="309106"/>
                </a:lnTo>
                <a:lnTo>
                  <a:pt x="100041" y="308363"/>
                </a:lnTo>
                <a:lnTo>
                  <a:pt x="104793" y="307867"/>
                </a:lnTo>
                <a:lnTo>
                  <a:pt x="109549" y="306744"/>
                </a:lnTo>
                <a:lnTo>
                  <a:pt x="114308" y="305200"/>
                </a:lnTo>
                <a:lnTo>
                  <a:pt x="119068" y="303378"/>
                </a:lnTo>
                <a:lnTo>
                  <a:pt x="123828" y="302163"/>
                </a:lnTo>
                <a:lnTo>
                  <a:pt x="128589" y="301353"/>
                </a:lnTo>
                <a:lnTo>
                  <a:pt x="133351" y="300813"/>
                </a:lnTo>
                <a:lnTo>
                  <a:pt x="138114" y="299659"/>
                </a:lnTo>
                <a:lnTo>
                  <a:pt x="142875" y="298096"/>
                </a:lnTo>
                <a:lnTo>
                  <a:pt x="147638" y="296261"/>
                </a:lnTo>
                <a:lnTo>
                  <a:pt x="152400" y="295037"/>
                </a:lnTo>
                <a:lnTo>
                  <a:pt x="157162" y="294221"/>
                </a:lnTo>
                <a:lnTo>
                  <a:pt x="161925" y="293677"/>
                </a:lnTo>
                <a:lnTo>
                  <a:pt x="165894" y="293314"/>
                </a:lnTo>
                <a:lnTo>
                  <a:pt x="169333" y="293073"/>
                </a:lnTo>
                <a:lnTo>
                  <a:pt x="172419" y="292912"/>
                </a:lnTo>
                <a:lnTo>
                  <a:pt x="177966" y="292732"/>
                </a:lnTo>
                <a:lnTo>
                  <a:pt x="185283" y="292598"/>
                </a:lnTo>
                <a:lnTo>
                  <a:pt x="185535" y="294710"/>
                </a:lnTo>
                <a:lnTo>
                  <a:pt x="185697" y="298741"/>
                </a:lnTo>
                <a:lnTo>
                  <a:pt x="184916" y="299072"/>
                </a:lnTo>
                <a:lnTo>
                  <a:pt x="183603" y="299292"/>
                </a:lnTo>
                <a:lnTo>
                  <a:pt x="178593" y="29973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74"/>
          <p:cNvSpPr/>
          <p:nvPr/>
        </p:nvSpPr>
        <p:spPr>
          <a:xfrm>
            <a:off x="1324967" y="2236088"/>
            <a:ext cx="275234" cy="371247"/>
          </a:xfrm>
          <a:custGeom>
            <a:avLst/>
            <a:gdLst/>
            <a:ahLst/>
            <a:cxnLst/>
            <a:rect l="0" t="0" r="0" b="0"/>
            <a:pathLst>
              <a:path w="275234" h="371247">
                <a:moveTo>
                  <a:pt x="275233" y="14193"/>
                </a:moveTo>
                <a:lnTo>
                  <a:pt x="271440" y="14193"/>
                </a:lnTo>
                <a:lnTo>
                  <a:pt x="269529" y="13399"/>
                </a:lnTo>
                <a:lnTo>
                  <a:pt x="262232" y="8042"/>
                </a:lnTo>
                <a:lnTo>
                  <a:pt x="253742" y="3551"/>
                </a:lnTo>
                <a:lnTo>
                  <a:pt x="247689" y="1525"/>
                </a:lnTo>
                <a:lnTo>
                  <a:pt x="241560" y="625"/>
                </a:lnTo>
                <a:lnTo>
                  <a:pt x="233544" y="225"/>
                </a:lnTo>
                <a:lnTo>
                  <a:pt x="220106" y="0"/>
                </a:lnTo>
                <a:lnTo>
                  <a:pt x="214669" y="762"/>
                </a:lnTo>
                <a:lnTo>
                  <a:pt x="208663" y="2064"/>
                </a:lnTo>
                <a:lnTo>
                  <a:pt x="202278" y="3726"/>
                </a:lnTo>
                <a:lnTo>
                  <a:pt x="196434" y="5627"/>
                </a:lnTo>
                <a:lnTo>
                  <a:pt x="190950" y="7689"/>
                </a:lnTo>
                <a:lnTo>
                  <a:pt x="185707" y="9857"/>
                </a:lnTo>
                <a:lnTo>
                  <a:pt x="179830" y="12096"/>
                </a:lnTo>
                <a:lnTo>
                  <a:pt x="166950" y="16700"/>
                </a:lnTo>
                <a:lnTo>
                  <a:pt x="146311" y="23755"/>
                </a:lnTo>
                <a:lnTo>
                  <a:pt x="138485" y="26918"/>
                </a:lnTo>
                <a:lnTo>
                  <a:pt x="130093" y="30614"/>
                </a:lnTo>
                <a:lnTo>
                  <a:pt x="121323" y="34665"/>
                </a:lnTo>
                <a:lnTo>
                  <a:pt x="113095" y="38160"/>
                </a:lnTo>
                <a:lnTo>
                  <a:pt x="105228" y="41283"/>
                </a:lnTo>
                <a:lnTo>
                  <a:pt x="97602" y="44159"/>
                </a:lnTo>
                <a:lnTo>
                  <a:pt x="90931" y="47664"/>
                </a:lnTo>
                <a:lnTo>
                  <a:pt x="84896" y="51588"/>
                </a:lnTo>
                <a:lnTo>
                  <a:pt x="79285" y="55792"/>
                </a:lnTo>
                <a:lnTo>
                  <a:pt x="73164" y="59388"/>
                </a:lnTo>
                <a:lnTo>
                  <a:pt x="66701" y="62579"/>
                </a:lnTo>
                <a:lnTo>
                  <a:pt x="60012" y="65500"/>
                </a:lnTo>
                <a:lnTo>
                  <a:pt x="53964" y="69035"/>
                </a:lnTo>
                <a:lnTo>
                  <a:pt x="48345" y="72979"/>
                </a:lnTo>
                <a:lnTo>
                  <a:pt x="43012" y="77196"/>
                </a:lnTo>
                <a:lnTo>
                  <a:pt x="34969" y="83999"/>
                </a:lnTo>
                <a:lnTo>
                  <a:pt x="27955" y="89668"/>
                </a:lnTo>
                <a:lnTo>
                  <a:pt x="19546" y="94833"/>
                </a:lnTo>
                <a:lnTo>
                  <a:pt x="12634" y="99775"/>
                </a:lnTo>
                <a:lnTo>
                  <a:pt x="9679" y="102204"/>
                </a:lnTo>
                <a:lnTo>
                  <a:pt x="7709" y="104616"/>
                </a:lnTo>
                <a:lnTo>
                  <a:pt x="6396" y="107019"/>
                </a:lnTo>
                <a:lnTo>
                  <a:pt x="5521" y="109414"/>
                </a:lnTo>
                <a:lnTo>
                  <a:pt x="2432" y="114193"/>
                </a:lnTo>
                <a:lnTo>
                  <a:pt x="496" y="116578"/>
                </a:lnTo>
                <a:lnTo>
                  <a:pt x="0" y="118168"/>
                </a:lnTo>
                <a:lnTo>
                  <a:pt x="463" y="119229"/>
                </a:lnTo>
                <a:lnTo>
                  <a:pt x="1565" y="119936"/>
                </a:lnTo>
                <a:lnTo>
                  <a:pt x="2300" y="121200"/>
                </a:lnTo>
                <a:lnTo>
                  <a:pt x="3117" y="124722"/>
                </a:lnTo>
                <a:lnTo>
                  <a:pt x="4922" y="125979"/>
                </a:lnTo>
                <a:lnTo>
                  <a:pt x="11161" y="127376"/>
                </a:lnTo>
                <a:lnTo>
                  <a:pt x="17109" y="130113"/>
                </a:lnTo>
                <a:lnTo>
                  <a:pt x="23192" y="133976"/>
                </a:lnTo>
                <a:lnTo>
                  <a:pt x="31188" y="138338"/>
                </a:lnTo>
                <a:lnTo>
                  <a:pt x="44614" y="145256"/>
                </a:lnTo>
                <a:lnTo>
                  <a:pt x="50049" y="146812"/>
                </a:lnTo>
                <a:lnTo>
                  <a:pt x="56054" y="147849"/>
                </a:lnTo>
                <a:lnTo>
                  <a:pt x="62439" y="148541"/>
                </a:lnTo>
                <a:lnTo>
                  <a:pt x="69870" y="149796"/>
                </a:lnTo>
                <a:lnTo>
                  <a:pt x="77999" y="151426"/>
                </a:lnTo>
                <a:lnTo>
                  <a:pt x="86594" y="153307"/>
                </a:lnTo>
                <a:lnTo>
                  <a:pt x="94704" y="156148"/>
                </a:lnTo>
                <a:lnTo>
                  <a:pt x="102493" y="159630"/>
                </a:lnTo>
                <a:lnTo>
                  <a:pt x="110067" y="163538"/>
                </a:lnTo>
                <a:lnTo>
                  <a:pt x="117497" y="166937"/>
                </a:lnTo>
                <a:lnTo>
                  <a:pt x="124832" y="169998"/>
                </a:lnTo>
                <a:lnTo>
                  <a:pt x="132103" y="172831"/>
                </a:lnTo>
                <a:lnTo>
                  <a:pt x="140125" y="176308"/>
                </a:lnTo>
                <a:lnTo>
                  <a:pt x="157506" y="184404"/>
                </a:lnTo>
                <a:lnTo>
                  <a:pt x="164998" y="188786"/>
                </a:lnTo>
                <a:lnTo>
                  <a:pt x="171580" y="193294"/>
                </a:lnTo>
                <a:lnTo>
                  <a:pt x="177556" y="197888"/>
                </a:lnTo>
                <a:lnTo>
                  <a:pt x="183127" y="202537"/>
                </a:lnTo>
                <a:lnTo>
                  <a:pt x="188429" y="207224"/>
                </a:lnTo>
                <a:lnTo>
                  <a:pt x="198553" y="216666"/>
                </a:lnTo>
                <a:lnTo>
                  <a:pt x="208344" y="226154"/>
                </a:lnTo>
                <a:lnTo>
                  <a:pt x="215871" y="235662"/>
                </a:lnTo>
                <a:lnTo>
                  <a:pt x="221862" y="245180"/>
                </a:lnTo>
                <a:lnTo>
                  <a:pt x="227171" y="254702"/>
                </a:lnTo>
                <a:lnTo>
                  <a:pt x="228904" y="260257"/>
                </a:lnTo>
                <a:lnTo>
                  <a:pt x="230059" y="266342"/>
                </a:lnTo>
                <a:lnTo>
                  <a:pt x="230829" y="272780"/>
                </a:lnTo>
                <a:lnTo>
                  <a:pt x="229569" y="284166"/>
                </a:lnTo>
                <a:lnTo>
                  <a:pt x="227156" y="294518"/>
                </a:lnTo>
                <a:lnTo>
                  <a:pt x="226084" y="304411"/>
                </a:lnTo>
                <a:lnTo>
                  <a:pt x="224211" y="309272"/>
                </a:lnTo>
                <a:lnTo>
                  <a:pt x="217896" y="318906"/>
                </a:lnTo>
                <a:lnTo>
                  <a:pt x="211914" y="328479"/>
                </a:lnTo>
                <a:lnTo>
                  <a:pt x="205816" y="338026"/>
                </a:lnTo>
                <a:lnTo>
                  <a:pt x="197814" y="347560"/>
                </a:lnTo>
                <a:lnTo>
                  <a:pt x="192664" y="351531"/>
                </a:lnTo>
                <a:lnTo>
                  <a:pt x="186849" y="354973"/>
                </a:lnTo>
                <a:lnTo>
                  <a:pt x="180592" y="358061"/>
                </a:lnTo>
                <a:lnTo>
                  <a:pt x="174039" y="360913"/>
                </a:lnTo>
                <a:lnTo>
                  <a:pt x="167289" y="363608"/>
                </a:lnTo>
                <a:lnTo>
                  <a:pt x="160408" y="366199"/>
                </a:lnTo>
                <a:lnTo>
                  <a:pt x="153439" y="367926"/>
                </a:lnTo>
                <a:lnTo>
                  <a:pt x="146412" y="369078"/>
                </a:lnTo>
                <a:lnTo>
                  <a:pt x="139346" y="369845"/>
                </a:lnTo>
                <a:lnTo>
                  <a:pt x="132254" y="370357"/>
                </a:lnTo>
                <a:lnTo>
                  <a:pt x="125145" y="370698"/>
                </a:lnTo>
                <a:lnTo>
                  <a:pt x="110896" y="371077"/>
                </a:lnTo>
                <a:lnTo>
                  <a:pt x="96625" y="371246"/>
                </a:lnTo>
                <a:lnTo>
                  <a:pt x="89486" y="370497"/>
                </a:lnTo>
                <a:lnTo>
                  <a:pt x="82345" y="369204"/>
                </a:lnTo>
                <a:lnTo>
                  <a:pt x="75203" y="367548"/>
                </a:lnTo>
                <a:lnTo>
                  <a:pt x="68855" y="365650"/>
                </a:lnTo>
                <a:lnTo>
                  <a:pt x="63035" y="363592"/>
                </a:lnTo>
                <a:lnTo>
                  <a:pt x="57567" y="361425"/>
                </a:lnTo>
                <a:lnTo>
                  <a:pt x="52335" y="359187"/>
                </a:lnTo>
                <a:lnTo>
                  <a:pt x="42288" y="354584"/>
                </a:lnTo>
                <a:lnTo>
                  <a:pt x="27706" y="347530"/>
                </a:lnTo>
                <a:lnTo>
                  <a:pt x="24490" y="344368"/>
                </a:lnTo>
                <a:lnTo>
                  <a:pt x="22346" y="340672"/>
                </a:lnTo>
                <a:lnTo>
                  <a:pt x="19170" y="333126"/>
                </a:lnTo>
                <a:lnTo>
                  <a:pt x="15112" y="327126"/>
                </a:lnTo>
                <a:lnTo>
                  <a:pt x="12780" y="319697"/>
                </a:lnTo>
                <a:lnTo>
                  <a:pt x="11467" y="308706"/>
                </a:lnTo>
                <a:lnTo>
                  <a:pt x="11078" y="298306"/>
                </a:lnTo>
                <a:lnTo>
                  <a:pt x="11023" y="294089"/>
                </a:lnTo>
                <a:lnTo>
                  <a:pt x="11780" y="290484"/>
                </a:lnTo>
                <a:lnTo>
                  <a:pt x="16582" y="278995"/>
                </a:lnTo>
                <a:lnTo>
                  <a:pt x="18058" y="2713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75"/>
          <p:cNvSpPr/>
          <p:nvPr/>
        </p:nvSpPr>
        <p:spPr>
          <a:xfrm>
            <a:off x="1700212" y="2321718"/>
            <a:ext cx="400051" cy="255744"/>
          </a:xfrm>
          <a:custGeom>
            <a:avLst/>
            <a:gdLst/>
            <a:ahLst/>
            <a:cxnLst/>
            <a:rect l="0" t="0" r="0" b="0"/>
            <a:pathLst>
              <a:path w="400051" h="255744">
                <a:moveTo>
                  <a:pt x="0" y="0"/>
                </a:moveTo>
                <a:lnTo>
                  <a:pt x="0" y="9943"/>
                </a:lnTo>
                <a:lnTo>
                  <a:pt x="794" y="11391"/>
                </a:lnTo>
                <a:lnTo>
                  <a:pt x="2117" y="12357"/>
                </a:lnTo>
                <a:lnTo>
                  <a:pt x="3792" y="13001"/>
                </a:lnTo>
                <a:lnTo>
                  <a:pt x="4910" y="14223"/>
                </a:lnTo>
                <a:lnTo>
                  <a:pt x="5654" y="15832"/>
                </a:lnTo>
                <a:lnTo>
                  <a:pt x="6482" y="20530"/>
                </a:lnTo>
                <a:lnTo>
                  <a:pt x="6850" y="27910"/>
                </a:lnTo>
                <a:lnTo>
                  <a:pt x="7057" y="40990"/>
                </a:lnTo>
                <a:lnTo>
                  <a:pt x="7136" y="72893"/>
                </a:lnTo>
                <a:lnTo>
                  <a:pt x="7932" y="78758"/>
                </a:lnTo>
                <a:lnTo>
                  <a:pt x="9257" y="84256"/>
                </a:lnTo>
                <a:lnTo>
                  <a:pt x="10934" y="89508"/>
                </a:lnTo>
                <a:lnTo>
                  <a:pt x="12052" y="95391"/>
                </a:lnTo>
                <a:lnTo>
                  <a:pt x="12797" y="101694"/>
                </a:lnTo>
                <a:lnTo>
                  <a:pt x="13294" y="108277"/>
                </a:lnTo>
                <a:lnTo>
                  <a:pt x="13625" y="115047"/>
                </a:lnTo>
                <a:lnTo>
                  <a:pt x="13993" y="128920"/>
                </a:lnTo>
                <a:lnTo>
                  <a:pt x="14200" y="153910"/>
                </a:lnTo>
                <a:lnTo>
                  <a:pt x="15023" y="161344"/>
                </a:lnTo>
                <a:lnTo>
                  <a:pt x="16365" y="167888"/>
                </a:lnTo>
                <a:lnTo>
                  <a:pt x="18054" y="173838"/>
                </a:lnTo>
                <a:lnTo>
                  <a:pt x="20767" y="180186"/>
                </a:lnTo>
                <a:lnTo>
                  <a:pt x="24164" y="186799"/>
                </a:lnTo>
                <a:lnTo>
                  <a:pt x="28015" y="193589"/>
                </a:lnTo>
                <a:lnTo>
                  <a:pt x="32171" y="200497"/>
                </a:lnTo>
                <a:lnTo>
                  <a:pt x="41021" y="214522"/>
                </a:lnTo>
                <a:lnTo>
                  <a:pt x="44810" y="220009"/>
                </a:lnTo>
                <a:lnTo>
                  <a:pt x="48129" y="224460"/>
                </a:lnTo>
                <a:lnTo>
                  <a:pt x="51136" y="228222"/>
                </a:lnTo>
                <a:lnTo>
                  <a:pt x="58711" y="234517"/>
                </a:lnTo>
                <a:lnTo>
                  <a:pt x="67369" y="239961"/>
                </a:lnTo>
                <a:lnTo>
                  <a:pt x="76508" y="245027"/>
                </a:lnTo>
                <a:lnTo>
                  <a:pt x="86787" y="252341"/>
                </a:lnTo>
                <a:lnTo>
                  <a:pt x="90401" y="253952"/>
                </a:lnTo>
                <a:lnTo>
                  <a:pt x="98651" y="255743"/>
                </a:lnTo>
                <a:lnTo>
                  <a:pt x="107610" y="254422"/>
                </a:lnTo>
                <a:lnTo>
                  <a:pt x="116883" y="251189"/>
                </a:lnTo>
                <a:lnTo>
                  <a:pt x="126296" y="247106"/>
                </a:lnTo>
                <a:lnTo>
                  <a:pt x="137888" y="242646"/>
                </a:lnTo>
                <a:lnTo>
                  <a:pt x="144313" y="240345"/>
                </a:lnTo>
                <a:lnTo>
                  <a:pt x="149390" y="237224"/>
                </a:lnTo>
                <a:lnTo>
                  <a:pt x="161915" y="225246"/>
                </a:lnTo>
                <a:lnTo>
                  <a:pt x="167475" y="220808"/>
                </a:lnTo>
                <a:lnTo>
                  <a:pt x="173562" y="216262"/>
                </a:lnTo>
                <a:lnTo>
                  <a:pt x="178414" y="210850"/>
                </a:lnTo>
                <a:lnTo>
                  <a:pt x="182443" y="204860"/>
                </a:lnTo>
                <a:lnTo>
                  <a:pt x="185922" y="198486"/>
                </a:lnTo>
                <a:lnTo>
                  <a:pt x="189829" y="191855"/>
                </a:lnTo>
                <a:lnTo>
                  <a:pt x="198404" y="178138"/>
                </a:lnTo>
                <a:lnTo>
                  <a:pt x="202119" y="171146"/>
                </a:lnTo>
                <a:lnTo>
                  <a:pt x="205390" y="164104"/>
                </a:lnTo>
                <a:lnTo>
                  <a:pt x="208364" y="157027"/>
                </a:lnTo>
                <a:lnTo>
                  <a:pt x="211141" y="149929"/>
                </a:lnTo>
                <a:lnTo>
                  <a:pt x="216342" y="135691"/>
                </a:lnTo>
                <a:lnTo>
                  <a:pt x="218047" y="128561"/>
                </a:lnTo>
                <a:lnTo>
                  <a:pt x="219184" y="121426"/>
                </a:lnTo>
                <a:lnTo>
                  <a:pt x="219941" y="114288"/>
                </a:lnTo>
                <a:lnTo>
                  <a:pt x="220446" y="107149"/>
                </a:lnTo>
                <a:lnTo>
                  <a:pt x="220783" y="100008"/>
                </a:lnTo>
                <a:lnTo>
                  <a:pt x="221157" y="85723"/>
                </a:lnTo>
                <a:lnTo>
                  <a:pt x="221323" y="71437"/>
                </a:lnTo>
                <a:lnTo>
                  <a:pt x="220574" y="65087"/>
                </a:lnTo>
                <a:lnTo>
                  <a:pt x="219280" y="59266"/>
                </a:lnTo>
                <a:lnTo>
                  <a:pt x="217625" y="53799"/>
                </a:lnTo>
                <a:lnTo>
                  <a:pt x="216521" y="48566"/>
                </a:lnTo>
                <a:lnTo>
                  <a:pt x="215785" y="43490"/>
                </a:lnTo>
                <a:lnTo>
                  <a:pt x="215294" y="38518"/>
                </a:lnTo>
                <a:lnTo>
                  <a:pt x="214173" y="33616"/>
                </a:lnTo>
                <a:lnTo>
                  <a:pt x="212632" y="28761"/>
                </a:lnTo>
                <a:lnTo>
                  <a:pt x="210811" y="23937"/>
                </a:lnTo>
                <a:lnTo>
                  <a:pt x="208787" y="16460"/>
                </a:lnTo>
                <a:lnTo>
                  <a:pt x="207888" y="10491"/>
                </a:lnTo>
                <a:lnTo>
                  <a:pt x="207488" y="5192"/>
                </a:lnTo>
                <a:lnTo>
                  <a:pt x="206588" y="3461"/>
                </a:lnTo>
                <a:lnTo>
                  <a:pt x="205194" y="2308"/>
                </a:lnTo>
                <a:lnTo>
                  <a:pt x="203471" y="1539"/>
                </a:lnTo>
                <a:lnTo>
                  <a:pt x="203116" y="1026"/>
                </a:lnTo>
                <a:lnTo>
                  <a:pt x="203673" y="684"/>
                </a:lnTo>
                <a:lnTo>
                  <a:pt x="204838" y="456"/>
                </a:lnTo>
                <a:lnTo>
                  <a:pt x="205615" y="1098"/>
                </a:lnTo>
                <a:lnTo>
                  <a:pt x="206133" y="2319"/>
                </a:lnTo>
                <a:lnTo>
                  <a:pt x="206862" y="7831"/>
                </a:lnTo>
                <a:lnTo>
                  <a:pt x="207032" y="13006"/>
                </a:lnTo>
                <a:lnTo>
                  <a:pt x="207108" y="20597"/>
                </a:lnTo>
                <a:lnTo>
                  <a:pt x="207922" y="24844"/>
                </a:lnTo>
                <a:lnTo>
                  <a:pt x="209259" y="29263"/>
                </a:lnTo>
                <a:lnTo>
                  <a:pt x="210943" y="33796"/>
                </a:lnTo>
                <a:lnTo>
                  <a:pt x="212066" y="39200"/>
                </a:lnTo>
                <a:lnTo>
                  <a:pt x="212815" y="45183"/>
                </a:lnTo>
                <a:lnTo>
                  <a:pt x="213314" y="51553"/>
                </a:lnTo>
                <a:lnTo>
                  <a:pt x="214441" y="58182"/>
                </a:lnTo>
                <a:lnTo>
                  <a:pt x="215985" y="64982"/>
                </a:lnTo>
                <a:lnTo>
                  <a:pt x="217809" y="71896"/>
                </a:lnTo>
                <a:lnTo>
                  <a:pt x="219819" y="78887"/>
                </a:lnTo>
                <a:lnTo>
                  <a:pt x="224168" y="93005"/>
                </a:lnTo>
                <a:lnTo>
                  <a:pt x="238154" y="135744"/>
                </a:lnTo>
                <a:lnTo>
                  <a:pt x="240526" y="142090"/>
                </a:lnTo>
                <a:lnTo>
                  <a:pt x="242900" y="147908"/>
                </a:lnTo>
                <a:lnTo>
                  <a:pt x="245277" y="153374"/>
                </a:lnTo>
                <a:lnTo>
                  <a:pt x="248450" y="159399"/>
                </a:lnTo>
                <a:lnTo>
                  <a:pt x="252152" y="165798"/>
                </a:lnTo>
                <a:lnTo>
                  <a:pt x="256207" y="172444"/>
                </a:lnTo>
                <a:lnTo>
                  <a:pt x="259705" y="178463"/>
                </a:lnTo>
                <a:lnTo>
                  <a:pt x="265708" y="189384"/>
                </a:lnTo>
                <a:lnTo>
                  <a:pt x="269213" y="194518"/>
                </a:lnTo>
                <a:lnTo>
                  <a:pt x="273138" y="199529"/>
                </a:lnTo>
                <a:lnTo>
                  <a:pt x="277342" y="204457"/>
                </a:lnTo>
                <a:lnTo>
                  <a:pt x="281732" y="209330"/>
                </a:lnTo>
                <a:lnTo>
                  <a:pt x="290843" y="218977"/>
                </a:lnTo>
                <a:lnTo>
                  <a:pt x="300185" y="226440"/>
                </a:lnTo>
                <a:lnTo>
                  <a:pt x="309628" y="232403"/>
                </a:lnTo>
                <a:lnTo>
                  <a:pt x="319117" y="237699"/>
                </a:lnTo>
                <a:lnTo>
                  <a:pt x="328625" y="240581"/>
                </a:lnTo>
                <a:lnTo>
                  <a:pt x="338143" y="241863"/>
                </a:lnTo>
                <a:lnTo>
                  <a:pt x="347665" y="242432"/>
                </a:lnTo>
                <a:lnTo>
                  <a:pt x="357189" y="242685"/>
                </a:lnTo>
                <a:lnTo>
                  <a:pt x="361951" y="242753"/>
                </a:lnTo>
                <a:lnTo>
                  <a:pt x="371475" y="240711"/>
                </a:lnTo>
                <a:lnTo>
                  <a:pt x="376238" y="239055"/>
                </a:lnTo>
                <a:lnTo>
                  <a:pt x="385763" y="232983"/>
                </a:lnTo>
                <a:lnTo>
                  <a:pt x="400050" y="22145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76"/>
          <p:cNvSpPr/>
          <p:nvPr/>
        </p:nvSpPr>
        <p:spPr>
          <a:xfrm>
            <a:off x="2157412" y="2324263"/>
            <a:ext cx="478632" cy="247058"/>
          </a:xfrm>
          <a:custGeom>
            <a:avLst/>
            <a:gdLst/>
            <a:ahLst/>
            <a:cxnLst/>
            <a:rect l="0" t="0" r="0" b="0"/>
            <a:pathLst>
              <a:path w="478632" h="247058">
                <a:moveTo>
                  <a:pt x="0" y="26030"/>
                </a:moveTo>
                <a:lnTo>
                  <a:pt x="0" y="19181"/>
                </a:lnTo>
                <a:lnTo>
                  <a:pt x="0" y="25063"/>
                </a:lnTo>
                <a:lnTo>
                  <a:pt x="2117" y="29834"/>
                </a:lnTo>
                <a:lnTo>
                  <a:pt x="12185" y="50343"/>
                </a:lnTo>
                <a:lnTo>
                  <a:pt x="16793" y="59590"/>
                </a:lnTo>
                <a:lnTo>
                  <a:pt x="19133" y="65072"/>
                </a:lnTo>
                <a:lnTo>
                  <a:pt x="21486" y="71108"/>
                </a:lnTo>
                <a:lnTo>
                  <a:pt x="26218" y="84165"/>
                </a:lnTo>
                <a:lnTo>
                  <a:pt x="38103" y="119029"/>
                </a:lnTo>
                <a:lnTo>
                  <a:pt x="41277" y="126923"/>
                </a:lnTo>
                <a:lnTo>
                  <a:pt x="44981" y="135361"/>
                </a:lnTo>
                <a:lnTo>
                  <a:pt x="49037" y="144161"/>
                </a:lnTo>
                <a:lnTo>
                  <a:pt x="51741" y="151615"/>
                </a:lnTo>
                <a:lnTo>
                  <a:pt x="53544" y="158172"/>
                </a:lnTo>
                <a:lnTo>
                  <a:pt x="54746" y="164131"/>
                </a:lnTo>
                <a:lnTo>
                  <a:pt x="57135" y="170485"/>
                </a:lnTo>
                <a:lnTo>
                  <a:pt x="60315" y="177102"/>
                </a:lnTo>
                <a:lnTo>
                  <a:pt x="64022" y="183895"/>
                </a:lnTo>
                <a:lnTo>
                  <a:pt x="66494" y="190011"/>
                </a:lnTo>
                <a:lnTo>
                  <a:pt x="68142" y="195676"/>
                </a:lnTo>
                <a:lnTo>
                  <a:pt x="69240" y="201040"/>
                </a:lnTo>
                <a:lnTo>
                  <a:pt x="70767" y="206203"/>
                </a:lnTo>
                <a:lnTo>
                  <a:pt x="72578" y="211233"/>
                </a:lnTo>
                <a:lnTo>
                  <a:pt x="74579" y="216174"/>
                </a:lnTo>
                <a:lnTo>
                  <a:pt x="78919" y="223780"/>
                </a:lnTo>
                <a:lnTo>
                  <a:pt x="82700" y="229807"/>
                </a:lnTo>
                <a:lnTo>
                  <a:pt x="84381" y="235131"/>
                </a:lnTo>
                <a:lnTo>
                  <a:pt x="84035" y="237662"/>
                </a:lnTo>
                <a:lnTo>
                  <a:pt x="83011" y="240143"/>
                </a:lnTo>
                <a:lnTo>
                  <a:pt x="78841" y="247057"/>
                </a:lnTo>
                <a:lnTo>
                  <a:pt x="78616" y="239659"/>
                </a:lnTo>
                <a:lnTo>
                  <a:pt x="78604" y="237506"/>
                </a:lnTo>
                <a:lnTo>
                  <a:pt x="76475" y="230880"/>
                </a:lnTo>
                <a:lnTo>
                  <a:pt x="74796" y="226890"/>
                </a:lnTo>
                <a:lnTo>
                  <a:pt x="72882" y="222643"/>
                </a:lnTo>
                <a:lnTo>
                  <a:pt x="68640" y="213691"/>
                </a:lnTo>
                <a:lnTo>
                  <a:pt x="66397" y="208287"/>
                </a:lnTo>
                <a:lnTo>
                  <a:pt x="64109" y="202304"/>
                </a:lnTo>
                <a:lnTo>
                  <a:pt x="61789" y="195933"/>
                </a:lnTo>
                <a:lnTo>
                  <a:pt x="60243" y="189305"/>
                </a:lnTo>
                <a:lnTo>
                  <a:pt x="59212" y="182505"/>
                </a:lnTo>
                <a:lnTo>
                  <a:pt x="58525" y="175591"/>
                </a:lnTo>
                <a:lnTo>
                  <a:pt x="58860" y="168600"/>
                </a:lnTo>
                <a:lnTo>
                  <a:pt x="59878" y="161558"/>
                </a:lnTo>
                <a:lnTo>
                  <a:pt x="61350" y="154482"/>
                </a:lnTo>
                <a:lnTo>
                  <a:pt x="63125" y="147384"/>
                </a:lnTo>
                <a:lnTo>
                  <a:pt x="65102" y="140270"/>
                </a:lnTo>
                <a:lnTo>
                  <a:pt x="69416" y="126016"/>
                </a:lnTo>
                <a:lnTo>
                  <a:pt x="81010" y="90321"/>
                </a:lnTo>
                <a:lnTo>
                  <a:pt x="84169" y="83972"/>
                </a:lnTo>
                <a:lnTo>
                  <a:pt x="87863" y="78152"/>
                </a:lnTo>
                <a:lnTo>
                  <a:pt x="91913" y="72684"/>
                </a:lnTo>
                <a:lnTo>
                  <a:pt x="96200" y="68245"/>
                </a:lnTo>
                <a:lnTo>
                  <a:pt x="105197" y="61197"/>
                </a:lnTo>
                <a:lnTo>
                  <a:pt x="114488" y="55418"/>
                </a:lnTo>
                <a:lnTo>
                  <a:pt x="119188" y="52766"/>
                </a:lnTo>
                <a:lnTo>
                  <a:pt x="128643" y="49819"/>
                </a:lnTo>
                <a:lnTo>
                  <a:pt x="142892" y="48160"/>
                </a:lnTo>
                <a:lnTo>
                  <a:pt x="147649" y="47927"/>
                </a:lnTo>
                <a:lnTo>
                  <a:pt x="157168" y="49785"/>
                </a:lnTo>
                <a:lnTo>
                  <a:pt x="161928" y="51392"/>
                </a:lnTo>
                <a:lnTo>
                  <a:pt x="165896" y="54050"/>
                </a:lnTo>
                <a:lnTo>
                  <a:pt x="172421" y="61238"/>
                </a:lnTo>
                <a:lnTo>
                  <a:pt x="176066" y="65377"/>
                </a:lnTo>
                <a:lnTo>
                  <a:pt x="180084" y="69724"/>
                </a:lnTo>
                <a:lnTo>
                  <a:pt x="184350" y="74209"/>
                </a:lnTo>
                <a:lnTo>
                  <a:pt x="187987" y="79581"/>
                </a:lnTo>
                <a:lnTo>
                  <a:pt x="191206" y="85543"/>
                </a:lnTo>
                <a:lnTo>
                  <a:pt x="194146" y="91899"/>
                </a:lnTo>
                <a:lnTo>
                  <a:pt x="196899" y="98518"/>
                </a:lnTo>
                <a:lnTo>
                  <a:pt x="199529" y="105312"/>
                </a:lnTo>
                <a:lnTo>
                  <a:pt x="202075" y="112222"/>
                </a:lnTo>
                <a:lnTo>
                  <a:pt x="204567" y="118416"/>
                </a:lnTo>
                <a:lnTo>
                  <a:pt x="207022" y="124134"/>
                </a:lnTo>
                <a:lnTo>
                  <a:pt x="209452" y="129532"/>
                </a:lnTo>
                <a:lnTo>
                  <a:pt x="211072" y="134719"/>
                </a:lnTo>
                <a:lnTo>
                  <a:pt x="212152" y="139765"/>
                </a:lnTo>
                <a:lnTo>
                  <a:pt x="212872" y="144716"/>
                </a:lnTo>
                <a:lnTo>
                  <a:pt x="214146" y="149604"/>
                </a:lnTo>
                <a:lnTo>
                  <a:pt x="215789" y="154450"/>
                </a:lnTo>
                <a:lnTo>
                  <a:pt x="217678" y="159269"/>
                </a:lnTo>
                <a:lnTo>
                  <a:pt x="221894" y="166739"/>
                </a:lnTo>
                <a:lnTo>
                  <a:pt x="226413" y="173499"/>
                </a:lnTo>
                <a:lnTo>
                  <a:pt x="228730" y="177524"/>
                </a:lnTo>
                <a:lnTo>
                  <a:pt x="231068" y="181795"/>
                </a:lnTo>
                <a:lnTo>
                  <a:pt x="233665" y="188657"/>
                </a:lnTo>
                <a:lnTo>
                  <a:pt x="234820" y="194353"/>
                </a:lnTo>
                <a:lnTo>
                  <a:pt x="235470" y="202022"/>
                </a:lnTo>
                <a:lnTo>
                  <a:pt x="235622" y="206907"/>
                </a:lnTo>
                <a:lnTo>
                  <a:pt x="234869" y="208527"/>
                </a:lnTo>
                <a:lnTo>
                  <a:pt x="233573" y="209607"/>
                </a:lnTo>
                <a:lnTo>
                  <a:pt x="231915" y="210328"/>
                </a:lnTo>
                <a:lnTo>
                  <a:pt x="230810" y="210014"/>
                </a:lnTo>
                <a:lnTo>
                  <a:pt x="230074" y="209011"/>
                </a:lnTo>
                <a:lnTo>
                  <a:pt x="229582" y="207549"/>
                </a:lnTo>
                <a:lnTo>
                  <a:pt x="226920" y="203807"/>
                </a:lnTo>
                <a:lnTo>
                  <a:pt x="225099" y="201698"/>
                </a:lnTo>
                <a:lnTo>
                  <a:pt x="223884" y="198705"/>
                </a:lnTo>
                <a:lnTo>
                  <a:pt x="222536" y="191145"/>
                </a:lnTo>
                <a:lnTo>
                  <a:pt x="222176" y="186907"/>
                </a:lnTo>
                <a:lnTo>
                  <a:pt x="221936" y="182494"/>
                </a:lnTo>
                <a:lnTo>
                  <a:pt x="221776" y="177964"/>
                </a:lnTo>
                <a:lnTo>
                  <a:pt x="221551" y="156420"/>
                </a:lnTo>
                <a:lnTo>
                  <a:pt x="223107" y="148675"/>
                </a:lnTo>
                <a:lnTo>
                  <a:pt x="225732" y="141131"/>
                </a:lnTo>
                <a:lnTo>
                  <a:pt x="229069" y="133720"/>
                </a:lnTo>
                <a:lnTo>
                  <a:pt x="231294" y="126399"/>
                </a:lnTo>
                <a:lnTo>
                  <a:pt x="232777" y="119136"/>
                </a:lnTo>
                <a:lnTo>
                  <a:pt x="233766" y="111914"/>
                </a:lnTo>
                <a:lnTo>
                  <a:pt x="236806" y="104717"/>
                </a:lnTo>
                <a:lnTo>
                  <a:pt x="241215" y="97538"/>
                </a:lnTo>
                <a:lnTo>
                  <a:pt x="246535" y="90371"/>
                </a:lnTo>
                <a:lnTo>
                  <a:pt x="256679" y="76057"/>
                </a:lnTo>
                <a:lnTo>
                  <a:pt x="261607" y="68907"/>
                </a:lnTo>
                <a:lnTo>
                  <a:pt x="267273" y="62552"/>
                </a:lnTo>
                <a:lnTo>
                  <a:pt x="273432" y="56728"/>
                </a:lnTo>
                <a:lnTo>
                  <a:pt x="279920" y="51258"/>
                </a:lnTo>
                <a:lnTo>
                  <a:pt x="286626" y="45230"/>
                </a:lnTo>
                <a:lnTo>
                  <a:pt x="300427" y="32182"/>
                </a:lnTo>
                <a:lnTo>
                  <a:pt x="308234" y="26957"/>
                </a:lnTo>
                <a:lnTo>
                  <a:pt x="316615" y="22679"/>
                </a:lnTo>
                <a:lnTo>
                  <a:pt x="325376" y="19034"/>
                </a:lnTo>
                <a:lnTo>
                  <a:pt x="332805" y="15016"/>
                </a:lnTo>
                <a:lnTo>
                  <a:pt x="339345" y="10750"/>
                </a:lnTo>
                <a:lnTo>
                  <a:pt x="345293" y="6318"/>
                </a:lnTo>
                <a:lnTo>
                  <a:pt x="358251" y="1395"/>
                </a:lnTo>
                <a:lnTo>
                  <a:pt x="365040" y="81"/>
                </a:lnTo>
                <a:lnTo>
                  <a:pt x="372741" y="0"/>
                </a:lnTo>
                <a:lnTo>
                  <a:pt x="381051" y="739"/>
                </a:lnTo>
                <a:lnTo>
                  <a:pt x="389765" y="2026"/>
                </a:lnTo>
                <a:lnTo>
                  <a:pt x="403681" y="5572"/>
                </a:lnTo>
                <a:lnTo>
                  <a:pt x="415951" y="10588"/>
                </a:lnTo>
                <a:lnTo>
                  <a:pt x="429342" y="18108"/>
                </a:lnTo>
                <a:lnTo>
                  <a:pt x="434660" y="23130"/>
                </a:lnTo>
                <a:lnTo>
                  <a:pt x="438998" y="28860"/>
                </a:lnTo>
                <a:lnTo>
                  <a:pt x="442684" y="35060"/>
                </a:lnTo>
                <a:lnTo>
                  <a:pt x="445935" y="41575"/>
                </a:lnTo>
                <a:lnTo>
                  <a:pt x="448896" y="48300"/>
                </a:lnTo>
                <a:lnTo>
                  <a:pt x="451664" y="55164"/>
                </a:lnTo>
                <a:lnTo>
                  <a:pt x="453510" y="62122"/>
                </a:lnTo>
                <a:lnTo>
                  <a:pt x="454740" y="69141"/>
                </a:lnTo>
                <a:lnTo>
                  <a:pt x="455560" y="76202"/>
                </a:lnTo>
                <a:lnTo>
                  <a:pt x="456106" y="84084"/>
                </a:lnTo>
                <a:lnTo>
                  <a:pt x="456471" y="92514"/>
                </a:lnTo>
                <a:lnTo>
                  <a:pt x="456984" y="117431"/>
                </a:lnTo>
                <a:lnTo>
                  <a:pt x="457056" y="125064"/>
                </a:lnTo>
                <a:lnTo>
                  <a:pt x="456310" y="132534"/>
                </a:lnTo>
                <a:lnTo>
                  <a:pt x="455019" y="139895"/>
                </a:lnTo>
                <a:lnTo>
                  <a:pt x="453365" y="147184"/>
                </a:lnTo>
                <a:lnTo>
                  <a:pt x="452262" y="154425"/>
                </a:lnTo>
                <a:lnTo>
                  <a:pt x="451527" y="161633"/>
                </a:lnTo>
                <a:lnTo>
                  <a:pt x="451037" y="168819"/>
                </a:lnTo>
                <a:lnTo>
                  <a:pt x="450492" y="181038"/>
                </a:lnTo>
                <a:lnTo>
                  <a:pt x="450186" y="196842"/>
                </a:lnTo>
                <a:lnTo>
                  <a:pt x="450142" y="201817"/>
                </a:lnTo>
                <a:lnTo>
                  <a:pt x="450907" y="206722"/>
                </a:lnTo>
                <a:lnTo>
                  <a:pt x="452211" y="211579"/>
                </a:lnTo>
                <a:lnTo>
                  <a:pt x="453874" y="216404"/>
                </a:lnTo>
                <a:lnTo>
                  <a:pt x="456570" y="220415"/>
                </a:lnTo>
                <a:lnTo>
                  <a:pt x="463799" y="226988"/>
                </a:lnTo>
                <a:lnTo>
                  <a:pt x="470187" y="230439"/>
                </a:lnTo>
                <a:lnTo>
                  <a:pt x="478631" y="23319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77"/>
          <p:cNvSpPr/>
          <p:nvPr/>
        </p:nvSpPr>
        <p:spPr>
          <a:xfrm>
            <a:off x="3418089" y="2351320"/>
            <a:ext cx="260943" cy="198741"/>
          </a:xfrm>
          <a:custGeom>
            <a:avLst/>
            <a:gdLst/>
            <a:ahLst/>
            <a:cxnLst/>
            <a:rect l="0" t="0" r="0" b="0"/>
            <a:pathLst>
              <a:path w="260943" h="198741">
                <a:moveTo>
                  <a:pt x="146642" y="20405"/>
                </a:moveTo>
                <a:lnTo>
                  <a:pt x="133642" y="7404"/>
                </a:lnTo>
                <a:lnTo>
                  <a:pt x="132419" y="6975"/>
                </a:lnTo>
                <a:lnTo>
                  <a:pt x="126112" y="5577"/>
                </a:lnTo>
                <a:lnTo>
                  <a:pt x="118732" y="2438"/>
                </a:lnTo>
                <a:lnTo>
                  <a:pt x="114541" y="1283"/>
                </a:lnTo>
                <a:lnTo>
                  <a:pt x="110160" y="513"/>
                </a:lnTo>
                <a:lnTo>
                  <a:pt x="105652" y="0"/>
                </a:lnTo>
                <a:lnTo>
                  <a:pt x="101059" y="451"/>
                </a:lnTo>
                <a:lnTo>
                  <a:pt x="96410" y="1546"/>
                </a:lnTo>
                <a:lnTo>
                  <a:pt x="91723" y="3070"/>
                </a:lnTo>
                <a:lnTo>
                  <a:pt x="87010" y="4879"/>
                </a:lnTo>
                <a:lnTo>
                  <a:pt x="82281" y="6879"/>
                </a:lnTo>
                <a:lnTo>
                  <a:pt x="77541" y="9007"/>
                </a:lnTo>
                <a:lnTo>
                  <a:pt x="68041" y="13487"/>
                </a:lnTo>
                <a:lnTo>
                  <a:pt x="63285" y="15793"/>
                </a:lnTo>
                <a:lnTo>
                  <a:pt x="57733" y="18917"/>
                </a:lnTo>
                <a:lnTo>
                  <a:pt x="51651" y="22588"/>
                </a:lnTo>
                <a:lnTo>
                  <a:pt x="45214" y="26623"/>
                </a:lnTo>
                <a:lnTo>
                  <a:pt x="40130" y="30900"/>
                </a:lnTo>
                <a:lnTo>
                  <a:pt x="35946" y="35339"/>
                </a:lnTo>
                <a:lnTo>
                  <a:pt x="32363" y="39886"/>
                </a:lnTo>
                <a:lnTo>
                  <a:pt x="28387" y="44505"/>
                </a:lnTo>
                <a:lnTo>
                  <a:pt x="24149" y="49171"/>
                </a:lnTo>
                <a:lnTo>
                  <a:pt x="19736" y="53870"/>
                </a:lnTo>
                <a:lnTo>
                  <a:pt x="16000" y="59383"/>
                </a:lnTo>
                <a:lnTo>
                  <a:pt x="12717" y="65441"/>
                </a:lnTo>
                <a:lnTo>
                  <a:pt x="9733" y="71860"/>
                </a:lnTo>
                <a:lnTo>
                  <a:pt x="7744" y="78521"/>
                </a:lnTo>
                <a:lnTo>
                  <a:pt x="6419" y="85342"/>
                </a:lnTo>
                <a:lnTo>
                  <a:pt x="5534" y="92271"/>
                </a:lnTo>
                <a:lnTo>
                  <a:pt x="4152" y="99272"/>
                </a:lnTo>
                <a:lnTo>
                  <a:pt x="2436" y="106320"/>
                </a:lnTo>
                <a:lnTo>
                  <a:pt x="498" y="113401"/>
                </a:lnTo>
                <a:lnTo>
                  <a:pt x="0" y="120502"/>
                </a:lnTo>
                <a:lnTo>
                  <a:pt x="462" y="127617"/>
                </a:lnTo>
                <a:lnTo>
                  <a:pt x="1563" y="134742"/>
                </a:lnTo>
                <a:lnTo>
                  <a:pt x="2298" y="141873"/>
                </a:lnTo>
                <a:lnTo>
                  <a:pt x="2788" y="149009"/>
                </a:lnTo>
                <a:lnTo>
                  <a:pt x="3114" y="156147"/>
                </a:lnTo>
                <a:lnTo>
                  <a:pt x="4919" y="162493"/>
                </a:lnTo>
                <a:lnTo>
                  <a:pt x="7710" y="168312"/>
                </a:lnTo>
                <a:lnTo>
                  <a:pt x="11158" y="173778"/>
                </a:lnTo>
                <a:lnTo>
                  <a:pt x="14251" y="179010"/>
                </a:lnTo>
                <a:lnTo>
                  <a:pt x="17106" y="184085"/>
                </a:lnTo>
                <a:lnTo>
                  <a:pt x="19803" y="189056"/>
                </a:lnTo>
                <a:lnTo>
                  <a:pt x="23189" y="192370"/>
                </a:lnTo>
                <a:lnTo>
                  <a:pt x="27034" y="194580"/>
                </a:lnTo>
                <a:lnTo>
                  <a:pt x="31184" y="196052"/>
                </a:lnTo>
                <a:lnTo>
                  <a:pt x="35539" y="197034"/>
                </a:lnTo>
                <a:lnTo>
                  <a:pt x="40029" y="197689"/>
                </a:lnTo>
                <a:lnTo>
                  <a:pt x="44610" y="198126"/>
                </a:lnTo>
                <a:lnTo>
                  <a:pt x="49252" y="198416"/>
                </a:lnTo>
                <a:lnTo>
                  <a:pt x="58643" y="198740"/>
                </a:lnTo>
                <a:lnTo>
                  <a:pt x="63370" y="197238"/>
                </a:lnTo>
                <a:lnTo>
                  <a:pt x="68108" y="194650"/>
                </a:lnTo>
                <a:lnTo>
                  <a:pt x="72855" y="191337"/>
                </a:lnTo>
                <a:lnTo>
                  <a:pt x="77607" y="187541"/>
                </a:lnTo>
                <a:lnTo>
                  <a:pt x="82362" y="183422"/>
                </a:lnTo>
                <a:lnTo>
                  <a:pt x="87120" y="179089"/>
                </a:lnTo>
                <a:lnTo>
                  <a:pt x="96640" y="170041"/>
                </a:lnTo>
                <a:lnTo>
                  <a:pt x="115686" y="151298"/>
                </a:lnTo>
                <a:lnTo>
                  <a:pt x="120448" y="145767"/>
                </a:lnTo>
                <a:lnTo>
                  <a:pt x="125211" y="139698"/>
                </a:lnTo>
                <a:lnTo>
                  <a:pt x="129973" y="133271"/>
                </a:lnTo>
                <a:lnTo>
                  <a:pt x="133942" y="126605"/>
                </a:lnTo>
                <a:lnTo>
                  <a:pt x="137381" y="119780"/>
                </a:lnTo>
                <a:lnTo>
                  <a:pt x="140468" y="112848"/>
                </a:lnTo>
                <a:lnTo>
                  <a:pt x="142526" y="106640"/>
                </a:lnTo>
                <a:lnTo>
                  <a:pt x="143898" y="100914"/>
                </a:lnTo>
                <a:lnTo>
                  <a:pt x="144813" y="95508"/>
                </a:lnTo>
                <a:lnTo>
                  <a:pt x="146216" y="89524"/>
                </a:lnTo>
                <a:lnTo>
                  <a:pt x="147946" y="83153"/>
                </a:lnTo>
                <a:lnTo>
                  <a:pt x="149892" y="76524"/>
                </a:lnTo>
                <a:lnTo>
                  <a:pt x="151190" y="70518"/>
                </a:lnTo>
                <a:lnTo>
                  <a:pt x="152055" y="64926"/>
                </a:lnTo>
                <a:lnTo>
                  <a:pt x="152632" y="59610"/>
                </a:lnTo>
                <a:lnTo>
                  <a:pt x="152222" y="53685"/>
                </a:lnTo>
                <a:lnTo>
                  <a:pt x="151156" y="47354"/>
                </a:lnTo>
                <a:lnTo>
                  <a:pt x="149651" y="40752"/>
                </a:lnTo>
                <a:lnTo>
                  <a:pt x="147854" y="35557"/>
                </a:lnTo>
                <a:lnTo>
                  <a:pt x="145863" y="31300"/>
                </a:lnTo>
                <a:lnTo>
                  <a:pt x="143741" y="27668"/>
                </a:lnTo>
                <a:lnTo>
                  <a:pt x="139267" y="21516"/>
                </a:lnTo>
                <a:lnTo>
                  <a:pt x="136963" y="18764"/>
                </a:lnTo>
                <a:lnTo>
                  <a:pt x="134403" y="13590"/>
                </a:lnTo>
                <a:lnTo>
                  <a:pt x="133720" y="11099"/>
                </a:lnTo>
                <a:lnTo>
                  <a:pt x="132471" y="9438"/>
                </a:lnTo>
                <a:lnTo>
                  <a:pt x="130845" y="8331"/>
                </a:lnTo>
                <a:lnTo>
                  <a:pt x="125540" y="6246"/>
                </a:lnTo>
                <a:lnTo>
                  <a:pt x="125276" y="11846"/>
                </a:lnTo>
                <a:lnTo>
                  <a:pt x="125240" y="16072"/>
                </a:lnTo>
                <a:lnTo>
                  <a:pt x="126024" y="19103"/>
                </a:lnTo>
                <a:lnTo>
                  <a:pt x="127340" y="22712"/>
                </a:lnTo>
                <a:lnTo>
                  <a:pt x="129011" y="26705"/>
                </a:lnTo>
                <a:lnTo>
                  <a:pt x="130126" y="30955"/>
                </a:lnTo>
                <a:lnTo>
                  <a:pt x="130869" y="35376"/>
                </a:lnTo>
                <a:lnTo>
                  <a:pt x="131364" y="39910"/>
                </a:lnTo>
                <a:lnTo>
                  <a:pt x="132488" y="45315"/>
                </a:lnTo>
                <a:lnTo>
                  <a:pt x="134031" y="51299"/>
                </a:lnTo>
                <a:lnTo>
                  <a:pt x="135853" y="57669"/>
                </a:lnTo>
                <a:lnTo>
                  <a:pt x="137068" y="63504"/>
                </a:lnTo>
                <a:lnTo>
                  <a:pt x="137878" y="68981"/>
                </a:lnTo>
                <a:lnTo>
                  <a:pt x="138418" y="74220"/>
                </a:lnTo>
                <a:lnTo>
                  <a:pt x="140366" y="80094"/>
                </a:lnTo>
                <a:lnTo>
                  <a:pt x="143252" y="86392"/>
                </a:lnTo>
                <a:lnTo>
                  <a:pt x="152781" y="104514"/>
                </a:lnTo>
                <a:lnTo>
                  <a:pt x="155497" y="109815"/>
                </a:lnTo>
                <a:lnTo>
                  <a:pt x="159689" y="114937"/>
                </a:lnTo>
                <a:lnTo>
                  <a:pt x="164865" y="119939"/>
                </a:lnTo>
                <a:lnTo>
                  <a:pt x="170697" y="124861"/>
                </a:lnTo>
                <a:lnTo>
                  <a:pt x="176172" y="128935"/>
                </a:lnTo>
                <a:lnTo>
                  <a:pt x="181410" y="132446"/>
                </a:lnTo>
                <a:lnTo>
                  <a:pt x="186489" y="135580"/>
                </a:lnTo>
                <a:lnTo>
                  <a:pt x="191463" y="139257"/>
                </a:lnTo>
                <a:lnTo>
                  <a:pt x="196367" y="143296"/>
                </a:lnTo>
                <a:lnTo>
                  <a:pt x="201223" y="147576"/>
                </a:lnTo>
                <a:lnTo>
                  <a:pt x="206842" y="150429"/>
                </a:lnTo>
                <a:lnTo>
                  <a:pt x="212969" y="152332"/>
                </a:lnTo>
                <a:lnTo>
                  <a:pt x="219435" y="153599"/>
                </a:lnTo>
                <a:lnTo>
                  <a:pt x="226127" y="155239"/>
                </a:lnTo>
                <a:lnTo>
                  <a:pt x="232969" y="157125"/>
                </a:lnTo>
                <a:lnTo>
                  <a:pt x="239912" y="159177"/>
                </a:lnTo>
                <a:lnTo>
                  <a:pt x="245335" y="160544"/>
                </a:lnTo>
                <a:lnTo>
                  <a:pt x="249743" y="161456"/>
                </a:lnTo>
                <a:lnTo>
                  <a:pt x="260942" y="16328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78"/>
          <p:cNvSpPr/>
          <p:nvPr/>
        </p:nvSpPr>
        <p:spPr>
          <a:xfrm>
            <a:off x="3701884" y="2186238"/>
            <a:ext cx="262898" cy="342218"/>
          </a:xfrm>
          <a:custGeom>
            <a:avLst/>
            <a:gdLst/>
            <a:ahLst/>
            <a:cxnLst/>
            <a:rect l="0" t="0" r="0" b="0"/>
            <a:pathLst>
              <a:path w="262898" h="342218">
                <a:moveTo>
                  <a:pt x="134309" y="242637"/>
                </a:moveTo>
                <a:lnTo>
                  <a:pt x="138102" y="238844"/>
                </a:lnTo>
                <a:lnTo>
                  <a:pt x="139219" y="236140"/>
                </a:lnTo>
                <a:lnTo>
                  <a:pt x="140791" y="226336"/>
                </a:lnTo>
                <a:lnTo>
                  <a:pt x="141322" y="215869"/>
                </a:lnTo>
                <a:lnTo>
                  <a:pt x="141366" y="210504"/>
                </a:lnTo>
                <a:lnTo>
                  <a:pt x="140601" y="206133"/>
                </a:lnTo>
                <a:lnTo>
                  <a:pt x="137635" y="199161"/>
                </a:lnTo>
                <a:lnTo>
                  <a:pt x="135787" y="191300"/>
                </a:lnTo>
                <a:lnTo>
                  <a:pt x="135294" y="186981"/>
                </a:lnTo>
                <a:lnTo>
                  <a:pt x="133379" y="183308"/>
                </a:lnTo>
                <a:lnTo>
                  <a:pt x="127016" y="177110"/>
                </a:lnTo>
                <a:lnTo>
                  <a:pt x="121014" y="171709"/>
                </a:lnTo>
                <a:lnTo>
                  <a:pt x="114907" y="166663"/>
                </a:lnTo>
                <a:lnTo>
                  <a:pt x="106900" y="161775"/>
                </a:lnTo>
                <a:lnTo>
                  <a:pt x="102543" y="160947"/>
                </a:lnTo>
                <a:lnTo>
                  <a:pt x="98050" y="161190"/>
                </a:lnTo>
                <a:lnTo>
                  <a:pt x="93468" y="162145"/>
                </a:lnTo>
                <a:lnTo>
                  <a:pt x="88825" y="162782"/>
                </a:lnTo>
                <a:lnTo>
                  <a:pt x="84143" y="163206"/>
                </a:lnTo>
                <a:lnTo>
                  <a:pt x="79434" y="163489"/>
                </a:lnTo>
                <a:lnTo>
                  <a:pt x="74707" y="165265"/>
                </a:lnTo>
                <a:lnTo>
                  <a:pt x="69968" y="168037"/>
                </a:lnTo>
                <a:lnTo>
                  <a:pt x="65222" y="171472"/>
                </a:lnTo>
                <a:lnTo>
                  <a:pt x="60470" y="174556"/>
                </a:lnTo>
                <a:lnTo>
                  <a:pt x="55714" y="177406"/>
                </a:lnTo>
                <a:lnTo>
                  <a:pt x="50956" y="180099"/>
                </a:lnTo>
                <a:lnTo>
                  <a:pt x="46197" y="183483"/>
                </a:lnTo>
                <a:lnTo>
                  <a:pt x="41437" y="187326"/>
                </a:lnTo>
                <a:lnTo>
                  <a:pt x="36675" y="191475"/>
                </a:lnTo>
                <a:lnTo>
                  <a:pt x="32707" y="196623"/>
                </a:lnTo>
                <a:lnTo>
                  <a:pt x="29268" y="202436"/>
                </a:lnTo>
                <a:lnTo>
                  <a:pt x="26182" y="208692"/>
                </a:lnTo>
                <a:lnTo>
                  <a:pt x="23331" y="215244"/>
                </a:lnTo>
                <a:lnTo>
                  <a:pt x="20636" y="221994"/>
                </a:lnTo>
                <a:lnTo>
                  <a:pt x="15525" y="235843"/>
                </a:lnTo>
                <a:lnTo>
                  <a:pt x="3377" y="271258"/>
                </a:lnTo>
                <a:lnTo>
                  <a:pt x="1777" y="278386"/>
                </a:lnTo>
                <a:lnTo>
                  <a:pt x="711" y="285520"/>
                </a:lnTo>
                <a:lnTo>
                  <a:pt x="0" y="292657"/>
                </a:lnTo>
                <a:lnTo>
                  <a:pt x="320" y="299002"/>
                </a:lnTo>
                <a:lnTo>
                  <a:pt x="1327" y="304820"/>
                </a:lnTo>
                <a:lnTo>
                  <a:pt x="4563" y="314723"/>
                </a:lnTo>
                <a:lnTo>
                  <a:pt x="8646" y="321771"/>
                </a:lnTo>
                <a:lnTo>
                  <a:pt x="15408" y="330201"/>
                </a:lnTo>
                <a:lnTo>
                  <a:pt x="22197" y="335265"/>
                </a:lnTo>
                <a:lnTo>
                  <a:pt x="26231" y="337726"/>
                </a:lnTo>
                <a:lnTo>
                  <a:pt x="30507" y="339367"/>
                </a:lnTo>
                <a:lnTo>
                  <a:pt x="34945" y="340461"/>
                </a:lnTo>
                <a:lnTo>
                  <a:pt x="39491" y="341190"/>
                </a:lnTo>
                <a:lnTo>
                  <a:pt x="44110" y="341676"/>
                </a:lnTo>
                <a:lnTo>
                  <a:pt x="48776" y="342001"/>
                </a:lnTo>
                <a:lnTo>
                  <a:pt x="53475" y="342217"/>
                </a:lnTo>
                <a:lnTo>
                  <a:pt x="58195" y="341567"/>
                </a:lnTo>
                <a:lnTo>
                  <a:pt x="62929" y="340340"/>
                </a:lnTo>
                <a:lnTo>
                  <a:pt x="67672" y="338729"/>
                </a:lnTo>
                <a:lnTo>
                  <a:pt x="72422" y="336860"/>
                </a:lnTo>
                <a:lnTo>
                  <a:pt x="77176" y="334821"/>
                </a:lnTo>
                <a:lnTo>
                  <a:pt x="81933" y="332668"/>
                </a:lnTo>
                <a:lnTo>
                  <a:pt x="86692" y="329645"/>
                </a:lnTo>
                <a:lnTo>
                  <a:pt x="91452" y="326042"/>
                </a:lnTo>
                <a:lnTo>
                  <a:pt x="96212" y="322053"/>
                </a:lnTo>
                <a:lnTo>
                  <a:pt x="100974" y="317806"/>
                </a:lnTo>
                <a:lnTo>
                  <a:pt x="110498" y="308853"/>
                </a:lnTo>
                <a:lnTo>
                  <a:pt x="115260" y="303450"/>
                </a:lnTo>
                <a:lnTo>
                  <a:pt x="120022" y="297466"/>
                </a:lnTo>
                <a:lnTo>
                  <a:pt x="124784" y="291096"/>
                </a:lnTo>
                <a:lnTo>
                  <a:pt x="128753" y="284468"/>
                </a:lnTo>
                <a:lnTo>
                  <a:pt x="132193" y="277668"/>
                </a:lnTo>
                <a:lnTo>
                  <a:pt x="135279" y="270753"/>
                </a:lnTo>
                <a:lnTo>
                  <a:pt x="138925" y="263762"/>
                </a:lnTo>
                <a:lnTo>
                  <a:pt x="142942" y="256720"/>
                </a:lnTo>
                <a:lnTo>
                  <a:pt x="147208" y="249644"/>
                </a:lnTo>
                <a:lnTo>
                  <a:pt x="150052" y="241752"/>
                </a:lnTo>
                <a:lnTo>
                  <a:pt x="151948" y="233316"/>
                </a:lnTo>
                <a:lnTo>
                  <a:pt x="153212" y="224516"/>
                </a:lnTo>
                <a:lnTo>
                  <a:pt x="154055" y="216269"/>
                </a:lnTo>
                <a:lnTo>
                  <a:pt x="154617" y="208389"/>
                </a:lnTo>
                <a:lnTo>
                  <a:pt x="154991" y="200755"/>
                </a:lnTo>
                <a:lnTo>
                  <a:pt x="155408" y="183806"/>
                </a:lnTo>
                <a:lnTo>
                  <a:pt x="155739" y="78653"/>
                </a:lnTo>
                <a:lnTo>
                  <a:pt x="154946" y="71401"/>
                </a:lnTo>
                <a:lnTo>
                  <a:pt x="153623" y="64186"/>
                </a:lnTo>
                <a:lnTo>
                  <a:pt x="151948" y="56995"/>
                </a:lnTo>
                <a:lnTo>
                  <a:pt x="150037" y="50613"/>
                </a:lnTo>
                <a:lnTo>
                  <a:pt x="147969" y="44771"/>
                </a:lnTo>
                <a:lnTo>
                  <a:pt x="145797" y="39288"/>
                </a:lnTo>
                <a:lnTo>
                  <a:pt x="143384" y="28964"/>
                </a:lnTo>
                <a:lnTo>
                  <a:pt x="142311" y="19083"/>
                </a:lnTo>
                <a:lnTo>
                  <a:pt x="141834" y="9400"/>
                </a:lnTo>
                <a:lnTo>
                  <a:pt x="140913" y="6183"/>
                </a:lnTo>
                <a:lnTo>
                  <a:pt x="139506" y="4039"/>
                </a:lnTo>
                <a:lnTo>
                  <a:pt x="134613" y="0"/>
                </a:lnTo>
                <a:lnTo>
                  <a:pt x="134336" y="9714"/>
                </a:lnTo>
                <a:lnTo>
                  <a:pt x="134317" y="20340"/>
                </a:lnTo>
                <a:lnTo>
                  <a:pt x="133521" y="25383"/>
                </a:lnTo>
                <a:lnTo>
                  <a:pt x="132196" y="31126"/>
                </a:lnTo>
                <a:lnTo>
                  <a:pt x="130520" y="37336"/>
                </a:lnTo>
                <a:lnTo>
                  <a:pt x="130195" y="43857"/>
                </a:lnTo>
                <a:lnTo>
                  <a:pt x="130773" y="50585"/>
                </a:lnTo>
                <a:lnTo>
                  <a:pt x="131952" y="57452"/>
                </a:lnTo>
                <a:lnTo>
                  <a:pt x="132737" y="64412"/>
                </a:lnTo>
                <a:lnTo>
                  <a:pt x="133262" y="71432"/>
                </a:lnTo>
                <a:lnTo>
                  <a:pt x="133611" y="78494"/>
                </a:lnTo>
                <a:lnTo>
                  <a:pt x="133999" y="94807"/>
                </a:lnTo>
                <a:lnTo>
                  <a:pt x="134248" y="127358"/>
                </a:lnTo>
                <a:lnTo>
                  <a:pt x="135062" y="135622"/>
                </a:lnTo>
                <a:lnTo>
                  <a:pt x="136399" y="144306"/>
                </a:lnTo>
                <a:lnTo>
                  <a:pt x="138083" y="153270"/>
                </a:lnTo>
                <a:lnTo>
                  <a:pt x="142072" y="171697"/>
                </a:lnTo>
                <a:lnTo>
                  <a:pt x="144247" y="181056"/>
                </a:lnTo>
                <a:lnTo>
                  <a:pt x="146491" y="189677"/>
                </a:lnTo>
                <a:lnTo>
                  <a:pt x="148780" y="197805"/>
                </a:lnTo>
                <a:lnTo>
                  <a:pt x="153441" y="213186"/>
                </a:lnTo>
                <a:lnTo>
                  <a:pt x="165276" y="249665"/>
                </a:lnTo>
                <a:lnTo>
                  <a:pt x="168448" y="256054"/>
                </a:lnTo>
                <a:lnTo>
                  <a:pt x="172150" y="261900"/>
                </a:lnTo>
                <a:lnTo>
                  <a:pt x="176205" y="267385"/>
                </a:lnTo>
                <a:lnTo>
                  <a:pt x="182827" y="277713"/>
                </a:lnTo>
                <a:lnTo>
                  <a:pt x="189211" y="287595"/>
                </a:lnTo>
                <a:lnTo>
                  <a:pt x="197339" y="297278"/>
                </a:lnTo>
                <a:lnTo>
                  <a:pt x="201729" y="301290"/>
                </a:lnTo>
                <a:lnTo>
                  <a:pt x="206243" y="304757"/>
                </a:lnTo>
                <a:lnTo>
                  <a:pt x="210840" y="307863"/>
                </a:lnTo>
                <a:lnTo>
                  <a:pt x="215492" y="310727"/>
                </a:lnTo>
                <a:lnTo>
                  <a:pt x="220182" y="313430"/>
                </a:lnTo>
                <a:lnTo>
                  <a:pt x="224895" y="316026"/>
                </a:lnTo>
                <a:lnTo>
                  <a:pt x="231212" y="317757"/>
                </a:lnTo>
                <a:lnTo>
                  <a:pt x="238599" y="318910"/>
                </a:lnTo>
                <a:lnTo>
                  <a:pt x="262897" y="32121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279"/>
          <p:cNvSpPr/>
          <p:nvPr/>
        </p:nvSpPr>
        <p:spPr>
          <a:xfrm>
            <a:off x="4022360" y="2137555"/>
            <a:ext cx="206741" cy="389884"/>
          </a:xfrm>
          <a:custGeom>
            <a:avLst/>
            <a:gdLst/>
            <a:ahLst/>
            <a:cxnLst/>
            <a:rect l="0" t="0" r="0" b="0"/>
            <a:pathLst>
              <a:path w="206741" h="389884">
                <a:moveTo>
                  <a:pt x="113871" y="212738"/>
                </a:moveTo>
                <a:lnTo>
                  <a:pt x="113871" y="208946"/>
                </a:lnTo>
                <a:lnTo>
                  <a:pt x="113077" y="207035"/>
                </a:lnTo>
                <a:lnTo>
                  <a:pt x="107720" y="199738"/>
                </a:lnTo>
                <a:lnTo>
                  <a:pt x="107168" y="196906"/>
                </a:lnTo>
                <a:lnTo>
                  <a:pt x="107021" y="195040"/>
                </a:lnTo>
                <a:lnTo>
                  <a:pt x="105336" y="193796"/>
                </a:lnTo>
                <a:lnTo>
                  <a:pt x="99230" y="192413"/>
                </a:lnTo>
                <a:lnTo>
                  <a:pt x="96172" y="192838"/>
                </a:lnTo>
                <a:lnTo>
                  <a:pt x="93341" y="193915"/>
                </a:lnTo>
                <a:lnTo>
                  <a:pt x="88078" y="196435"/>
                </a:lnTo>
                <a:lnTo>
                  <a:pt x="83092" y="197555"/>
                </a:lnTo>
                <a:lnTo>
                  <a:pt x="79858" y="199441"/>
                </a:lnTo>
                <a:lnTo>
                  <a:pt x="76115" y="202286"/>
                </a:lnTo>
                <a:lnTo>
                  <a:pt x="72031" y="205770"/>
                </a:lnTo>
                <a:lnTo>
                  <a:pt x="67722" y="209680"/>
                </a:lnTo>
                <a:lnTo>
                  <a:pt x="58699" y="218258"/>
                </a:lnTo>
                <a:lnTo>
                  <a:pt x="44695" y="232013"/>
                </a:lnTo>
                <a:lnTo>
                  <a:pt x="39972" y="237494"/>
                </a:lnTo>
                <a:lnTo>
                  <a:pt x="35236" y="243530"/>
                </a:lnTo>
                <a:lnTo>
                  <a:pt x="30491" y="249935"/>
                </a:lnTo>
                <a:lnTo>
                  <a:pt x="26535" y="256586"/>
                </a:lnTo>
                <a:lnTo>
                  <a:pt x="23103" y="263401"/>
                </a:lnTo>
                <a:lnTo>
                  <a:pt x="20021" y="270326"/>
                </a:lnTo>
                <a:lnTo>
                  <a:pt x="17173" y="277324"/>
                </a:lnTo>
                <a:lnTo>
                  <a:pt x="14481" y="284371"/>
                </a:lnTo>
                <a:lnTo>
                  <a:pt x="9372" y="298550"/>
                </a:lnTo>
                <a:lnTo>
                  <a:pt x="4456" y="312789"/>
                </a:lnTo>
                <a:lnTo>
                  <a:pt x="1742" y="324939"/>
                </a:lnTo>
                <a:lnTo>
                  <a:pt x="536" y="335630"/>
                </a:lnTo>
                <a:lnTo>
                  <a:pt x="0" y="345674"/>
                </a:lnTo>
                <a:lnTo>
                  <a:pt x="1878" y="355429"/>
                </a:lnTo>
                <a:lnTo>
                  <a:pt x="5359" y="364263"/>
                </a:lnTo>
                <a:lnTo>
                  <a:pt x="11781" y="373698"/>
                </a:lnTo>
                <a:lnTo>
                  <a:pt x="16374" y="378997"/>
                </a:lnTo>
                <a:lnTo>
                  <a:pt x="19505" y="381521"/>
                </a:lnTo>
                <a:lnTo>
                  <a:pt x="23179" y="383998"/>
                </a:lnTo>
                <a:lnTo>
                  <a:pt x="27216" y="386442"/>
                </a:lnTo>
                <a:lnTo>
                  <a:pt x="31494" y="388072"/>
                </a:lnTo>
                <a:lnTo>
                  <a:pt x="35934" y="389159"/>
                </a:lnTo>
                <a:lnTo>
                  <a:pt x="40482" y="389883"/>
                </a:lnTo>
                <a:lnTo>
                  <a:pt x="44307" y="389572"/>
                </a:lnTo>
                <a:lnTo>
                  <a:pt x="47652" y="388572"/>
                </a:lnTo>
                <a:lnTo>
                  <a:pt x="50675" y="387111"/>
                </a:lnTo>
                <a:lnTo>
                  <a:pt x="55071" y="385343"/>
                </a:lnTo>
                <a:lnTo>
                  <a:pt x="66307" y="381262"/>
                </a:lnTo>
                <a:lnTo>
                  <a:pt x="71049" y="378268"/>
                </a:lnTo>
                <a:lnTo>
                  <a:pt x="75004" y="374685"/>
                </a:lnTo>
                <a:lnTo>
                  <a:pt x="78435" y="370709"/>
                </a:lnTo>
                <a:lnTo>
                  <a:pt x="82309" y="365677"/>
                </a:lnTo>
                <a:lnTo>
                  <a:pt x="86480" y="359941"/>
                </a:lnTo>
                <a:lnTo>
                  <a:pt x="90848" y="353736"/>
                </a:lnTo>
                <a:lnTo>
                  <a:pt x="95347" y="348012"/>
                </a:lnTo>
                <a:lnTo>
                  <a:pt x="99934" y="342608"/>
                </a:lnTo>
                <a:lnTo>
                  <a:pt x="104579" y="337418"/>
                </a:lnTo>
                <a:lnTo>
                  <a:pt x="108470" y="330783"/>
                </a:lnTo>
                <a:lnTo>
                  <a:pt x="111858" y="323185"/>
                </a:lnTo>
                <a:lnTo>
                  <a:pt x="114910" y="314944"/>
                </a:lnTo>
                <a:lnTo>
                  <a:pt x="118532" y="306276"/>
                </a:lnTo>
                <a:lnTo>
                  <a:pt x="122535" y="297321"/>
                </a:lnTo>
                <a:lnTo>
                  <a:pt x="126791" y="288177"/>
                </a:lnTo>
                <a:lnTo>
                  <a:pt x="130422" y="278906"/>
                </a:lnTo>
                <a:lnTo>
                  <a:pt x="133636" y="269550"/>
                </a:lnTo>
                <a:lnTo>
                  <a:pt x="136572" y="260138"/>
                </a:lnTo>
                <a:lnTo>
                  <a:pt x="138530" y="250688"/>
                </a:lnTo>
                <a:lnTo>
                  <a:pt x="139835" y="241213"/>
                </a:lnTo>
                <a:lnTo>
                  <a:pt x="140706" y="231721"/>
                </a:lnTo>
                <a:lnTo>
                  <a:pt x="142079" y="222219"/>
                </a:lnTo>
                <a:lnTo>
                  <a:pt x="143789" y="212709"/>
                </a:lnTo>
                <a:lnTo>
                  <a:pt x="145722" y="203193"/>
                </a:lnTo>
                <a:lnTo>
                  <a:pt x="147012" y="193675"/>
                </a:lnTo>
                <a:lnTo>
                  <a:pt x="147871" y="184155"/>
                </a:lnTo>
                <a:lnTo>
                  <a:pt x="148444" y="174632"/>
                </a:lnTo>
                <a:lnTo>
                  <a:pt x="148032" y="164316"/>
                </a:lnTo>
                <a:lnTo>
                  <a:pt x="146964" y="153469"/>
                </a:lnTo>
                <a:lnTo>
                  <a:pt x="145458" y="142269"/>
                </a:lnTo>
                <a:lnTo>
                  <a:pt x="143660" y="132421"/>
                </a:lnTo>
                <a:lnTo>
                  <a:pt x="141668" y="123475"/>
                </a:lnTo>
                <a:lnTo>
                  <a:pt x="132767" y="88214"/>
                </a:lnTo>
                <a:lnTo>
                  <a:pt x="130437" y="79716"/>
                </a:lnTo>
                <a:lnTo>
                  <a:pt x="125731" y="63923"/>
                </a:lnTo>
                <a:lnTo>
                  <a:pt x="118620" y="41645"/>
                </a:lnTo>
                <a:lnTo>
                  <a:pt x="115449" y="35176"/>
                </a:lnTo>
                <a:lnTo>
                  <a:pt x="111748" y="29276"/>
                </a:lnTo>
                <a:lnTo>
                  <a:pt x="107693" y="23755"/>
                </a:lnTo>
                <a:lnTo>
                  <a:pt x="104196" y="19281"/>
                </a:lnTo>
                <a:lnTo>
                  <a:pt x="98194" y="12193"/>
                </a:lnTo>
                <a:lnTo>
                  <a:pt x="94997" y="6396"/>
                </a:lnTo>
                <a:lnTo>
                  <a:pt x="94145" y="3740"/>
                </a:lnTo>
                <a:lnTo>
                  <a:pt x="92783" y="1968"/>
                </a:lnTo>
                <a:lnTo>
                  <a:pt x="91081" y="787"/>
                </a:lnTo>
                <a:lnTo>
                  <a:pt x="89152" y="0"/>
                </a:lnTo>
                <a:lnTo>
                  <a:pt x="87867" y="269"/>
                </a:lnTo>
                <a:lnTo>
                  <a:pt x="87010" y="1242"/>
                </a:lnTo>
                <a:lnTo>
                  <a:pt x="86439" y="2685"/>
                </a:lnTo>
                <a:lnTo>
                  <a:pt x="84728" y="11496"/>
                </a:lnTo>
                <a:lnTo>
                  <a:pt x="81604" y="19052"/>
                </a:lnTo>
                <a:lnTo>
                  <a:pt x="79686" y="29818"/>
                </a:lnTo>
                <a:lnTo>
                  <a:pt x="79175" y="36023"/>
                </a:lnTo>
                <a:lnTo>
                  <a:pt x="78834" y="42540"/>
                </a:lnTo>
                <a:lnTo>
                  <a:pt x="78455" y="56132"/>
                </a:lnTo>
                <a:lnTo>
                  <a:pt x="78242" y="80964"/>
                </a:lnTo>
                <a:lnTo>
                  <a:pt x="79006" y="89964"/>
                </a:lnTo>
                <a:lnTo>
                  <a:pt x="80308" y="99139"/>
                </a:lnTo>
                <a:lnTo>
                  <a:pt x="81971" y="108430"/>
                </a:lnTo>
                <a:lnTo>
                  <a:pt x="83080" y="117800"/>
                </a:lnTo>
                <a:lnTo>
                  <a:pt x="83818" y="127221"/>
                </a:lnTo>
                <a:lnTo>
                  <a:pt x="84311" y="136677"/>
                </a:lnTo>
                <a:lnTo>
                  <a:pt x="84858" y="157766"/>
                </a:lnTo>
                <a:lnTo>
                  <a:pt x="85004" y="168947"/>
                </a:lnTo>
                <a:lnTo>
                  <a:pt x="85895" y="179575"/>
                </a:lnTo>
                <a:lnTo>
                  <a:pt x="87283" y="189836"/>
                </a:lnTo>
                <a:lnTo>
                  <a:pt x="89002" y="199851"/>
                </a:lnTo>
                <a:lnTo>
                  <a:pt x="90941" y="209703"/>
                </a:lnTo>
                <a:lnTo>
                  <a:pt x="95213" y="229117"/>
                </a:lnTo>
                <a:lnTo>
                  <a:pt x="102081" y="257896"/>
                </a:lnTo>
                <a:lnTo>
                  <a:pt x="105217" y="266656"/>
                </a:lnTo>
                <a:lnTo>
                  <a:pt x="108895" y="274877"/>
                </a:lnTo>
                <a:lnTo>
                  <a:pt x="112935" y="282739"/>
                </a:lnTo>
                <a:lnTo>
                  <a:pt x="116422" y="290362"/>
                </a:lnTo>
                <a:lnTo>
                  <a:pt x="119540" y="297825"/>
                </a:lnTo>
                <a:lnTo>
                  <a:pt x="122413" y="305181"/>
                </a:lnTo>
                <a:lnTo>
                  <a:pt x="125916" y="311673"/>
                </a:lnTo>
                <a:lnTo>
                  <a:pt x="129838" y="317589"/>
                </a:lnTo>
                <a:lnTo>
                  <a:pt x="134041" y="323120"/>
                </a:lnTo>
                <a:lnTo>
                  <a:pt x="138430" y="328395"/>
                </a:lnTo>
                <a:lnTo>
                  <a:pt x="142944" y="333499"/>
                </a:lnTo>
                <a:lnTo>
                  <a:pt x="152192" y="343403"/>
                </a:lnTo>
                <a:lnTo>
                  <a:pt x="161595" y="353097"/>
                </a:lnTo>
                <a:lnTo>
                  <a:pt x="166324" y="356317"/>
                </a:lnTo>
                <a:lnTo>
                  <a:pt x="171064" y="358464"/>
                </a:lnTo>
                <a:lnTo>
                  <a:pt x="175813" y="359895"/>
                </a:lnTo>
                <a:lnTo>
                  <a:pt x="179772" y="361643"/>
                </a:lnTo>
                <a:lnTo>
                  <a:pt x="183205" y="363602"/>
                </a:lnTo>
                <a:lnTo>
                  <a:pt x="189136" y="367101"/>
                </a:lnTo>
                <a:lnTo>
                  <a:pt x="194418" y="368657"/>
                </a:lnTo>
                <a:lnTo>
                  <a:pt x="199411" y="369348"/>
                </a:lnTo>
                <a:lnTo>
                  <a:pt x="206740" y="36990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280"/>
          <p:cNvSpPr/>
          <p:nvPr/>
        </p:nvSpPr>
        <p:spPr>
          <a:xfrm>
            <a:off x="2993231" y="2443162"/>
            <a:ext cx="185738" cy="14289"/>
          </a:xfrm>
          <a:custGeom>
            <a:avLst/>
            <a:gdLst/>
            <a:ahLst/>
            <a:cxnLst/>
            <a:rect l="0" t="0" r="0" b="0"/>
            <a:pathLst>
              <a:path w="185738" h="14289">
                <a:moveTo>
                  <a:pt x="0" y="14288"/>
                </a:moveTo>
                <a:lnTo>
                  <a:pt x="44495" y="14288"/>
                </a:lnTo>
                <a:lnTo>
                  <a:pt x="51095" y="13494"/>
                </a:lnTo>
                <a:lnTo>
                  <a:pt x="57876" y="12171"/>
                </a:lnTo>
                <a:lnTo>
                  <a:pt x="64778" y="10495"/>
                </a:lnTo>
                <a:lnTo>
                  <a:pt x="72554" y="9378"/>
                </a:lnTo>
                <a:lnTo>
                  <a:pt x="80913" y="8633"/>
                </a:lnTo>
                <a:lnTo>
                  <a:pt x="89661" y="8137"/>
                </a:lnTo>
                <a:lnTo>
                  <a:pt x="97874" y="7012"/>
                </a:lnTo>
                <a:lnTo>
                  <a:pt x="105730" y="5468"/>
                </a:lnTo>
                <a:lnTo>
                  <a:pt x="113349" y="3646"/>
                </a:lnTo>
                <a:lnTo>
                  <a:pt x="121604" y="2430"/>
                </a:lnTo>
                <a:lnTo>
                  <a:pt x="130282" y="1620"/>
                </a:lnTo>
                <a:lnTo>
                  <a:pt x="146803" y="720"/>
                </a:lnTo>
                <a:lnTo>
                  <a:pt x="159437" y="320"/>
                </a:lnTo>
                <a:lnTo>
                  <a:pt x="185737"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08" name="Group 107"/>
          <p:cNvGrpSpPr/>
          <p:nvPr/>
        </p:nvGrpSpPr>
        <p:grpSpPr>
          <a:xfrm>
            <a:off x="1057312" y="2564606"/>
            <a:ext cx="4943439" cy="2164324"/>
            <a:chOff x="1057312" y="2564606"/>
            <a:chExt cx="4943439" cy="2164324"/>
          </a:xfrm>
        </p:grpSpPr>
        <p:sp>
          <p:nvSpPr>
            <p:cNvPr id="56" name="SMARTPenAnnotation281"/>
            <p:cNvSpPr/>
            <p:nvPr/>
          </p:nvSpPr>
          <p:spPr>
            <a:xfrm>
              <a:off x="1057312" y="2793342"/>
              <a:ext cx="514314" cy="399364"/>
            </a:xfrm>
            <a:custGeom>
              <a:avLst/>
              <a:gdLst/>
              <a:ahLst/>
              <a:cxnLst/>
              <a:rect l="0" t="0" r="0" b="0"/>
              <a:pathLst>
                <a:path w="514314" h="399364">
                  <a:moveTo>
                    <a:pt x="207131" y="149883"/>
                  </a:moveTo>
                  <a:lnTo>
                    <a:pt x="184188" y="149883"/>
                  </a:lnTo>
                  <a:lnTo>
                    <a:pt x="176826" y="147766"/>
                  </a:lnTo>
                  <a:lnTo>
                    <a:pt x="168262" y="144973"/>
                  </a:lnTo>
                  <a:lnTo>
                    <a:pt x="159165" y="143732"/>
                  </a:lnTo>
                  <a:lnTo>
                    <a:pt x="149829" y="145297"/>
                  </a:lnTo>
                  <a:lnTo>
                    <a:pt x="140389" y="147844"/>
                  </a:lnTo>
                  <a:lnTo>
                    <a:pt x="125355" y="150072"/>
                  </a:lnTo>
                  <a:lnTo>
                    <a:pt x="112843" y="153406"/>
                  </a:lnTo>
                  <a:lnTo>
                    <a:pt x="101461" y="157534"/>
                  </a:lnTo>
                  <a:lnTo>
                    <a:pt x="86128" y="164321"/>
                  </a:lnTo>
                  <a:lnTo>
                    <a:pt x="76358" y="169793"/>
                  </a:lnTo>
                  <a:lnTo>
                    <a:pt x="61933" y="181799"/>
                  </a:lnTo>
                  <a:lnTo>
                    <a:pt x="52376" y="190791"/>
                  </a:lnTo>
                  <a:lnTo>
                    <a:pt x="42836" y="202195"/>
                  </a:lnTo>
                  <a:lnTo>
                    <a:pt x="34099" y="214408"/>
                  </a:lnTo>
                  <a:lnTo>
                    <a:pt x="27570" y="225127"/>
                  </a:lnTo>
                  <a:lnTo>
                    <a:pt x="22022" y="235183"/>
                  </a:lnTo>
                  <a:lnTo>
                    <a:pt x="16910" y="245738"/>
                  </a:lnTo>
                  <a:lnTo>
                    <a:pt x="14436" y="251886"/>
                  </a:lnTo>
                  <a:lnTo>
                    <a:pt x="9570" y="264274"/>
                  </a:lnTo>
                  <a:lnTo>
                    <a:pt x="4762" y="275071"/>
                  </a:lnTo>
                  <a:lnTo>
                    <a:pt x="2096" y="287278"/>
                  </a:lnTo>
                  <a:lnTo>
                    <a:pt x="1385" y="293867"/>
                  </a:lnTo>
                  <a:lnTo>
                    <a:pt x="911" y="300641"/>
                  </a:lnTo>
                  <a:lnTo>
                    <a:pt x="595" y="307538"/>
                  </a:lnTo>
                  <a:lnTo>
                    <a:pt x="150" y="326506"/>
                  </a:lnTo>
                  <a:lnTo>
                    <a:pt x="0" y="350930"/>
                  </a:lnTo>
                  <a:lnTo>
                    <a:pt x="1575" y="356939"/>
                  </a:lnTo>
                  <a:lnTo>
                    <a:pt x="7558" y="367849"/>
                  </a:lnTo>
                  <a:lnTo>
                    <a:pt x="13393" y="377990"/>
                  </a:lnTo>
                  <a:lnTo>
                    <a:pt x="16060" y="382917"/>
                  </a:lnTo>
                  <a:lnTo>
                    <a:pt x="23256" y="390508"/>
                  </a:lnTo>
                  <a:lnTo>
                    <a:pt x="27398" y="393643"/>
                  </a:lnTo>
                  <a:lnTo>
                    <a:pt x="36233" y="397127"/>
                  </a:lnTo>
                  <a:lnTo>
                    <a:pt x="50132" y="399088"/>
                  </a:lnTo>
                  <a:lnTo>
                    <a:pt x="54840" y="399363"/>
                  </a:lnTo>
                  <a:lnTo>
                    <a:pt x="66421" y="397552"/>
                  </a:lnTo>
                  <a:lnTo>
                    <a:pt x="78712" y="394102"/>
                  </a:lnTo>
                  <a:lnTo>
                    <a:pt x="89467" y="389922"/>
                  </a:lnTo>
                  <a:lnTo>
                    <a:pt x="101655" y="381186"/>
                  </a:lnTo>
                  <a:lnTo>
                    <a:pt x="114215" y="369365"/>
                  </a:lnTo>
                  <a:lnTo>
                    <a:pt x="119787" y="362879"/>
                  </a:lnTo>
                  <a:lnTo>
                    <a:pt x="125089" y="356174"/>
                  </a:lnTo>
                  <a:lnTo>
                    <a:pt x="131005" y="349323"/>
                  </a:lnTo>
                  <a:lnTo>
                    <a:pt x="137331" y="342374"/>
                  </a:lnTo>
                  <a:lnTo>
                    <a:pt x="143929" y="335360"/>
                  </a:lnTo>
                  <a:lnTo>
                    <a:pt x="149121" y="327509"/>
                  </a:lnTo>
                  <a:lnTo>
                    <a:pt x="153377" y="319100"/>
                  </a:lnTo>
                  <a:lnTo>
                    <a:pt x="157007" y="310319"/>
                  </a:lnTo>
                  <a:lnTo>
                    <a:pt x="161809" y="300497"/>
                  </a:lnTo>
                  <a:lnTo>
                    <a:pt x="167392" y="289979"/>
                  </a:lnTo>
                  <a:lnTo>
                    <a:pt x="179150" y="268504"/>
                  </a:lnTo>
                  <a:lnTo>
                    <a:pt x="189668" y="248376"/>
                  </a:lnTo>
                  <a:lnTo>
                    <a:pt x="193902" y="237770"/>
                  </a:lnTo>
                  <a:lnTo>
                    <a:pt x="197518" y="226730"/>
                  </a:lnTo>
                  <a:lnTo>
                    <a:pt x="200722" y="215402"/>
                  </a:lnTo>
                  <a:lnTo>
                    <a:pt x="204446" y="204675"/>
                  </a:lnTo>
                  <a:lnTo>
                    <a:pt x="208516" y="194348"/>
                  </a:lnTo>
                  <a:lnTo>
                    <a:pt x="212817" y="184289"/>
                  </a:lnTo>
                  <a:lnTo>
                    <a:pt x="215684" y="174408"/>
                  </a:lnTo>
                  <a:lnTo>
                    <a:pt x="217596" y="164645"/>
                  </a:lnTo>
                  <a:lnTo>
                    <a:pt x="218870" y="154962"/>
                  </a:lnTo>
                  <a:lnTo>
                    <a:pt x="219720" y="145331"/>
                  </a:lnTo>
                  <a:lnTo>
                    <a:pt x="220286" y="135736"/>
                  </a:lnTo>
                  <a:lnTo>
                    <a:pt x="220664" y="126164"/>
                  </a:lnTo>
                  <a:lnTo>
                    <a:pt x="220122" y="117401"/>
                  </a:lnTo>
                  <a:lnTo>
                    <a:pt x="218966" y="109178"/>
                  </a:lnTo>
                  <a:lnTo>
                    <a:pt x="217403" y="101315"/>
                  </a:lnTo>
                  <a:lnTo>
                    <a:pt x="216360" y="93692"/>
                  </a:lnTo>
                  <a:lnTo>
                    <a:pt x="215665" y="86228"/>
                  </a:lnTo>
                  <a:lnTo>
                    <a:pt x="215202" y="78871"/>
                  </a:lnTo>
                  <a:lnTo>
                    <a:pt x="214099" y="71586"/>
                  </a:lnTo>
                  <a:lnTo>
                    <a:pt x="212570" y="64347"/>
                  </a:lnTo>
                  <a:lnTo>
                    <a:pt x="210757" y="57140"/>
                  </a:lnTo>
                  <a:lnTo>
                    <a:pt x="206626" y="44899"/>
                  </a:lnTo>
                  <a:lnTo>
                    <a:pt x="202144" y="34167"/>
                  </a:lnTo>
                  <a:lnTo>
                    <a:pt x="197507" y="24105"/>
                  </a:lnTo>
                  <a:lnTo>
                    <a:pt x="190433" y="13308"/>
                  </a:lnTo>
                  <a:lnTo>
                    <a:pt x="183310" y="5082"/>
                  </a:lnTo>
                  <a:lnTo>
                    <a:pt x="180932" y="3343"/>
                  </a:lnTo>
                  <a:lnTo>
                    <a:pt x="176172" y="1410"/>
                  </a:lnTo>
                  <a:lnTo>
                    <a:pt x="165680" y="0"/>
                  </a:lnTo>
                  <a:lnTo>
                    <a:pt x="165209" y="748"/>
                  </a:lnTo>
                  <a:lnTo>
                    <a:pt x="164687" y="3696"/>
                  </a:lnTo>
                  <a:lnTo>
                    <a:pt x="164393" y="9819"/>
                  </a:lnTo>
                  <a:lnTo>
                    <a:pt x="166440" y="16459"/>
                  </a:lnTo>
                  <a:lnTo>
                    <a:pt x="169997" y="24702"/>
                  </a:lnTo>
                  <a:lnTo>
                    <a:pt x="174223" y="33657"/>
                  </a:lnTo>
                  <a:lnTo>
                    <a:pt x="178747" y="45046"/>
                  </a:lnTo>
                  <a:lnTo>
                    <a:pt x="183403" y="58045"/>
                  </a:lnTo>
                  <a:lnTo>
                    <a:pt x="188119" y="71759"/>
                  </a:lnTo>
                  <a:lnTo>
                    <a:pt x="190488" y="79544"/>
                  </a:lnTo>
                  <a:lnTo>
                    <a:pt x="195236" y="96661"/>
                  </a:lnTo>
                  <a:lnTo>
                    <a:pt x="209513" y="152400"/>
                  </a:lnTo>
                  <a:lnTo>
                    <a:pt x="212688" y="161879"/>
                  </a:lnTo>
                  <a:lnTo>
                    <a:pt x="216392" y="171374"/>
                  </a:lnTo>
                  <a:lnTo>
                    <a:pt x="220449" y="180879"/>
                  </a:lnTo>
                  <a:lnTo>
                    <a:pt x="223153" y="190391"/>
                  </a:lnTo>
                  <a:lnTo>
                    <a:pt x="224957" y="199907"/>
                  </a:lnTo>
                  <a:lnTo>
                    <a:pt x="226158" y="209426"/>
                  </a:lnTo>
                  <a:lnTo>
                    <a:pt x="227754" y="218153"/>
                  </a:lnTo>
                  <a:lnTo>
                    <a:pt x="229611" y="226353"/>
                  </a:lnTo>
                  <a:lnTo>
                    <a:pt x="231643" y="234200"/>
                  </a:lnTo>
                  <a:lnTo>
                    <a:pt x="234585" y="241813"/>
                  </a:lnTo>
                  <a:lnTo>
                    <a:pt x="238133" y="249269"/>
                  </a:lnTo>
                  <a:lnTo>
                    <a:pt x="242087" y="256622"/>
                  </a:lnTo>
                  <a:lnTo>
                    <a:pt x="246310" y="263905"/>
                  </a:lnTo>
                  <a:lnTo>
                    <a:pt x="255236" y="278347"/>
                  </a:lnTo>
                  <a:lnTo>
                    <a:pt x="264494" y="290586"/>
                  </a:lnTo>
                  <a:lnTo>
                    <a:pt x="273901" y="300524"/>
                  </a:lnTo>
                  <a:lnTo>
                    <a:pt x="290758" y="313371"/>
                  </a:lnTo>
                  <a:lnTo>
                    <a:pt x="293839" y="316025"/>
                  </a:lnTo>
                  <a:lnTo>
                    <a:pt x="297480" y="317794"/>
                  </a:lnTo>
                  <a:lnTo>
                    <a:pt x="305759" y="319760"/>
                  </a:lnTo>
                  <a:lnTo>
                    <a:pt x="319345" y="320867"/>
                  </a:lnTo>
                  <a:lnTo>
                    <a:pt x="328706" y="319009"/>
                  </a:lnTo>
                  <a:lnTo>
                    <a:pt x="337365" y="315537"/>
                  </a:lnTo>
                  <a:lnTo>
                    <a:pt x="343859" y="311349"/>
                  </a:lnTo>
                  <a:lnTo>
                    <a:pt x="351507" y="302608"/>
                  </a:lnTo>
                  <a:lnTo>
                    <a:pt x="360198" y="290785"/>
                  </a:lnTo>
                  <a:lnTo>
                    <a:pt x="369353" y="277594"/>
                  </a:lnTo>
                  <a:lnTo>
                    <a:pt x="373223" y="270742"/>
                  </a:lnTo>
                  <a:lnTo>
                    <a:pt x="376596" y="263793"/>
                  </a:lnTo>
                  <a:lnTo>
                    <a:pt x="379639" y="256779"/>
                  </a:lnTo>
                  <a:lnTo>
                    <a:pt x="387254" y="240519"/>
                  </a:lnTo>
                  <a:lnTo>
                    <a:pt x="391507" y="231738"/>
                  </a:lnTo>
                  <a:lnTo>
                    <a:pt x="395136" y="222709"/>
                  </a:lnTo>
                  <a:lnTo>
                    <a:pt x="398349" y="213515"/>
                  </a:lnTo>
                  <a:lnTo>
                    <a:pt x="409209" y="179738"/>
                  </a:lnTo>
                  <a:lnTo>
                    <a:pt x="410906" y="172168"/>
                  </a:lnTo>
                  <a:lnTo>
                    <a:pt x="412037" y="164739"/>
                  </a:lnTo>
                  <a:lnTo>
                    <a:pt x="412791" y="157406"/>
                  </a:lnTo>
                  <a:lnTo>
                    <a:pt x="413294" y="150135"/>
                  </a:lnTo>
                  <a:lnTo>
                    <a:pt x="413630" y="142908"/>
                  </a:lnTo>
                  <a:lnTo>
                    <a:pt x="413853" y="135707"/>
                  </a:lnTo>
                  <a:lnTo>
                    <a:pt x="413208" y="130114"/>
                  </a:lnTo>
                  <a:lnTo>
                    <a:pt x="409302" y="118449"/>
                  </a:lnTo>
                  <a:lnTo>
                    <a:pt x="408110" y="112629"/>
                  </a:lnTo>
                  <a:lnTo>
                    <a:pt x="405464" y="107396"/>
                  </a:lnTo>
                  <a:lnTo>
                    <a:pt x="401089" y="101362"/>
                  </a:lnTo>
                  <a:lnTo>
                    <a:pt x="400730" y="101660"/>
                  </a:lnTo>
                  <a:lnTo>
                    <a:pt x="400332" y="104109"/>
                  </a:lnTo>
                  <a:lnTo>
                    <a:pt x="400055" y="114408"/>
                  </a:lnTo>
                  <a:lnTo>
                    <a:pt x="400041" y="116707"/>
                  </a:lnTo>
                  <a:lnTo>
                    <a:pt x="402142" y="125613"/>
                  </a:lnTo>
                  <a:lnTo>
                    <a:pt x="404928" y="137509"/>
                  </a:lnTo>
                  <a:lnTo>
                    <a:pt x="405670" y="144015"/>
                  </a:lnTo>
                  <a:lnTo>
                    <a:pt x="406166" y="150733"/>
                  </a:lnTo>
                  <a:lnTo>
                    <a:pt x="408833" y="162431"/>
                  </a:lnTo>
                  <a:lnTo>
                    <a:pt x="411870" y="173716"/>
                  </a:lnTo>
                  <a:lnTo>
                    <a:pt x="412680" y="180059"/>
                  </a:lnTo>
                  <a:lnTo>
                    <a:pt x="413220" y="186669"/>
                  </a:lnTo>
                  <a:lnTo>
                    <a:pt x="415168" y="193457"/>
                  </a:lnTo>
                  <a:lnTo>
                    <a:pt x="418053" y="200363"/>
                  </a:lnTo>
                  <a:lnTo>
                    <a:pt x="421565" y="207349"/>
                  </a:lnTo>
                  <a:lnTo>
                    <a:pt x="424699" y="214387"/>
                  </a:lnTo>
                  <a:lnTo>
                    <a:pt x="427583" y="221461"/>
                  </a:lnTo>
                  <a:lnTo>
                    <a:pt x="430299" y="228558"/>
                  </a:lnTo>
                  <a:lnTo>
                    <a:pt x="437550" y="240676"/>
                  </a:lnTo>
                  <a:lnTo>
                    <a:pt x="446065" y="251354"/>
                  </a:lnTo>
                  <a:lnTo>
                    <a:pt x="455141" y="261392"/>
                  </a:lnTo>
                  <a:lnTo>
                    <a:pt x="464466" y="271144"/>
                  </a:lnTo>
                  <a:lnTo>
                    <a:pt x="469175" y="275967"/>
                  </a:lnTo>
                  <a:lnTo>
                    <a:pt x="473902" y="279183"/>
                  </a:lnTo>
                  <a:lnTo>
                    <a:pt x="488934" y="284502"/>
                  </a:lnTo>
                  <a:lnTo>
                    <a:pt x="514313" y="29275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282"/>
            <p:cNvSpPr/>
            <p:nvPr/>
          </p:nvSpPr>
          <p:spPr>
            <a:xfrm>
              <a:off x="1690153" y="2722993"/>
              <a:ext cx="110073" cy="420258"/>
            </a:xfrm>
            <a:custGeom>
              <a:avLst/>
              <a:gdLst/>
              <a:ahLst/>
              <a:cxnLst/>
              <a:rect l="0" t="0" r="0" b="0"/>
              <a:pathLst>
                <a:path w="110073" h="420258">
                  <a:moveTo>
                    <a:pt x="110072" y="63069"/>
                  </a:moveTo>
                  <a:lnTo>
                    <a:pt x="110072" y="55484"/>
                  </a:lnTo>
                  <a:lnTo>
                    <a:pt x="107955" y="47527"/>
                  </a:lnTo>
                  <a:lnTo>
                    <a:pt x="106279" y="43183"/>
                  </a:lnTo>
                  <a:lnTo>
                    <a:pt x="105956" y="40286"/>
                  </a:lnTo>
                  <a:lnTo>
                    <a:pt x="106534" y="38356"/>
                  </a:lnTo>
                  <a:lnTo>
                    <a:pt x="107713" y="37068"/>
                  </a:lnTo>
                  <a:lnTo>
                    <a:pt x="107706" y="34623"/>
                  </a:lnTo>
                  <a:lnTo>
                    <a:pt x="105580" y="27672"/>
                  </a:lnTo>
                  <a:lnTo>
                    <a:pt x="103902" y="23596"/>
                  </a:lnTo>
                  <a:lnTo>
                    <a:pt x="101990" y="19291"/>
                  </a:lnTo>
                  <a:lnTo>
                    <a:pt x="97010" y="8560"/>
                  </a:lnTo>
                  <a:lnTo>
                    <a:pt x="96329" y="4976"/>
                  </a:lnTo>
                  <a:lnTo>
                    <a:pt x="96147" y="2909"/>
                  </a:lnTo>
                  <a:lnTo>
                    <a:pt x="94439" y="1531"/>
                  </a:lnTo>
                  <a:lnTo>
                    <a:pt x="91712" y="613"/>
                  </a:lnTo>
                  <a:lnTo>
                    <a:pt x="88307" y="0"/>
                  </a:lnTo>
                  <a:lnTo>
                    <a:pt x="84449" y="386"/>
                  </a:lnTo>
                  <a:lnTo>
                    <a:pt x="80290" y="1437"/>
                  </a:lnTo>
                  <a:lnTo>
                    <a:pt x="75930" y="2930"/>
                  </a:lnTo>
                  <a:lnTo>
                    <a:pt x="72229" y="5514"/>
                  </a:lnTo>
                  <a:lnTo>
                    <a:pt x="68968" y="8824"/>
                  </a:lnTo>
                  <a:lnTo>
                    <a:pt x="66001" y="12618"/>
                  </a:lnTo>
                  <a:lnTo>
                    <a:pt x="62434" y="16735"/>
                  </a:lnTo>
                  <a:lnTo>
                    <a:pt x="58470" y="21067"/>
                  </a:lnTo>
                  <a:lnTo>
                    <a:pt x="54239" y="25543"/>
                  </a:lnTo>
                  <a:lnTo>
                    <a:pt x="50625" y="30114"/>
                  </a:lnTo>
                  <a:lnTo>
                    <a:pt x="47422" y="34749"/>
                  </a:lnTo>
                  <a:lnTo>
                    <a:pt x="44493" y="39426"/>
                  </a:lnTo>
                  <a:lnTo>
                    <a:pt x="40952" y="45720"/>
                  </a:lnTo>
                  <a:lnTo>
                    <a:pt x="32785" y="61179"/>
                  </a:lnTo>
                  <a:lnTo>
                    <a:pt x="28385" y="68953"/>
                  </a:lnTo>
                  <a:lnTo>
                    <a:pt x="23864" y="76516"/>
                  </a:lnTo>
                  <a:lnTo>
                    <a:pt x="19262" y="83940"/>
                  </a:lnTo>
                  <a:lnTo>
                    <a:pt x="15401" y="92858"/>
                  </a:lnTo>
                  <a:lnTo>
                    <a:pt x="12033" y="102772"/>
                  </a:lnTo>
                  <a:lnTo>
                    <a:pt x="6174" y="123578"/>
                  </a:lnTo>
                  <a:lnTo>
                    <a:pt x="924" y="143408"/>
                  </a:lnTo>
                  <a:lnTo>
                    <a:pt x="0" y="153934"/>
                  </a:lnTo>
                  <a:lnTo>
                    <a:pt x="178" y="164921"/>
                  </a:lnTo>
                  <a:lnTo>
                    <a:pt x="1091" y="176214"/>
                  </a:lnTo>
                  <a:lnTo>
                    <a:pt x="1699" y="186918"/>
                  </a:lnTo>
                  <a:lnTo>
                    <a:pt x="2375" y="207278"/>
                  </a:lnTo>
                  <a:lnTo>
                    <a:pt x="3349" y="217945"/>
                  </a:lnTo>
                  <a:lnTo>
                    <a:pt x="4792" y="229026"/>
                  </a:lnTo>
                  <a:lnTo>
                    <a:pt x="6548" y="240382"/>
                  </a:lnTo>
                  <a:lnTo>
                    <a:pt x="8512" y="251128"/>
                  </a:lnTo>
                  <a:lnTo>
                    <a:pt x="12811" y="271534"/>
                  </a:lnTo>
                  <a:lnTo>
                    <a:pt x="19694" y="300873"/>
                  </a:lnTo>
                  <a:lnTo>
                    <a:pt x="22039" y="309711"/>
                  </a:lnTo>
                  <a:lnTo>
                    <a:pt x="26760" y="325881"/>
                  </a:lnTo>
                  <a:lnTo>
                    <a:pt x="28337" y="333527"/>
                  </a:lnTo>
                  <a:lnTo>
                    <a:pt x="29388" y="341006"/>
                  </a:lnTo>
                  <a:lnTo>
                    <a:pt x="30089" y="348373"/>
                  </a:lnTo>
                  <a:lnTo>
                    <a:pt x="32143" y="354871"/>
                  </a:lnTo>
                  <a:lnTo>
                    <a:pt x="35101" y="360792"/>
                  </a:lnTo>
                  <a:lnTo>
                    <a:pt x="38660" y="366326"/>
                  </a:lnTo>
                  <a:lnTo>
                    <a:pt x="41826" y="372396"/>
                  </a:lnTo>
                  <a:lnTo>
                    <a:pt x="44731" y="378825"/>
                  </a:lnTo>
                  <a:lnTo>
                    <a:pt x="47461" y="385492"/>
                  </a:lnTo>
                  <a:lnTo>
                    <a:pt x="50075" y="390730"/>
                  </a:lnTo>
                  <a:lnTo>
                    <a:pt x="52611" y="395016"/>
                  </a:lnTo>
                  <a:lnTo>
                    <a:pt x="55096" y="398667"/>
                  </a:lnTo>
                  <a:lnTo>
                    <a:pt x="57546" y="402688"/>
                  </a:lnTo>
                  <a:lnTo>
                    <a:pt x="59973" y="406957"/>
                  </a:lnTo>
                  <a:lnTo>
                    <a:pt x="62385" y="411390"/>
                  </a:lnTo>
                  <a:lnTo>
                    <a:pt x="64787" y="414346"/>
                  </a:lnTo>
                  <a:lnTo>
                    <a:pt x="67182" y="416316"/>
                  </a:lnTo>
                  <a:lnTo>
                    <a:pt x="74353" y="42025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283"/>
            <p:cNvSpPr/>
            <p:nvPr/>
          </p:nvSpPr>
          <p:spPr>
            <a:xfrm>
              <a:off x="1607343" y="2729457"/>
              <a:ext cx="414174" cy="413794"/>
            </a:xfrm>
            <a:custGeom>
              <a:avLst/>
              <a:gdLst/>
              <a:ahLst/>
              <a:cxnLst/>
              <a:rect l="0" t="0" r="0" b="0"/>
              <a:pathLst>
                <a:path w="414174" h="413794">
                  <a:moveTo>
                    <a:pt x="0" y="285205"/>
                  </a:moveTo>
                  <a:lnTo>
                    <a:pt x="0" y="281413"/>
                  </a:lnTo>
                  <a:lnTo>
                    <a:pt x="794" y="280295"/>
                  </a:lnTo>
                  <a:lnTo>
                    <a:pt x="2117" y="279551"/>
                  </a:lnTo>
                  <a:lnTo>
                    <a:pt x="3793" y="279054"/>
                  </a:lnTo>
                  <a:lnTo>
                    <a:pt x="7771" y="276386"/>
                  </a:lnTo>
                  <a:lnTo>
                    <a:pt x="12979" y="272554"/>
                  </a:lnTo>
                  <a:lnTo>
                    <a:pt x="25630" y="265934"/>
                  </a:lnTo>
                  <a:lnTo>
                    <a:pt x="37585" y="261294"/>
                  </a:lnTo>
                  <a:lnTo>
                    <a:pt x="57703" y="254220"/>
                  </a:lnTo>
                  <a:lnTo>
                    <a:pt x="66250" y="251848"/>
                  </a:lnTo>
                  <a:lnTo>
                    <a:pt x="75917" y="249473"/>
                  </a:lnTo>
                  <a:lnTo>
                    <a:pt x="86330" y="247096"/>
                  </a:lnTo>
                  <a:lnTo>
                    <a:pt x="96447" y="243924"/>
                  </a:lnTo>
                  <a:lnTo>
                    <a:pt x="106367" y="240222"/>
                  </a:lnTo>
                  <a:lnTo>
                    <a:pt x="183728" y="208881"/>
                  </a:lnTo>
                  <a:lnTo>
                    <a:pt x="195511" y="203366"/>
                  </a:lnTo>
                  <a:lnTo>
                    <a:pt x="207334" y="197308"/>
                  </a:lnTo>
                  <a:lnTo>
                    <a:pt x="230261" y="185021"/>
                  </a:lnTo>
                  <a:lnTo>
                    <a:pt x="251034" y="174268"/>
                  </a:lnTo>
                  <a:lnTo>
                    <a:pt x="261019" y="168385"/>
                  </a:lnTo>
                  <a:lnTo>
                    <a:pt x="270850" y="162081"/>
                  </a:lnTo>
                  <a:lnTo>
                    <a:pt x="280579" y="155497"/>
                  </a:lnTo>
                  <a:lnTo>
                    <a:pt x="290241" y="149521"/>
                  </a:lnTo>
                  <a:lnTo>
                    <a:pt x="299856" y="143949"/>
                  </a:lnTo>
                  <a:lnTo>
                    <a:pt x="309442" y="138647"/>
                  </a:lnTo>
                  <a:lnTo>
                    <a:pt x="319007" y="132731"/>
                  </a:lnTo>
                  <a:lnTo>
                    <a:pt x="328559" y="126405"/>
                  </a:lnTo>
                  <a:lnTo>
                    <a:pt x="338102" y="119807"/>
                  </a:lnTo>
                  <a:lnTo>
                    <a:pt x="346845" y="113028"/>
                  </a:lnTo>
                  <a:lnTo>
                    <a:pt x="355055" y="106126"/>
                  </a:lnTo>
                  <a:lnTo>
                    <a:pt x="362910" y="99144"/>
                  </a:lnTo>
                  <a:lnTo>
                    <a:pt x="375871" y="87153"/>
                  </a:lnTo>
                  <a:lnTo>
                    <a:pt x="386923" y="75738"/>
                  </a:lnTo>
                  <a:lnTo>
                    <a:pt x="392092" y="69361"/>
                  </a:lnTo>
                  <a:lnTo>
                    <a:pt x="401276" y="56718"/>
                  </a:lnTo>
                  <a:lnTo>
                    <a:pt x="408003" y="45807"/>
                  </a:lnTo>
                  <a:lnTo>
                    <a:pt x="411522" y="35666"/>
                  </a:lnTo>
                  <a:lnTo>
                    <a:pt x="413087" y="25868"/>
                  </a:lnTo>
                  <a:lnTo>
                    <a:pt x="413782" y="16221"/>
                  </a:lnTo>
                  <a:lnTo>
                    <a:pt x="414173" y="5657"/>
                  </a:lnTo>
                  <a:lnTo>
                    <a:pt x="413434" y="3590"/>
                  </a:lnTo>
                  <a:lnTo>
                    <a:pt x="412148" y="2212"/>
                  </a:lnTo>
                  <a:lnTo>
                    <a:pt x="410497" y="1293"/>
                  </a:lnTo>
                  <a:lnTo>
                    <a:pt x="404428" y="272"/>
                  </a:lnTo>
                  <a:lnTo>
                    <a:pt x="400588" y="0"/>
                  </a:lnTo>
                  <a:lnTo>
                    <a:pt x="392087" y="1814"/>
                  </a:lnTo>
                  <a:lnTo>
                    <a:pt x="383017" y="5266"/>
                  </a:lnTo>
                  <a:lnTo>
                    <a:pt x="373694" y="9446"/>
                  </a:lnTo>
                  <a:lnTo>
                    <a:pt x="363313" y="16262"/>
                  </a:lnTo>
                  <a:lnTo>
                    <a:pt x="355677" y="25181"/>
                  </a:lnTo>
                  <a:lnTo>
                    <a:pt x="346991" y="36289"/>
                  </a:lnTo>
                  <a:lnTo>
                    <a:pt x="337839" y="46517"/>
                  </a:lnTo>
                  <a:lnTo>
                    <a:pt x="330597" y="58472"/>
                  </a:lnTo>
                  <a:lnTo>
                    <a:pt x="327554" y="64993"/>
                  </a:lnTo>
                  <a:lnTo>
                    <a:pt x="325526" y="72516"/>
                  </a:lnTo>
                  <a:lnTo>
                    <a:pt x="324174" y="80706"/>
                  </a:lnTo>
                  <a:lnTo>
                    <a:pt x="323272" y="89341"/>
                  </a:lnTo>
                  <a:lnTo>
                    <a:pt x="321877" y="98273"/>
                  </a:lnTo>
                  <a:lnTo>
                    <a:pt x="320154" y="107402"/>
                  </a:lnTo>
                  <a:lnTo>
                    <a:pt x="318211" y="116664"/>
                  </a:lnTo>
                  <a:lnTo>
                    <a:pt x="316916" y="126807"/>
                  </a:lnTo>
                  <a:lnTo>
                    <a:pt x="316052" y="137537"/>
                  </a:lnTo>
                  <a:lnTo>
                    <a:pt x="315477" y="148660"/>
                  </a:lnTo>
                  <a:lnTo>
                    <a:pt x="315887" y="159250"/>
                  </a:lnTo>
                  <a:lnTo>
                    <a:pt x="316954" y="169485"/>
                  </a:lnTo>
                  <a:lnTo>
                    <a:pt x="318459" y="179483"/>
                  </a:lnTo>
                  <a:lnTo>
                    <a:pt x="319462" y="190118"/>
                  </a:lnTo>
                  <a:lnTo>
                    <a:pt x="320131" y="201176"/>
                  </a:lnTo>
                  <a:lnTo>
                    <a:pt x="320874" y="223252"/>
                  </a:lnTo>
                  <a:lnTo>
                    <a:pt x="321352" y="263296"/>
                  </a:lnTo>
                  <a:lnTo>
                    <a:pt x="321391" y="272980"/>
                  </a:lnTo>
                  <a:lnTo>
                    <a:pt x="322211" y="282611"/>
                  </a:lnTo>
                  <a:lnTo>
                    <a:pt x="323551" y="292207"/>
                  </a:lnTo>
                  <a:lnTo>
                    <a:pt x="325238" y="301779"/>
                  </a:lnTo>
                  <a:lnTo>
                    <a:pt x="327157" y="310542"/>
                  </a:lnTo>
                  <a:lnTo>
                    <a:pt x="329230" y="318765"/>
                  </a:lnTo>
                  <a:lnTo>
                    <a:pt x="331405" y="326628"/>
                  </a:lnTo>
                  <a:lnTo>
                    <a:pt x="332856" y="334252"/>
                  </a:lnTo>
                  <a:lnTo>
                    <a:pt x="333823" y="341715"/>
                  </a:lnTo>
                  <a:lnTo>
                    <a:pt x="334467" y="349073"/>
                  </a:lnTo>
                  <a:lnTo>
                    <a:pt x="335691" y="356358"/>
                  </a:lnTo>
                  <a:lnTo>
                    <a:pt x="337300" y="363597"/>
                  </a:lnTo>
                  <a:lnTo>
                    <a:pt x="341205" y="376402"/>
                  </a:lnTo>
                  <a:lnTo>
                    <a:pt x="345586" y="384739"/>
                  </a:lnTo>
                  <a:lnTo>
                    <a:pt x="354867" y="396559"/>
                  </a:lnTo>
                  <a:lnTo>
                    <a:pt x="362928" y="405163"/>
                  </a:lnTo>
                  <a:lnTo>
                    <a:pt x="363396" y="406452"/>
                  </a:lnTo>
                  <a:lnTo>
                    <a:pt x="364332" y="41379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284"/>
            <p:cNvSpPr/>
            <p:nvPr/>
          </p:nvSpPr>
          <p:spPr>
            <a:xfrm>
              <a:off x="1836237" y="2866377"/>
              <a:ext cx="406901" cy="189701"/>
            </a:xfrm>
            <a:custGeom>
              <a:avLst/>
              <a:gdLst/>
              <a:ahLst/>
              <a:cxnLst/>
              <a:rect l="0" t="0" r="0" b="0"/>
              <a:pathLst>
                <a:path w="406901" h="189701">
                  <a:moveTo>
                    <a:pt x="6850" y="155429"/>
                  </a:moveTo>
                  <a:lnTo>
                    <a:pt x="0" y="155429"/>
                  </a:lnTo>
                  <a:lnTo>
                    <a:pt x="3586" y="155429"/>
                  </a:lnTo>
                  <a:lnTo>
                    <a:pt x="4674" y="154635"/>
                  </a:lnTo>
                  <a:lnTo>
                    <a:pt x="5399" y="153312"/>
                  </a:lnTo>
                  <a:lnTo>
                    <a:pt x="5883" y="151637"/>
                  </a:lnTo>
                  <a:lnTo>
                    <a:pt x="7793" y="150519"/>
                  </a:lnTo>
                  <a:lnTo>
                    <a:pt x="18859" y="148153"/>
                  </a:lnTo>
                  <a:lnTo>
                    <a:pt x="30444" y="144787"/>
                  </a:lnTo>
                  <a:lnTo>
                    <a:pt x="41413" y="142761"/>
                  </a:lnTo>
                  <a:lnTo>
                    <a:pt x="53168" y="141068"/>
                  </a:lnTo>
                  <a:lnTo>
                    <a:pt x="60747" y="139505"/>
                  </a:lnTo>
                  <a:lnTo>
                    <a:pt x="68975" y="137669"/>
                  </a:lnTo>
                  <a:lnTo>
                    <a:pt x="76842" y="135651"/>
                  </a:lnTo>
                  <a:lnTo>
                    <a:pt x="84467" y="133513"/>
                  </a:lnTo>
                  <a:lnTo>
                    <a:pt x="91933" y="131293"/>
                  </a:lnTo>
                  <a:lnTo>
                    <a:pt x="108694" y="126710"/>
                  </a:lnTo>
                  <a:lnTo>
                    <a:pt x="153935" y="114929"/>
                  </a:lnTo>
                  <a:lnTo>
                    <a:pt x="178225" y="107798"/>
                  </a:lnTo>
                  <a:lnTo>
                    <a:pt x="195993" y="103039"/>
                  </a:lnTo>
                  <a:lnTo>
                    <a:pt x="204383" y="99865"/>
                  </a:lnTo>
                  <a:lnTo>
                    <a:pt x="212358" y="96161"/>
                  </a:lnTo>
                  <a:lnTo>
                    <a:pt x="220055" y="92105"/>
                  </a:lnTo>
                  <a:lnTo>
                    <a:pt x="227568" y="87813"/>
                  </a:lnTo>
                  <a:lnTo>
                    <a:pt x="234958" y="83364"/>
                  </a:lnTo>
                  <a:lnTo>
                    <a:pt x="242266" y="78811"/>
                  </a:lnTo>
                  <a:lnTo>
                    <a:pt x="249519" y="74981"/>
                  </a:lnTo>
                  <a:lnTo>
                    <a:pt x="256735" y="71634"/>
                  </a:lnTo>
                  <a:lnTo>
                    <a:pt x="263928" y="68610"/>
                  </a:lnTo>
                  <a:lnTo>
                    <a:pt x="270310" y="65006"/>
                  </a:lnTo>
                  <a:lnTo>
                    <a:pt x="276153" y="61015"/>
                  </a:lnTo>
                  <a:lnTo>
                    <a:pt x="281635" y="56768"/>
                  </a:lnTo>
                  <a:lnTo>
                    <a:pt x="286877" y="53142"/>
                  </a:lnTo>
                  <a:lnTo>
                    <a:pt x="291960" y="49932"/>
                  </a:lnTo>
                  <a:lnTo>
                    <a:pt x="296936" y="46997"/>
                  </a:lnTo>
                  <a:lnTo>
                    <a:pt x="301047" y="43454"/>
                  </a:lnTo>
                  <a:lnTo>
                    <a:pt x="304581" y="39504"/>
                  </a:lnTo>
                  <a:lnTo>
                    <a:pt x="307731" y="35283"/>
                  </a:lnTo>
                  <a:lnTo>
                    <a:pt x="310625" y="31675"/>
                  </a:lnTo>
                  <a:lnTo>
                    <a:pt x="313348" y="28477"/>
                  </a:lnTo>
                  <a:lnTo>
                    <a:pt x="315957" y="25550"/>
                  </a:lnTo>
                  <a:lnTo>
                    <a:pt x="318490" y="22012"/>
                  </a:lnTo>
                  <a:lnTo>
                    <a:pt x="320972" y="18065"/>
                  </a:lnTo>
                  <a:lnTo>
                    <a:pt x="323421" y="13847"/>
                  </a:lnTo>
                  <a:lnTo>
                    <a:pt x="325054" y="10241"/>
                  </a:lnTo>
                  <a:lnTo>
                    <a:pt x="326142" y="7043"/>
                  </a:lnTo>
                  <a:lnTo>
                    <a:pt x="326868" y="4117"/>
                  </a:lnTo>
                  <a:lnTo>
                    <a:pt x="326558" y="2167"/>
                  </a:lnTo>
                  <a:lnTo>
                    <a:pt x="325557" y="867"/>
                  </a:lnTo>
                  <a:lnTo>
                    <a:pt x="324096" y="0"/>
                  </a:lnTo>
                  <a:lnTo>
                    <a:pt x="321535" y="216"/>
                  </a:lnTo>
                  <a:lnTo>
                    <a:pt x="314456" y="2572"/>
                  </a:lnTo>
                  <a:lnTo>
                    <a:pt x="308135" y="6265"/>
                  </a:lnTo>
                  <a:lnTo>
                    <a:pt x="301885" y="11347"/>
                  </a:lnTo>
                  <a:lnTo>
                    <a:pt x="297997" y="14924"/>
                  </a:lnTo>
                  <a:lnTo>
                    <a:pt x="289442" y="23132"/>
                  </a:lnTo>
                  <a:lnTo>
                    <a:pt x="266304" y="46030"/>
                  </a:lnTo>
                  <a:lnTo>
                    <a:pt x="261576" y="51540"/>
                  </a:lnTo>
                  <a:lnTo>
                    <a:pt x="256836" y="57595"/>
                  </a:lnTo>
                  <a:lnTo>
                    <a:pt x="252089" y="64012"/>
                  </a:lnTo>
                  <a:lnTo>
                    <a:pt x="248130" y="69878"/>
                  </a:lnTo>
                  <a:lnTo>
                    <a:pt x="244697" y="75376"/>
                  </a:lnTo>
                  <a:lnTo>
                    <a:pt x="241615" y="80629"/>
                  </a:lnTo>
                  <a:lnTo>
                    <a:pt x="239560" y="86512"/>
                  </a:lnTo>
                  <a:lnTo>
                    <a:pt x="238190" y="92816"/>
                  </a:lnTo>
                  <a:lnTo>
                    <a:pt x="237276" y="99399"/>
                  </a:lnTo>
                  <a:lnTo>
                    <a:pt x="236668" y="105376"/>
                  </a:lnTo>
                  <a:lnTo>
                    <a:pt x="236262" y="110948"/>
                  </a:lnTo>
                  <a:lnTo>
                    <a:pt x="235991" y="116250"/>
                  </a:lnTo>
                  <a:lnTo>
                    <a:pt x="236605" y="121372"/>
                  </a:lnTo>
                  <a:lnTo>
                    <a:pt x="237807" y="126374"/>
                  </a:lnTo>
                  <a:lnTo>
                    <a:pt x="239403" y="131297"/>
                  </a:lnTo>
                  <a:lnTo>
                    <a:pt x="240466" y="136166"/>
                  </a:lnTo>
                  <a:lnTo>
                    <a:pt x="241176" y="140999"/>
                  </a:lnTo>
                  <a:lnTo>
                    <a:pt x="241648" y="145809"/>
                  </a:lnTo>
                  <a:lnTo>
                    <a:pt x="243551" y="150603"/>
                  </a:lnTo>
                  <a:lnTo>
                    <a:pt x="246407" y="155387"/>
                  </a:lnTo>
                  <a:lnTo>
                    <a:pt x="249898" y="160163"/>
                  </a:lnTo>
                  <a:lnTo>
                    <a:pt x="253813" y="164141"/>
                  </a:lnTo>
                  <a:lnTo>
                    <a:pt x="258011" y="167587"/>
                  </a:lnTo>
                  <a:lnTo>
                    <a:pt x="262397" y="170678"/>
                  </a:lnTo>
                  <a:lnTo>
                    <a:pt x="271504" y="176229"/>
                  </a:lnTo>
                  <a:lnTo>
                    <a:pt x="281636" y="181342"/>
                  </a:lnTo>
                  <a:lnTo>
                    <a:pt x="294077" y="186261"/>
                  </a:lnTo>
                  <a:lnTo>
                    <a:pt x="300729" y="187890"/>
                  </a:lnTo>
                  <a:lnTo>
                    <a:pt x="307544" y="188976"/>
                  </a:lnTo>
                  <a:lnTo>
                    <a:pt x="314469" y="189700"/>
                  </a:lnTo>
                  <a:lnTo>
                    <a:pt x="321467" y="189388"/>
                  </a:lnTo>
                  <a:lnTo>
                    <a:pt x="328513" y="188387"/>
                  </a:lnTo>
                  <a:lnTo>
                    <a:pt x="335592" y="186926"/>
                  </a:lnTo>
                  <a:lnTo>
                    <a:pt x="343487" y="184365"/>
                  </a:lnTo>
                  <a:lnTo>
                    <a:pt x="351924" y="181069"/>
                  </a:lnTo>
                  <a:lnTo>
                    <a:pt x="360725" y="177285"/>
                  </a:lnTo>
                  <a:lnTo>
                    <a:pt x="368973" y="173968"/>
                  </a:lnTo>
                  <a:lnTo>
                    <a:pt x="384487" y="168166"/>
                  </a:lnTo>
                  <a:lnTo>
                    <a:pt x="395087" y="162942"/>
                  </a:lnTo>
                  <a:lnTo>
                    <a:pt x="406900" y="15542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285"/>
            <p:cNvSpPr/>
            <p:nvPr/>
          </p:nvSpPr>
          <p:spPr>
            <a:xfrm>
              <a:off x="2314575" y="2859034"/>
              <a:ext cx="378619" cy="212732"/>
            </a:xfrm>
            <a:custGeom>
              <a:avLst/>
              <a:gdLst/>
              <a:ahLst/>
              <a:cxnLst/>
              <a:rect l="0" t="0" r="0" b="0"/>
              <a:pathLst>
                <a:path w="378619" h="212732">
                  <a:moveTo>
                    <a:pt x="0" y="48472"/>
                  </a:moveTo>
                  <a:lnTo>
                    <a:pt x="0" y="65264"/>
                  </a:lnTo>
                  <a:lnTo>
                    <a:pt x="793" y="68398"/>
                  </a:lnTo>
                  <a:lnTo>
                    <a:pt x="2116" y="72075"/>
                  </a:lnTo>
                  <a:lnTo>
                    <a:pt x="3792" y="76113"/>
                  </a:lnTo>
                  <a:lnTo>
                    <a:pt x="5703" y="81187"/>
                  </a:lnTo>
                  <a:lnTo>
                    <a:pt x="12184" y="99705"/>
                  </a:lnTo>
                  <a:lnTo>
                    <a:pt x="30967" y="155676"/>
                  </a:lnTo>
                  <a:lnTo>
                    <a:pt x="33344" y="161216"/>
                  </a:lnTo>
                  <a:lnTo>
                    <a:pt x="35723" y="165704"/>
                  </a:lnTo>
                  <a:lnTo>
                    <a:pt x="38103" y="169489"/>
                  </a:lnTo>
                  <a:lnTo>
                    <a:pt x="39689" y="173600"/>
                  </a:lnTo>
                  <a:lnTo>
                    <a:pt x="40747" y="177928"/>
                  </a:lnTo>
                  <a:lnTo>
                    <a:pt x="41452" y="182401"/>
                  </a:lnTo>
                  <a:lnTo>
                    <a:pt x="42716" y="186970"/>
                  </a:lnTo>
                  <a:lnTo>
                    <a:pt x="44352" y="191604"/>
                  </a:lnTo>
                  <a:lnTo>
                    <a:pt x="46237" y="196281"/>
                  </a:lnTo>
                  <a:lnTo>
                    <a:pt x="47493" y="200193"/>
                  </a:lnTo>
                  <a:lnTo>
                    <a:pt x="48889" y="206655"/>
                  </a:lnTo>
                  <a:lnTo>
                    <a:pt x="50055" y="208696"/>
                  </a:lnTo>
                  <a:lnTo>
                    <a:pt x="51626" y="210057"/>
                  </a:lnTo>
                  <a:lnTo>
                    <a:pt x="56826" y="212619"/>
                  </a:lnTo>
                  <a:lnTo>
                    <a:pt x="60846" y="212731"/>
                  </a:lnTo>
                  <a:lnTo>
                    <a:pt x="61995" y="211159"/>
                  </a:lnTo>
                  <a:lnTo>
                    <a:pt x="63272" y="205179"/>
                  </a:lnTo>
                  <a:lnTo>
                    <a:pt x="63612" y="201362"/>
                  </a:lnTo>
                  <a:lnTo>
                    <a:pt x="63839" y="197230"/>
                  </a:lnTo>
                  <a:lnTo>
                    <a:pt x="64092" y="188405"/>
                  </a:lnTo>
                  <a:lnTo>
                    <a:pt x="64267" y="161287"/>
                  </a:lnTo>
                  <a:lnTo>
                    <a:pt x="65069" y="154638"/>
                  </a:lnTo>
                  <a:lnTo>
                    <a:pt x="66398" y="147824"/>
                  </a:lnTo>
                  <a:lnTo>
                    <a:pt x="68078" y="140901"/>
                  </a:lnTo>
                  <a:lnTo>
                    <a:pt x="69991" y="134697"/>
                  </a:lnTo>
                  <a:lnTo>
                    <a:pt x="72061" y="128974"/>
                  </a:lnTo>
                  <a:lnTo>
                    <a:pt x="74234" y="123571"/>
                  </a:lnTo>
                  <a:lnTo>
                    <a:pt x="78766" y="111218"/>
                  </a:lnTo>
                  <a:lnTo>
                    <a:pt x="81085" y="104590"/>
                  </a:lnTo>
                  <a:lnTo>
                    <a:pt x="84219" y="99378"/>
                  </a:lnTo>
                  <a:lnTo>
                    <a:pt x="87896" y="95109"/>
                  </a:lnTo>
                  <a:lnTo>
                    <a:pt x="95421" y="88250"/>
                  </a:lnTo>
                  <a:lnTo>
                    <a:pt x="101411" y="82555"/>
                  </a:lnTo>
                  <a:lnTo>
                    <a:pt x="104913" y="80719"/>
                  </a:lnTo>
                  <a:lnTo>
                    <a:pt x="113038" y="78679"/>
                  </a:lnTo>
                  <a:lnTo>
                    <a:pt x="122745" y="77530"/>
                  </a:lnTo>
                  <a:lnTo>
                    <a:pt x="134441" y="77190"/>
                  </a:lnTo>
                  <a:lnTo>
                    <a:pt x="143360" y="79227"/>
                  </a:lnTo>
                  <a:lnTo>
                    <a:pt x="152615" y="82778"/>
                  </a:lnTo>
                  <a:lnTo>
                    <a:pt x="162020" y="87002"/>
                  </a:lnTo>
                  <a:lnTo>
                    <a:pt x="176240" y="93843"/>
                  </a:lnTo>
                  <a:lnTo>
                    <a:pt x="190508" y="100897"/>
                  </a:lnTo>
                  <a:lnTo>
                    <a:pt x="200028" y="103522"/>
                  </a:lnTo>
                  <a:lnTo>
                    <a:pt x="209551" y="104688"/>
                  </a:lnTo>
                  <a:lnTo>
                    <a:pt x="219075" y="105207"/>
                  </a:lnTo>
                  <a:lnTo>
                    <a:pt x="228600" y="105437"/>
                  </a:lnTo>
                  <a:lnTo>
                    <a:pt x="247650" y="105585"/>
                  </a:lnTo>
                  <a:lnTo>
                    <a:pt x="259291" y="103489"/>
                  </a:lnTo>
                  <a:lnTo>
                    <a:pt x="265729" y="101818"/>
                  </a:lnTo>
                  <a:lnTo>
                    <a:pt x="277116" y="95729"/>
                  </a:lnTo>
                  <a:lnTo>
                    <a:pt x="282375" y="91883"/>
                  </a:lnTo>
                  <a:lnTo>
                    <a:pt x="287469" y="87731"/>
                  </a:lnTo>
                  <a:lnTo>
                    <a:pt x="292452" y="83376"/>
                  </a:lnTo>
                  <a:lnTo>
                    <a:pt x="297362" y="78885"/>
                  </a:lnTo>
                  <a:lnTo>
                    <a:pt x="307050" y="69662"/>
                  </a:lnTo>
                  <a:lnTo>
                    <a:pt x="326205" y="50805"/>
                  </a:lnTo>
                  <a:lnTo>
                    <a:pt x="330182" y="46059"/>
                  </a:lnTo>
                  <a:lnTo>
                    <a:pt x="333628" y="41307"/>
                  </a:lnTo>
                  <a:lnTo>
                    <a:pt x="336718" y="36551"/>
                  </a:lnTo>
                  <a:lnTo>
                    <a:pt x="338779" y="31794"/>
                  </a:lnTo>
                  <a:lnTo>
                    <a:pt x="340152" y="27034"/>
                  </a:lnTo>
                  <a:lnTo>
                    <a:pt x="341068" y="22274"/>
                  </a:lnTo>
                  <a:lnTo>
                    <a:pt x="341679" y="18307"/>
                  </a:lnTo>
                  <a:lnTo>
                    <a:pt x="342357" y="11782"/>
                  </a:lnTo>
                  <a:lnTo>
                    <a:pt x="342658" y="6236"/>
                  </a:lnTo>
                  <a:lnTo>
                    <a:pt x="342739" y="3646"/>
                  </a:lnTo>
                  <a:lnTo>
                    <a:pt x="341999" y="1919"/>
                  </a:lnTo>
                  <a:lnTo>
                    <a:pt x="340712" y="768"/>
                  </a:lnTo>
                  <a:lnTo>
                    <a:pt x="339059" y="0"/>
                  </a:lnTo>
                  <a:lnTo>
                    <a:pt x="336371" y="283"/>
                  </a:lnTo>
                  <a:lnTo>
                    <a:pt x="325002" y="4472"/>
                  </a:lnTo>
                  <a:lnTo>
                    <a:pt x="316160" y="8543"/>
                  </a:lnTo>
                  <a:lnTo>
                    <a:pt x="306938" y="15115"/>
                  </a:lnTo>
                  <a:lnTo>
                    <a:pt x="302257" y="19091"/>
                  </a:lnTo>
                  <a:lnTo>
                    <a:pt x="297548" y="24122"/>
                  </a:lnTo>
                  <a:lnTo>
                    <a:pt x="292821" y="29857"/>
                  </a:lnTo>
                  <a:lnTo>
                    <a:pt x="288083" y="36062"/>
                  </a:lnTo>
                  <a:lnTo>
                    <a:pt x="283336" y="41786"/>
                  </a:lnTo>
                  <a:lnTo>
                    <a:pt x="278584" y="47190"/>
                  </a:lnTo>
                  <a:lnTo>
                    <a:pt x="273829" y="52380"/>
                  </a:lnTo>
                  <a:lnTo>
                    <a:pt x="269071" y="58221"/>
                  </a:lnTo>
                  <a:lnTo>
                    <a:pt x="264312" y="64496"/>
                  </a:lnTo>
                  <a:lnTo>
                    <a:pt x="259552" y="71061"/>
                  </a:lnTo>
                  <a:lnTo>
                    <a:pt x="255584" y="77819"/>
                  </a:lnTo>
                  <a:lnTo>
                    <a:pt x="252146" y="84705"/>
                  </a:lnTo>
                  <a:lnTo>
                    <a:pt x="249059" y="91677"/>
                  </a:lnTo>
                  <a:lnTo>
                    <a:pt x="246208" y="98707"/>
                  </a:lnTo>
                  <a:lnTo>
                    <a:pt x="240924" y="112867"/>
                  </a:lnTo>
                  <a:lnTo>
                    <a:pt x="239990" y="119183"/>
                  </a:lnTo>
                  <a:lnTo>
                    <a:pt x="240162" y="124981"/>
                  </a:lnTo>
                  <a:lnTo>
                    <a:pt x="241070" y="130435"/>
                  </a:lnTo>
                  <a:lnTo>
                    <a:pt x="242470" y="136451"/>
                  </a:lnTo>
                  <a:lnTo>
                    <a:pt x="244196" y="142844"/>
                  </a:lnTo>
                  <a:lnTo>
                    <a:pt x="246141" y="149486"/>
                  </a:lnTo>
                  <a:lnTo>
                    <a:pt x="248231" y="155502"/>
                  </a:lnTo>
                  <a:lnTo>
                    <a:pt x="250419" y="161101"/>
                  </a:lnTo>
                  <a:lnTo>
                    <a:pt x="252671" y="166420"/>
                  </a:lnTo>
                  <a:lnTo>
                    <a:pt x="255759" y="171554"/>
                  </a:lnTo>
                  <a:lnTo>
                    <a:pt x="259406" y="176564"/>
                  </a:lnTo>
                  <a:lnTo>
                    <a:pt x="263425" y="181492"/>
                  </a:lnTo>
                  <a:lnTo>
                    <a:pt x="267691" y="186364"/>
                  </a:lnTo>
                  <a:lnTo>
                    <a:pt x="272123" y="191200"/>
                  </a:lnTo>
                  <a:lnTo>
                    <a:pt x="276665" y="196012"/>
                  </a:lnTo>
                  <a:lnTo>
                    <a:pt x="282075" y="199219"/>
                  </a:lnTo>
                  <a:lnTo>
                    <a:pt x="288062" y="201358"/>
                  </a:lnTo>
                  <a:lnTo>
                    <a:pt x="294435" y="202783"/>
                  </a:lnTo>
                  <a:lnTo>
                    <a:pt x="301065" y="203733"/>
                  </a:lnTo>
                  <a:lnTo>
                    <a:pt x="307866" y="204367"/>
                  </a:lnTo>
                  <a:lnTo>
                    <a:pt x="314781" y="204790"/>
                  </a:lnTo>
                  <a:lnTo>
                    <a:pt x="328815" y="205259"/>
                  </a:lnTo>
                  <a:lnTo>
                    <a:pt x="335891" y="205384"/>
                  </a:lnTo>
                  <a:lnTo>
                    <a:pt x="342196" y="204674"/>
                  </a:lnTo>
                  <a:lnTo>
                    <a:pt x="353435" y="201768"/>
                  </a:lnTo>
                  <a:lnTo>
                    <a:pt x="363721" y="197830"/>
                  </a:lnTo>
                  <a:lnTo>
                    <a:pt x="378618" y="19134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286"/>
            <p:cNvSpPr/>
            <p:nvPr/>
          </p:nvSpPr>
          <p:spPr>
            <a:xfrm>
              <a:off x="2786149" y="2878931"/>
              <a:ext cx="278520" cy="164307"/>
            </a:xfrm>
            <a:custGeom>
              <a:avLst/>
              <a:gdLst/>
              <a:ahLst/>
              <a:cxnLst/>
              <a:rect l="0" t="0" r="0" b="0"/>
              <a:pathLst>
                <a:path w="278520" h="164307">
                  <a:moveTo>
                    <a:pt x="7057" y="0"/>
                  </a:moveTo>
                  <a:lnTo>
                    <a:pt x="207" y="0"/>
                  </a:lnTo>
                  <a:lnTo>
                    <a:pt x="0" y="3792"/>
                  </a:lnTo>
                  <a:lnTo>
                    <a:pt x="765" y="5703"/>
                  </a:lnTo>
                  <a:lnTo>
                    <a:pt x="3731" y="9943"/>
                  </a:lnTo>
                  <a:lnTo>
                    <a:pt x="4840" y="13772"/>
                  </a:lnTo>
                  <a:lnTo>
                    <a:pt x="5579" y="18707"/>
                  </a:lnTo>
                  <a:lnTo>
                    <a:pt x="6071" y="24377"/>
                  </a:lnTo>
                  <a:lnTo>
                    <a:pt x="7194" y="29745"/>
                  </a:lnTo>
                  <a:lnTo>
                    <a:pt x="8735" y="34911"/>
                  </a:lnTo>
                  <a:lnTo>
                    <a:pt x="12565" y="45679"/>
                  </a:lnTo>
                  <a:lnTo>
                    <a:pt x="38022" y="121476"/>
                  </a:lnTo>
                  <a:lnTo>
                    <a:pt x="40400" y="127021"/>
                  </a:lnTo>
                  <a:lnTo>
                    <a:pt x="42779" y="131512"/>
                  </a:lnTo>
                  <a:lnTo>
                    <a:pt x="45159" y="135300"/>
                  </a:lnTo>
                  <a:lnTo>
                    <a:pt x="47540" y="138619"/>
                  </a:lnTo>
                  <a:lnTo>
                    <a:pt x="49920" y="141625"/>
                  </a:lnTo>
                  <a:lnTo>
                    <a:pt x="52301" y="144423"/>
                  </a:lnTo>
                  <a:lnTo>
                    <a:pt x="54682" y="147082"/>
                  </a:lnTo>
                  <a:lnTo>
                    <a:pt x="59445" y="152153"/>
                  </a:lnTo>
                  <a:lnTo>
                    <a:pt x="69940" y="162873"/>
                  </a:lnTo>
                  <a:lnTo>
                    <a:pt x="70410" y="162557"/>
                  </a:lnTo>
                  <a:lnTo>
                    <a:pt x="70723" y="161552"/>
                  </a:lnTo>
                  <a:lnTo>
                    <a:pt x="70932" y="160089"/>
                  </a:lnTo>
                  <a:lnTo>
                    <a:pt x="71866" y="159114"/>
                  </a:lnTo>
                  <a:lnTo>
                    <a:pt x="73281" y="158463"/>
                  </a:lnTo>
                  <a:lnTo>
                    <a:pt x="75019" y="158029"/>
                  </a:lnTo>
                  <a:lnTo>
                    <a:pt x="76178" y="156153"/>
                  </a:lnTo>
                  <a:lnTo>
                    <a:pt x="76950" y="153314"/>
                  </a:lnTo>
                  <a:lnTo>
                    <a:pt x="77465" y="149834"/>
                  </a:lnTo>
                  <a:lnTo>
                    <a:pt x="77808" y="145927"/>
                  </a:lnTo>
                  <a:lnTo>
                    <a:pt x="78037" y="141735"/>
                  </a:lnTo>
                  <a:lnTo>
                    <a:pt x="78189" y="137352"/>
                  </a:lnTo>
                  <a:lnTo>
                    <a:pt x="79085" y="132049"/>
                  </a:lnTo>
                  <a:lnTo>
                    <a:pt x="80475" y="126133"/>
                  </a:lnTo>
                  <a:lnTo>
                    <a:pt x="82196" y="119807"/>
                  </a:lnTo>
                  <a:lnTo>
                    <a:pt x="86225" y="106429"/>
                  </a:lnTo>
                  <a:lnTo>
                    <a:pt x="95279" y="78437"/>
                  </a:lnTo>
                  <a:lnTo>
                    <a:pt x="98415" y="71342"/>
                  </a:lnTo>
                  <a:lnTo>
                    <a:pt x="102094" y="64230"/>
                  </a:lnTo>
                  <a:lnTo>
                    <a:pt x="106134" y="57107"/>
                  </a:lnTo>
                  <a:lnTo>
                    <a:pt x="111208" y="50771"/>
                  </a:lnTo>
                  <a:lnTo>
                    <a:pt x="116972" y="44960"/>
                  </a:lnTo>
                  <a:lnTo>
                    <a:pt x="123196" y="39498"/>
                  </a:lnTo>
                  <a:lnTo>
                    <a:pt x="128933" y="35063"/>
                  </a:lnTo>
                  <a:lnTo>
                    <a:pt x="134345" y="31313"/>
                  </a:lnTo>
                  <a:lnTo>
                    <a:pt x="139541" y="28019"/>
                  </a:lnTo>
                  <a:lnTo>
                    <a:pt x="144592" y="25029"/>
                  </a:lnTo>
                  <a:lnTo>
                    <a:pt x="149547" y="22242"/>
                  </a:lnTo>
                  <a:lnTo>
                    <a:pt x="154438" y="19591"/>
                  </a:lnTo>
                  <a:lnTo>
                    <a:pt x="159286" y="17823"/>
                  </a:lnTo>
                  <a:lnTo>
                    <a:pt x="164105" y="16644"/>
                  </a:lnTo>
                  <a:lnTo>
                    <a:pt x="168906" y="15859"/>
                  </a:lnTo>
                  <a:lnTo>
                    <a:pt x="173693" y="15335"/>
                  </a:lnTo>
                  <a:lnTo>
                    <a:pt x="178473" y="14986"/>
                  </a:lnTo>
                  <a:lnTo>
                    <a:pt x="183247" y="14753"/>
                  </a:lnTo>
                  <a:lnTo>
                    <a:pt x="187223" y="15391"/>
                  </a:lnTo>
                  <a:lnTo>
                    <a:pt x="193758" y="18218"/>
                  </a:lnTo>
                  <a:lnTo>
                    <a:pt x="197405" y="20876"/>
                  </a:lnTo>
                  <a:lnTo>
                    <a:pt x="201425" y="24236"/>
                  </a:lnTo>
                  <a:lnTo>
                    <a:pt x="205692" y="28064"/>
                  </a:lnTo>
                  <a:lnTo>
                    <a:pt x="209330" y="32203"/>
                  </a:lnTo>
                  <a:lnTo>
                    <a:pt x="212549" y="36550"/>
                  </a:lnTo>
                  <a:lnTo>
                    <a:pt x="215489" y="41035"/>
                  </a:lnTo>
                  <a:lnTo>
                    <a:pt x="218243" y="47200"/>
                  </a:lnTo>
                  <a:lnTo>
                    <a:pt x="220873" y="54486"/>
                  </a:lnTo>
                  <a:lnTo>
                    <a:pt x="223420" y="62517"/>
                  </a:lnTo>
                  <a:lnTo>
                    <a:pt x="225117" y="70253"/>
                  </a:lnTo>
                  <a:lnTo>
                    <a:pt x="226249" y="77792"/>
                  </a:lnTo>
                  <a:lnTo>
                    <a:pt x="227004" y="85198"/>
                  </a:lnTo>
                  <a:lnTo>
                    <a:pt x="228301" y="92518"/>
                  </a:lnTo>
                  <a:lnTo>
                    <a:pt x="229959" y="99778"/>
                  </a:lnTo>
                  <a:lnTo>
                    <a:pt x="231858" y="107000"/>
                  </a:lnTo>
                  <a:lnTo>
                    <a:pt x="234712" y="113402"/>
                  </a:lnTo>
                  <a:lnTo>
                    <a:pt x="238202" y="119258"/>
                  </a:lnTo>
                  <a:lnTo>
                    <a:pt x="242116" y="124749"/>
                  </a:lnTo>
                  <a:lnTo>
                    <a:pt x="245519" y="129997"/>
                  </a:lnTo>
                  <a:lnTo>
                    <a:pt x="248582" y="135083"/>
                  </a:lnTo>
                  <a:lnTo>
                    <a:pt x="251417" y="140062"/>
                  </a:lnTo>
                  <a:lnTo>
                    <a:pt x="254101" y="144174"/>
                  </a:lnTo>
                  <a:lnTo>
                    <a:pt x="256684" y="147710"/>
                  </a:lnTo>
                  <a:lnTo>
                    <a:pt x="259200" y="150861"/>
                  </a:lnTo>
                  <a:lnTo>
                    <a:pt x="261671" y="153755"/>
                  </a:lnTo>
                  <a:lnTo>
                    <a:pt x="264112" y="156478"/>
                  </a:lnTo>
                  <a:lnTo>
                    <a:pt x="266533" y="159088"/>
                  </a:lnTo>
                  <a:lnTo>
                    <a:pt x="268941" y="160827"/>
                  </a:lnTo>
                  <a:lnTo>
                    <a:pt x="271340" y="161987"/>
                  </a:lnTo>
                  <a:lnTo>
                    <a:pt x="278519" y="1643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287"/>
            <p:cNvSpPr/>
            <p:nvPr/>
          </p:nvSpPr>
          <p:spPr>
            <a:xfrm>
              <a:off x="3158653" y="2850907"/>
              <a:ext cx="284635" cy="206483"/>
            </a:xfrm>
            <a:custGeom>
              <a:avLst/>
              <a:gdLst/>
              <a:ahLst/>
              <a:cxnLst/>
              <a:rect l="0" t="0" r="0" b="0"/>
              <a:pathLst>
                <a:path w="284635" h="206483">
                  <a:moveTo>
                    <a:pt x="41747" y="6593"/>
                  </a:moveTo>
                  <a:lnTo>
                    <a:pt x="37954" y="6593"/>
                  </a:lnTo>
                  <a:lnTo>
                    <a:pt x="36837" y="7386"/>
                  </a:lnTo>
                  <a:lnTo>
                    <a:pt x="36092" y="8709"/>
                  </a:lnTo>
                  <a:lnTo>
                    <a:pt x="34897" y="12743"/>
                  </a:lnTo>
                  <a:lnTo>
                    <a:pt x="30898" y="17234"/>
                  </a:lnTo>
                  <a:lnTo>
                    <a:pt x="24686" y="23592"/>
                  </a:lnTo>
                  <a:lnTo>
                    <a:pt x="22435" y="26657"/>
                  </a:lnTo>
                  <a:lnTo>
                    <a:pt x="20141" y="30288"/>
                  </a:lnTo>
                  <a:lnTo>
                    <a:pt x="17818" y="34295"/>
                  </a:lnTo>
                  <a:lnTo>
                    <a:pt x="15475" y="39349"/>
                  </a:lnTo>
                  <a:lnTo>
                    <a:pt x="13120" y="45099"/>
                  </a:lnTo>
                  <a:lnTo>
                    <a:pt x="10756" y="51313"/>
                  </a:lnTo>
                  <a:lnTo>
                    <a:pt x="9180" y="57838"/>
                  </a:lnTo>
                  <a:lnTo>
                    <a:pt x="8129" y="64569"/>
                  </a:lnTo>
                  <a:lnTo>
                    <a:pt x="7429" y="71437"/>
                  </a:lnTo>
                  <a:lnTo>
                    <a:pt x="6168" y="78397"/>
                  </a:lnTo>
                  <a:lnTo>
                    <a:pt x="4534" y="85419"/>
                  </a:lnTo>
                  <a:lnTo>
                    <a:pt x="2651" y="92481"/>
                  </a:lnTo>
                  <a:lnTo>
                    <a:pt x="1395" y="99570"/>
                  </a:lnTo>
                  <a:lnTo>
                    <a:pt x="558" y="106678"/>
                  </a:lnTo>
                  <a:lnTo>
                    <a:pt x="0" y="113797"/>
                  </a:lnTo>
                  <a:lnTo>
                    <a:pt x="422" y="120131"/>
                  </a:lnTo>
                  <a:lnTo>
                    <a:pt x="1497" y="125941"/>
                  </a:lnTo>
                  <a:lnTo>
                    <a:pt x="3007" y="131402"/>
                  </a:lnTo>
                  <a:lnTo>
                    <a:pt x="6802" y="143820"/>
                  </a:lnTo>
                  <a:lnTo>
                    <a:pt x="8925" y="150465"/>
                  </a:lnTo>
                  <a:lnTo>
                    <a:pt x="11134" y="156482"/>
                  </a:lnTo>
                  <a:lnTo>
                    <a:pt x="13401" y="162081"/>
                  </a:lnTo>
                  <a:lnTo>
                    <a:pt x="15706" y="167402"/>
                  </a:lnTo>
                  <a:lnTo>
                    <a:pt x="20383" y="177547"/>
                  </a:lnTo>
                  <a:lnTo>
                    <a:pt x="22742" y="182475"/>
                  </a:lnTo>
                  <a:lnTo>
                    <a:pt x="25902" y="186553"/>
                  </a:lnTo>
                  <a:lnTo>
                    <a:pt x="29596" y="190066"/>
                  </a:lnTo>
                  <a:lnTo>
                    <a:pt x="37934" y="196087"/>
                  </a:lnTo>
                  <a:lnTo>
                    <a:pt x="42380" y="198803"/>
                  </a:lnTo>
                  <a:lnTo>
                    <a:pt x="46931" y="201408"/>
                  </a:lnTo>
                  <a:lnTo>
                    <a:pt x="51553" y="203144"/>
                  </a:lnTo>
                  <a:lnTo>
                    <a:pt x="56222" y="204302"/>
                  </a:lnTo>
                  <a:lnTo>
                    <a:pt x="60921" y="205074"/>
                  </a:lnTo>
                  <a:lnTo>
                    <a:pt x="66436" y="205588"/>
                  </a:lnTo>
                  <a:lnTo>
                    <a:pt x="72494" y="205931"/>
                  </a:lnTo>
                  <a:lnTo>
                    <a:pt x="84781" y="206313"/>
                  </a:lnTo>
                  <a:lnTo>
                    <a:pt x="95533" y="206482"/>
                  </a:lnTo>
                  <a:lnTo>
                    <a:pt x="101417" y="204940"/>
                  </a:lnTo>
                  <a:lnTo>
                    <a:pt x="107720" y="202324"/>
                  </a:lnTo>
                  <a:lnTo>
                    <a:pt x="114304" y="198993"/>
                  </a:lnTo>
                  <a:lnTo>
                    <a:pt x="121075" y="195978"/>
                  </a:lnTo>
                  <a:lnTo>
                    <a:pt x="127970" y="193175"/>
                  </a:lnTo>
                  <a:lnTo>
                    <a:pt x="134947" y="190512"/>
                  </a:lnTo>
                  <a:lnTo>
                    <a:pt x="141187" y="186355"/>
                  </a:lnTo>
                  <a:lnTo>
                    <a:pt x="146934" y="181203"/>
                  </a:lnTo>
                  <a:lnTo>
                    <a:pt x="158346" y="169129"/>
                  </a:lnTo>
                  <a:lnTo>
                    <a:pt x="171356" y="155824"/>
                  </a:lnTo>
                  <a:lnTo>
                    <a:pt x="177365" y="148943"/>
                  </a:lnTo>
                  <a:lnTo>
                    <a:pt x="182959" y="141974"/>
                  </a:lnTo>
                  <a:lnTo>
                    <a:pt x="188276" y="134947"/>
                  </a:lnTo>
                  <a:lnTo>
                    <a:pt x="194202" y="127881"/>
                  </a:lnTo>
                  <a:lnTo>
                    <a:pt x="200533" y="120789"/>
                  </a:lnTo>
                  <a:lnTo>
                    <a:pt x="207136" y="113680"/>
                  </a:lnTo>
                  <a:lnTo>
                    <a:pt x="212331" y="105765"/>
                  </a:lnTo>
                  <a:lnTo>
                    <a:pt x="216588" y="97314"/>
                  </a:lnTo>
                  <a:lnTo>
                    <a:pt x="220220" y="88505"/>
                  </a:lnTo>
                  <a:lnTo>
                    <a:pt x="226372" y="74483"/>
                  </a:lnTo>
                  <a:lnTo>
                    <a:pt x="229124" y="68522"/>
                  </a:lnTo>
                  <a:lnTo>
                    <a:pt x="231752" y="62166"/>
                  </a:lnTo>
                  <a:lnTo>
                    <a:pt x="234299" y="55548"/>
                  </a:lnTo>
                  <a:lnTo>
                    <a:pt x="236789" y="48754"/>
                  </a:lnTo>
                  <a:lnTo>
                    <a:pt x="238450" y="42638"/>
                  </a:lnTo>
                  <a:lnTo>
                    <a:pt x="239557" y="36973"/>
                  </a:lnTo>
                  <a:lnTo>
                    <a:pt x="240295" y="31608"/>
                  </a:lnTo>
                  <a:lnTo>
                    <a:pt x="240787" y="26445"/>
                  </a:lnTo>
                  <a:lnTo>
                    <a:pt x="241115" y="21415"/>
                  </a:lnTo>
                  <a:lnTo>
                    <a:pt x="241334" y="16474"/>
                  </a:lnTo>
                  <a:lnTo>
                    <a:pt x="240686" y="12387"/>
                  </a:lnTo>
                  <a:lnTo>
                    <a:pt x="239460" y="8868"/>
                  </a:lnTo>
                  <a:lnTo>
                    <a:pt x="237850" y="5728"/>
                  </a:lnTo>
                  <a:lnTo>
                    <a:pt x="235982" y="3635"/>
                  </a:lnTo>
                  <a:lnTo>
                    <a:pt x="233943" y="2240"/>
                  </a:lnTo>
                  <a:lnTo>
                    <a:pt x="229561" y="689"/>
                  </a:lnTo>
                  <a:lnTo>
                    <a:pt x="224968" y="0"/>
                  </a:lnTo>
                  <a:lnTo>
                    <a:pt x="221044" y="610"/>
                  </a:lnTo>
                  <a:lnTo>
                    <a:pt x="216047" y="1810"/>
                  </a:lnTo>
                  <a:lnTo>
                    <a:pt x="210334" y="3405"/>
                  </a:lnTo>
                  <a:lnTo>
                    <a:pt x="204938" y="6055"/>
                  </a:lnTo>
                  <a:lnTo>
                    <a:pt x="199754" y="9409"/>
                  </a:lnTo>
                  <a:lnTo>
                    <a:pt x="194710" y="13233"/>
                  </a:lnTo>
                  <a:lnTo>
                    <a:pt x="189759" y="17369"/>
                  </a:lnTo>
                  <a:lnTo>
                    <a:pt x="184872" y="21714"/>
                  </a:lnTo>
                  <a:lnTo>
                    <a:pt x="180026" y="26199"/>
                  </a:lnTo>
                  <a:lnTo>
                    <a:pt x="175208" y="31570"/>
                  </a:lnTo>
                  <a:lnTo>
                    <a:pt x="170408" y="37531"/>
                  </a:lnTo>
                  <a:lnTo>
                    <a:pt x="165621" y="43887"/>
                  </a:lnTo>
                  <a:lnTo>
                    <a:pt x="161636" y="49712"/>
                  </a:lnTo>
                  <a:lnTo>
                    <a:pt x="158185" y="55183"/>
                  </a:lnTo>
                  <a:lnTo>
                    <a:pt x="155091" y="60417"/>
                  </a:lnTo>
                  <a:lnTo>
                    <a:pt x="152235" y="66288"/>
                  </a:lnTo>
                  <a:lnTo>
                    <a:pt x="149536" y="72583"/>
                  </a:lnTo>
                  <a:lnTo>
                    <a:pt x="146944" y="79161"/>
                  </a:lnTo>
                  <a:lnTo>
                    <a:pt x="145216" y="85928"/>
                  </a:lnTo>
                  <a:lnTo>
                    <a:pt x="144064" y="92820"/>
                  </a:lnTo>
                  <a:lnTo>
                    <a:pt x="143295" y="99797"/>
                  </a:lnTo>
                  <a:lnTo>
                    <a:pt x="142783" y="106828"/>
                  </a:lnTo>
                  <a:lnTo>
                    <a:pt x="142442" y="113898"/>
                  </a:lnTo>
                  <a:lnTo>
                    <a:pt x="142214" y="120992"/>
                  </a:lnTo>
                  <a:lnTo>
                    <a:pt x="142856" y="127309"/>
                  </a:lnTo>
                  <a:lnTo>
                    <a:pt x="144078" y="133108"/>
                  </a:lnTo>
                  <a:lnTo>
                    <a:pt x="145686" y="138561"/>
                  </a:lnTo>
                  <a:lnTo>
                    <a:pt x="148346" y="143784"/>
                  </a:lnTo>
                  <a:lnTo>
                    <a:pt x="151706" y="148853"/>
                  </a:lnTo>
                  <a:lnTo>
                    <a:pt x="155535" y="153821"/>
                  </a:lnTo>
                  <a:lnTo>
                    <a:pt x="158880" y="158720"/>
                  </a:lnTo>
                  <a:lnTo>
                    <a:pt x="161904" y="163573"/>
                  </a:lnTo>
                  <a:lnTo>
                    <a:pt x="164714" y="168396"/>
                  </a:lnTo>
                  <a:lnTo>
                    <a:pt x="168969" y="172405"/>
                  </a:lnTo>
                  <a:lnTo>
                    <a:pt x="174186" y="175872"/>
                  </a:lnTo>
                  <a:lnTo>
                    <a:pt x="190790" y="184543"/>
                  </a:lnTo>
                  <a:lnTo>
                    <a:pt x="195878" y="187139"/>
                  </a:lnTo>
                  <a:lnTo>
                    <a:pt x="201651" y="188869"/>
                  </a:lnTo>
                  <a:lnTo>
                    <a:pt x="207881" y="190023"/>
                  </a:lnTo>
                  <a:lnTo>
                    <a:pt x="214415" y="190792"/>
                  </a:lnTo>
                  <a:lnTo>
                    <a:pt x="221946" y="191304"/>
                  </a:lnTo>
                  <a:lnTo>
                    <a:pt x="230142" y="191646"/>
                  </a:lnTo>
                  <a:lnTo>
                    <a:pt x="252613" y="192127"/>
                  </a:lnTo>
                  <a:lnTo>
                    <a:pt x="258524" y="192195"/>
                  </a:lnTo>
                  <a:lnTo>
                    <a:pt x="264053" y="191446"/>
                  </a:lnTo>
                  <a:lnTo>
                    <a:pt x="269326" y="190153"/>
                  </a:lnTo>
                  <a:lnTo>
                    <a:pt x="284634" y="18518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288"/>
            <p:cNvSpPr/>
            <p:nvPr/>
          </p:nvSpPr>
          <p:spPr>
            <a:xfrm>
              <a:off x="3621881" y="2921793"/>
              <a:ext cx="107157" cy="21433"/>
            </a:xfrm>
            <a:custGeom>
              <a:avLst/>
              <a:gdLst/>
              <a:ahLst/>
              <a:cxnLst/>
              <a:rect l="0" t="0" r="0" b="0"/>
              <a:pathLst>
                <a:path w="107157" h="21433">
                  <a:moveTo>
                    <a:pt x="0" y="21432"/>
                  </a:moveTo>
                  <a:lnTo>
                    <a:pt x="3792" y="17639"/>
                  </a:lnTo>
                  <a:lnTo>
                    <a:pt x="5703" y="16522"/>
                  </a:lnTo>
                  <a:lnTo>
                    <a:pt x="7771" y="15777"/>
                  </a:lnTo>
                  <a:lnTo>
                    <a:pt x="9943" y="15281"/>
                  </a:lnTo>
                  <a:lnTo>
                    <a:pt x="12978" y="14950"/>
                  </a:lnTo>
                  <a:lnTo>
                    <a:pt x="16590" y="14729"/>
                  </a:lnTo>
                  <a:lnTo>
                    <a:pt x="20585" y="14582"/>
                  </a:lnTo>
                  <a:lnTo>
                    <a:pt x="25630" y="13690"/>
                  </a:lnTo>
                  <a:lnTo>
                    <a:pt x="31374" y="12302"/>
                  </a:lnTo>
                  <a:lnTo>
                    <a:pt x="37585" y="10583"/>
                  </a:lnTo>
                  <a:lnTo>
                    <a:pt x="44106" y="9436"/>
                  </a:lnTo>
                  <a:lnTo>
                    <a:pt x="50835" y="8672"/>
                  </a:lnTo>
                  <a:lnTo>
                    <a:pt x="57702" y="8163"/>
                  </a:lnTo>
                  <a:lnTo>
                    <a:pt x="64662" y="7029"/>
                  </a:lnTo>
                  <a:lnTo>
                    <a:pt x="71683" y="5480"/>
                  </a:lnTo>
                  <a:lnTo>
                    <a:pt x="78745" y="3654"/>
                  </a:lnTo>
                  <a:lnTo>
                    <a:pt x="85040" y="2436"/>
                  </a:lnTo>
                  <a:lnTo>
                    <a:pt x="90825" y="1624"/>
                  </a:lnTo>
                  <a:lnTo>
                    <a:pt x="10715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289"/>
            <p:cNvSpPr/>
            <p:nvPr/>
          </p:nvSpPr>
          <p:spPr>
            <a:xfrm>
              <a:off x="4036760" y="2807493"/>
              <a:ext cx="188009" cy="285588"/>
            </a:xfrm>
            <a:custGeom>
              <a:avLst/>
              <a:gdLst/>
              <a:ahLst/>
              <a:cxnLst/>
              <a:rect l="0" t="0" r="0" b="0"/>
              <a:pathLst>
                <a:path w="188009" h="285588">
                  <a:moveTo>
                    <a:pt x="106615" y="0"/>
                  </a:moveTo>
                  <a:lnTo>
                    <a:pt x="89822" y="0"/>
                  </a:lnTo>
                  <a:lnTo>
                    <a:pt x="86689" y="794"/>
                  </a:lnTo>
                  <a:lnTo>
                    <a:pt x="83011" y="2117"/>
                  </a:lnTo>
                  <a:lnTo>
                    <a:pt x="78973" y="3793"/>
                  </a:lnTo>
                  <a:lnTo>
                    <a:pt x="75487" y="5704"/>
                  </a:lnTo>
                  <a:lnTo>
                    <a:pt x="72369" y="7771"/>
                  </a:lnTo>
                  <a:lnTo>
                    <a:pt x="69497" y="9943"/>
                  </a:lnTo>
                  <a:lnTo>
                    <a:pt x="65994" y="12979"/>
                  </a:lnTo>
                  <a:lnTo>
                    <a:pt x="62072" y="16590"/>
                  </a:lnTo>
                  <a:lnTo>
                    <a:pt x="53480" y="24836"/>
                  </a:lnTo>
                  <a:lnTo>
                    <a:pt x="30316" y="47760"/>
                  </a:lnTo>
                  <a:lnTo>
                    <a:pt x="25587" y="53271"/>
                  </a:lnTo>
                  <a:lnTo>
                    <a:pt x="20846" y="59327"/>
                  </a:lnTo>
                  <a:lnTo>
                    <a:pt x="16098" y="65745"/>
                  </a:lnTo>
                  <a:lnTo>
                    <a:pt x="12139" y="71612"/>
                  </a:lnTo>
                  <a:lnTo>
                    <a:pt x="8706" y="77110"/>
                  </a:lnTo>
                  <a:lnTo>
                    <a:pt x="5623" y="82363"/>
                  </a:lnTo>
                  <a:lnTo>
                    <a:pt x="3568" y="87452"/>
                  </a:lnTo>
                  <a:lnTo>
                    <a:pt x="2198" y="92433"/>
                  </a:lnTo>
                  <a:lnTo>
                    <a:pt x="1285" y="97341"/>
                  </a:lnTo>
                  <a:lnTo>
                    <a:pt x="270" y="104911"/>
                  </a:lnTo>
                  <a:lnTo>
                    <a:pt x="0" y="108041"/>
                  </a:lnTo>
                  <a:lnTo>
                    <a:pt x="613" y="110921"/>
                  </a:lnTo>
                  <a:lnTo>
                    <a:pt x="3411" y="116238"/>
                  </a:lnTo>
                  <a:lnTo>
                    <a:pt x="7300" y="121247"/>
                  </a:lnTo>
                  <a:lnTo>
                    <a:pt x="9449" y="123694"/>
                  </a:lnTo>
                  <a:lnTo>
                    <a:pt x="13263" y="126119"/>
                  </a:lnTo>
                  <a:lnTo>
                    <a:pt x="18186" y="128529"/>
                  </a:lnTo>
                  <a:lnTo>
                    <a:pt x="23850" y="130930"/>
                  </a:lnTo>
                  <a:lnTo>
                    <a:pt x="29213" y="132531"/>
                  </a:lnTo>
                  <a:lnTo>
                    <a:pt x="34376" y="133598"/>
                  </a:lnTo>
                  <a:lnTo>
                    <a:pt x="39405" y="134309"/>
                  </a:lnTo>
                  <a:lnTo>
                    <a:pt x="45140" y="134783"/>
                  </a:lnTo>
                  <a:lnTo>
                    <a:pt x="51344" y="135099"/>
                  </a:lnTo>
                  <a:lnTo>
                    <a:pt x="65381" y="135451"/>
                  </a:lnTo>
                  <a:lnTo>
                    <a:pt x="127784" y="135721"/>
                  </a:lnTo>
                  <a:lnTo>
                    <a:pt x="135015" y="136518"/>
                  </a:lnTo>
                  <a:lnTo>
                    <a:pt x="142217" y="137843"/>
                  </a:lnTo>
                  <a:lnTo>
                    <a:pt x="149399" y="139521"/>
                  </a:lnTo>
                  <a:lnTo>
                    <a:pt x="155775" y="141433"/>
                  </a:lnTo>
                  <a:lnTo>
                    <a:pt x="161613" y="143501"/>
                  </a:lnTo>
                  <a:lnTo>
                    <a:pt x="167093" y="145674"/>
                  </a:lnTo>
                  <a:lnTo>
                    <a:pt x="171540" y="147916"/>
                  </a:lnTo>
                  <a:lnTo>
                    <a:pt x="175298" y="150204"/>
                  </a:lnTo>
                  <a:lnTo>
                    <a:pt x="178597" y="152524"/>
                  </a:lnTo>
                  <a:lnTo>
                    <a:pt x="184380" y="157218"/>
                  </a:lnTo>
                  <a:lnTo>
                    <a:pt x="187033" y="159581"/>
                  </a:lnTo>
                  <a:lnTo>
                    <a:pt x="188008" y="162744"/>
                  </a:lnTo>
                  <a:lnTo>
                    <a:pt x="187865" y="166440"/>
                  </a:lnTo>
                  <a:lnTo>
                    <a:pt x="185588" y="174780"/>
                  </a:lnTo>
                  <a:lnTo>
                    <a:pt x="183870" y="179226"/>
                  </a:lnTo>
                  <a:lnTo>
                    <a:pt x="181930" y="183778"/>
                  </a:lnTo>
                  <a:lnTo>
                    <a:pt x="179050" y="189194"/>
                  </a:lnTo>
                  <a:lnTo>
                    <a:pt x="175543" y="195185"/>
                  </a:lnTo>
                  <a:lnTo>
                    <a:pt x="171616" y="201561"/>
                  </a:lnTo>
                  <a:lnTo>
                    <a:pt x="167412" y="207399"/>
                  </a:lnTo>
                  <a:lnTo>
                    <a:pt x="163021" y="212879"/>
                  </a:lnTo>
                  <a:lnTo>
                    <a:pt x="158507" y="218119"/>
                  </a:lnTo>
                  <a:lnTo>
                    <a:pt x="153116" y="223994"/>
                  </a:lnTo>
                  <a:lnTo>
                    <a:pt x="140775" y="236872"/>
                  </a:lnTo>
                  <a:lnTo>
                    <a:pt x="134151" y="242846"/>
                  </a:lnTo>
                  <a:lnTo>
                    <a:pt x="127354" y="248416"/>
                  </a:lnTo>
                  <a:lnTo>
                    <a:pt x="120440" y="253717"/>
                  </a:lnTo>
                  <a:lnTo>
                    <a:pt x="113451" y="258839"/>
                  </a:lnTo>
                  <a:lnTo>
                    <a:pt x="99334" y="268763"/>
                  </a:lnTo>
                  <a:lnTo>
                    <a:pt x="93030" y="272837"/>
                  </a:lnTo>
                  <a:lnTo>
                    <a:pt x="87239" y="276348"/>
                  </a:lnTo>
                  <a:lnTo>
                    <a:pt x="81792" y="279482"/>
                  </a:lnTo>
                  <a:lnTo>
                    <a:pt x="75778" y="281572"/>
                  </a:lnTo>
                  <a:lnTo>
                    <a:pt x="69388" y="282965"/>
                  </a:lnTo>
                  <a:lnTo>
                    <a:pt x="62747" y="283893"/>
                  </a:lnTo>
                  <a:lnTo>
                    <a:pt x="56732" y="284512"/>
                  </a:lnTo>
                  <a:lnTo>
                    <a:pt x="51135" y="284925"/>
                  </a:lnTo>
                  <a:lnTo>
                    <a:pt x="45815" y="285200"/>
                  </a:lnTo>
                  <a:lnTo>
                    <a:pt x="35672" y="285506"/>
                  </a:lnTo>
                  <a:lnTo>
                    <a:pt x="30744" y="285587"/>
                  </a:lnTo>
                  <a:lnTo>
                    <a:pt x="26666" y="284848"/>
                  </a:lnTo>
                  <a:lnTo>
                    <a:pt x="23153" y="283561"/>
                  </a:lnTo>
                  <a:lnTo>
                    <a:pt x="20017" y="281910"/>
                  </a:lnTo>
                  <a:lnTo>
                    <a:pt x="14416" y="277958"/>
                  </a:lnTo>
                  <a:lnTo>
                    <a:pt x="11812" y="275793"/>
                  </a:lnTo>
                  <a:lnTo>
                    <a:pt x="10075" y="273556"/>
                  </a:lnTo>
                  <a:lnTo>
                    <a:pt x="8917" y="271271"/>
                  </a:lnTo>
                  <a:lnTo>
                    <a:pt x="6602" y="26431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290"/>
            <p:cNvSpPr/>
            <p:nvPr/>
          </p:nvSpPr>
          <p:spPr>
            <a:xfrm>
              <a:off x="4300537" y="2828925"/>
              <a:ext cx="257176" cy="205597"/>
            </a:xfrm>
            <a:custGeom>
              <a:avLst/>
              <a:gdLst/>
              <a:ahLst/>
              <a:cxnLst/>
              <a:rect l="0" t="0" r="0" b="0"/>
              <a:pathLst>
                <a:path w="257176" h="205597">
                  <a:moveTo>
                    <a:pt x="0" y="0"/>
                  </a:moveTo>
                  <a:lnTo>
                    <a:pt x="0" y="142593"/>
                  </a:lnTo>
                  <a:lnTo>
                    <a:pt x="794" y="149830"/>
                  </a:lnTo>
                  <a:lnTo>
                    <a:pt x="2117" y="157037"/>
                  </a:lnTo>
                  <a:lnTo>
                    <a:pt x="3792" y="164222"/>
                  </a:lnTo>
                  <a:lnTo>
                    <a:pt x="5703" y="170600"/>
                  </a:lnTo>
                  <a:lnTo>
                    <a:pt x="7771" y="176440"/>
                  </a:lnTo>
                  <a:lnTo>
                    <a:pt x="9943" y="181920"/>
                  </a:lnTo>
                  <a:lnTo>
                    <a:pt x="12185" y="186367"/>
                  </a:lnTo>
                  <a:lnTo>
                    <a:pt x="14473" y="190126"/>
                  </a:lnTo>
                  <a:lnTo>
                    <a:pt x="19133" y="196419"/>
                  </a:lnTo>
                  <a:lnTo>
                    <a:pt x="23849" y="201862"/>
                  </a:lnTo>
                  <a:lnTo>
                    <a:pt x="26218" y="203631"/>
                  </a:lnTo>
                  <a:lnTo>
                    <a:pt x="30967" y="205596"/>
                  </a:lnTo>
                  <a:lnTo>
                    <a:pt x="34139" y="205326"/>
                  </a:lnTo>
                  <a:lnTo>
                    <a:pt x="41896" y="202910"/>
                  </a:lnTo>
                  <a:lnTo>
                    <a:pt x="48518" y="199190"/>
                  </a:lnTo>
                  <a:lnTo>
                    <a:pt x="54901" y="194098"/>
                  </a:lnTo>
                  <a:lnTo>
                    <a:pt x="58826" y="190517"/>
                  </a:lnTo>
                  <a:lnTo>
                    <a:pt x="63030" y="186542"/>
                  </a:lnTo>
                  <a:lnTo>
                    <a:pt x="66626" y="181511"/>
                  </a:lnTo>
                  <a:lnTo>
                    <a:pt x="69817" y="175776"/>
                  </a:lnTo>
                  <a:lnTo>
                    <a:pt x="72739" y="169572"/>
                  </a:lnTo>
                  <a:lnTo>
                    <a:pt x="76274" y="163054"/>
                  </a:lnTo>
                  <a:lnTo>
                    <a:pt x="80218" y="156328"/>
                  </a:lnTo>
                  <a:lnTo>
                    <a:pt x="84435" y="149462"/>
                  </a:lnTo>
                  <a:lnTo>
                    <a:pt x="88040" y="142504"/>
                  </a:lnTo>
                  <a:lnTo>
                    <a:pt x="91237" y="135483"/>
                  </a:lnTo>
                  <a:lnTo>
                    <a:pt x="94162" y="128422"/>
                  </a:lnTo>
                  <a:lnTo>
                    <a:pt x="97700" y="121333"/>
                  </a:lnTo>
                  <a:lnTo>
                    <a:pt x="101646" y="114226"/>
                  </a:lnTo>
                  <a:lnTo>
                    <a:pt x="105864" y="107107"/>
                  </a:lnTo>
                  <a:lnTo>
                    <a:pt x="109470" y="100773"/>
                  </a:lnTo>
                  <a:lnTo>
                    <a:pt x="115593" y="89502"/>
                  </a:lnTo>
                  <a:lnTo>
                    <a:pt x="118337" y="83481"/>
                  </a:lnTo>
                  <a:lnTo>
                    <a:pt x="120960" y="77085"/>
                  </a:lnTo>
                  <a:lnTo>
                    <a:pt x="123503" y="70440"/>
                  </a:lnTo>
                  <a:lnTo>
                    <a:pt x="125197" y="65216"/>
                  </a:lnTo>
                  <a:lnTo>
                    <a:pt x="126328" y="60940"/>
                  </a:lnTo>
                  <a:lnTo>
                    <a:pt x="127081" y="57295"/>
                  </a:lnTo>
                  <a:lnTo>
                    <a:pt x="127918" y="51129"/>
                  </a:lnTo>
                  <a:lnTo>
                    <a:pt x="128290" y="45742"/>
                  </a:lnTo>
                  <a:lnTo>
                    <a:pt x="128455" y="40703"/>
                  </a:lnTo>
                  <a:lnTo>
                    <a:pt x="129293" y="39041"/>
                  </a:lnTo>
                  <a:lnTo>
                    <a:pt x="130646" y="37933"/>
                  </a:lnTo>
                  <a:lnTo>
                    <a:pt x="132341" y="37195"/>
                  </a:lnTo>
                  <a:lnTo>
                    <a:pt x="133471" y="37497"/>
                  </a:lnTo>
                  <a:lnTo>
                    <a:pt x="134224" y="38491"/>
                  </a:lnTo>
                  <a:lnTo>
                    <a:pt x="135062" y="41713"/>
                  </a:lnTo>
                  <a:lnTo>
                    <a:pt x="135434" y="45791"/>
                  </a:lnTo>
                  <a:lnTo>
                    <a:pt x="136327" y="48783"/>
                  </a:lnTo>
                  <a:lnTo>
                    <a:pt x="137716" y="52366"/>
                  </a:lnTo>
                  <a:lnTo>
                    <a:pt x="139435" y="56342"/>
                  </a:lnTo>
                  <a:lnTo>
                    <a:pt x="140582" y="60580"/>
                  </a:lnTo>
                  <a:lnTo>
                    <a:pt x="141346" y="64993"/>
                  </a:lnTo>
                  <a:lnTo>
                    <a:pt x="141856" y="69522"/>
                  </a:lnTo>
                  <a:lnTo>
                    <a:pt x="142989" y="74129"/>
                  </a:lnTo>
                  <a:lnTo>
                    <a:pt x="144539" y="78788"/>
                  </a:lnTo>
                  <a:lnTo>
                    <a:pt x="146365" y="83481"/>
                  </a:lnTo>
                  <a:lnTo>
                    <a:pt x="150512" y="95046"/>
                  </a:lnTo>
                  <a:lnTo>
                    <a:pt x="159641" y="121873"/>
                  </a:lnTo>
                  <a:lnTo>
                    <a:pt x="161990" y="128080"/>
                  </a:lnTo>
                  <a:lnTo>
                    <a:pt x="164349" y="133805"/>
                  </a:lnTo>
                  <a:lnTo>
                    <a:pt x="166717" y="139210"/>
                  </a:lnTo>
                  <a:lnTo>
                    <a:pt x="169881" y="144400"/>
                  </a:lnTo>
                  <a:lnTo>
                    <a:pt x="173579" y="149448"/>
                  </a:lnTo>
                  <a:lnTo>
                    <a:pt x="177632" y="154401"/>
                  </a:lnTo>
                  <a:lnTo>
                    <a:pt x="181921" y="158496"/>
                  </a:lnTo>
                  <a:lnTo>
                    <a:pt x="186368" y="162020"/>
                  </a:lnTo>
                  <a:lnTo>
                    <a:pt x="190921" y="165163"/>
                  </a:lnTo>
                  <a:lnTo>
                    <a:pt x="195543" y="167259"/>
                  </a:lnTo>
                  <a:lnTo>
                    <a:pt x="200212" y="168656"/>
                  </a:lnTo>
                  <a:lnTo>
                    <a:pt x="204912" y="169587"/>
                  </a:lnTo>
                  <a:lnTo>
                    <a:pt x="210427" y="170208"/>
                  </a:lnTo>
                  <a:lnTo>
                    <a:pt x="216485" y="170622"/>
                  </a:lnTo>
                  <a:lnTo>
                    <a:pt x="222904" y="170898"/>
                  </a:lnTo>
                  <a:lnTo>
                    <a:pt x="229565" y="170288"/>
                  </a:lnTo>
                  <a:lnTo>
                    <a:pt x="236387" y="169088"/>
                  </a:lnTo>
                  <a:lnTo>
                    <a:pt x="257175" y="1643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291"/>
            <p:cNvSpPr/>
            <p:nvPr/>
          </p:nvSpPr>
          <p:spPr>
            <a:xfrm>
              <a:off x="4586374" y="2686050"/>
              <a:ext cx="248376" cy="349907"/>
            </a:xfrm>
            <a:custGeom>
              <a:avLst/>
              <a:gdLst/>
              <a:ahLst/>
              <a:cxnLst/>
              <a:rect l="0" t="0" r="0" b="0"/>
              <a:pathLst>
                <a:path w="248376" h="349907">
                  <a:moveTo>
                    <a:pt x="7057" y="0"/>
                  </a:moveTo>
                  <a:lnTo>
                    <a:pt x="207" y="0"/>
                  </a:lnTo>
                  <a:lnTo>
                    <a:pt x="0" y="3792"/>
                  </a:lnTo>
                  <a:lnTo>
                    <a:pt x="765" y="4909"/>
                  </a:lnTo>
                  <a:lnTo>
                    <a:pt x="2069" y="5654"/>
                  </a:lnTo>
                  <a:lnTo>
                    <a:pt x="3731" y="6150"/>
                  </a:lnTo>
                  <a:lnTo>
                    <a:pt x="5634" y="8069"/>
                  </a:lnTo>
                  <a:lnTo>
                    <a:pt x="12103" y="18354"/>
                  </a:lnTo>
                  <a:lnTo>
                    <a:pt x="16708" y="26942"/>
                  </a:lnTo>
                  <a:lnTo>
                    <a:pt x="19047" y="32249"/>
                  </a:lnTo>
                  <a:lnTo>
                    <a:pt x="21400" y="38168"/>
                  </a:lnTo>
                  <a:lnTo>
                    <a:pt x="23763" y="44495"/>
                  </a:lnTo>
                  <a:lnTo>
                    <a:pt x="26925" y="51094"/>
                  </a:lnTo>
                  <a:lnTo>
                    <a:pt x="30622" y="57875"/>
                  </a:lnTo>
                  <a:lnTo>
                    <a:pt x="34673" y="64777"/>
                  </a:lnTo>
                  <a:lnTo>
                    <a:pt x="38167" y="72553"/>
                  </a:lnTo>
                  <a:lnTo>
                    <a:pt x="41291" y="80913"/>
                  </a:lnTo>
                  <a:lnTo>
                    <a:pt x="44167" y="89660"/>
                  </a:lnTo>
                  <a:lnTo>
                    <a:pt x="46878" y="98667"/>
                  </a:lnTo>
                  <a:lnTo>
                    <a:pt x="54486" y="125719"/>
                  </a:lnTo>
                  <a:lnTo>
                    <a:pt x="61768" y="149962"/>
                  </a:lnTo>
                  <a:lnTo>
                    <a:pt x="68952" y="176901"/>
                  </a:lnTo>
                  <a:lnTo>
                    <a:pt x="73724" y="195568"/>
                  </a:lnTo>
                  <a:lnTo>
                    <a:pt x="75314" y="204198"/>
                  </a:lnTo>
                  <a:lnTo>
                    <a:pt x="76374" y="212331"/>
                  </a:lnTo>
                  <a:lnTo>
                    <a:pt x="77081" y="220135"/>
                  </a:lnTo>
                  <a:lnTo>
                    <a:pt x="77552" y="227719"/>
                  </a:lnTo>
                  <a:lnTo>
                    <a:pt x="78075" y="242496"/>
                  </a:lnTo>
                  <a:lnTo>
                    <a:pt x="79009" y="249770"/>
                  </a:lnTo>
                  <a:lnTo>
                    <a:pt x="80425" y="257001"/>
                  </a:lnTo>
                  <a:lnTo>
                    <a:pt x="82163" y="264203"/>
                  </a:lnTo>
                  <a:lnTo>
                    <a:pt x="82527" y="270591"/>
                  </a:lnTo>
                  <a:lnTo>
                    <a:pt x="81977" y="276438"/>
                  </a:lnTo>
                  <a:lnTo>
                    <a:pt x="80042" y="286373"/>
                  </a:lnTo>
                  <a:lnTo>
                    <a:pt x="78953" y="296430"/>
                  </a:lnTo>
                  <a:lnTo>
                    <a:pt x="78512" y="306715"/>
                  </a:lnTo>
                  <a:lnTo>
                    <a:pt x="78495" y="273385"/>
                  </a:lnTo>
                  <a:lnTo>
                    <a:pt x="79288" y="267981"/>
                  </a:lnTo>
                  <a:lnTo>
                    <a:pt x="80611" y="261998"/>
                  </a:lnTo>
                  <a:lnTo>
                    <a:pt x="82287" y="255628"/>
                  </a:lnTo>
                  <a:lnTo>
                    <a:pt x="84198" y="249793"/>
                  </a:lnTo>
                  <a:lnTo>
                    <a:pt x="88437" y="239077"/>
                  </a:lnTo>
                  <a:lnTo>
                    <a:pt x="91473" y="233203"/>
                  </a:lnTo>
                  <a:lnTo>
                    <a:pt x="95084" y="226906"/>
                  </a:lnTo>
                  <a:lnTo>
                    <a:pt x="99079" y="220327"/>
                  </a:lnTo>
                  <a:lnTo>
                    <a:pt x="104124" y="214353"/>
                  </a:lnTo>
                  <a:lnTo>
                    <a:pt x="109868" y="208783"/>
                  </a:lnTo>
                  <a:lnTo>
                    <a:pt x="116079" y="203482"/>
                  </a:lnTo>
                  <a:lnTo>
                    <a:pt x="121807" y="198361"/>
                  </a:lnTo>
                  <a:lnTo>
                    <a:pt x="132405" y="188437"/>
                  </a:lnTo>
                  <a:lnTo>
                    <a:pt x="138247" y="184362"/>
                  </a:lnTo>
                  <a:lnTo>
                    <a:pt x="144524" y="180852"/>
                  </a:lnTo>
                  <a:lnTo>
                    <a:pt x="167913" y="169514"/>
                  </a:lnTo>
                  <a:lnTo>
                    <a:pt x="173826" y="167778"/>
                  </a:lnTo>
                  <a:lnTo>
                    <a:pt x="180149" y="166621"/>
                  </a:lnTo>
                  <a:lnTo>
                    <a:pt x="186745" y="165849"/>
                  </a:lnTo>
                  <a:lnTo>
                    <a:pt x="193524" y="166128"/>
                  </a:lnTo>
                  <a:lnTo>
                    <a:pt x="200425" y="167108"/>
                  </a:lnTo>
                  <a:lnTo>
                    <a:pt x="207406" y="168555"/>
                  </a:lnTo>
                  <a:lnTo>
                    <a:pt x="213648" y="169520"/>
                  </a:lnTo>
                  <a:lnTo>
                    <a:pt x="219397" y="170163"/>
                  </a:lnTo>
                  <a:lnTo>
                    <a:pt x="224817" y="170592"/>
                  </a:lnTo>
                  <a:lnTo>
                    <a:pt x="229224" y="172465"/>
                  </a:lnTo>
                  <a:lnTo>
                    <a:pt x="232956" y="175302"/>
                  </a:lnTo>
                  <a:lnTo>
                    <a:pt x="239219" y="182687"/>
                  </a:lnTo>
                  <a:lnTo>
                    <a:pt x="244648" y="191261"/>
                  </a:lnTo>
                  <a:lnTo>
                    <a:pt x="247591" y="200363"/>
                  </a:lnTo>
                  <a:lnTo>
                    <a:pt x="248375" y="205013"/>
                  </a:lnTo>
                  <a:lnTo>
                    <a:pt x="248104" y="210494"/>
                  </a:lnTo>
                  <a:lnTo>
                    <a:pt x="247130" y="216529"/>
                  </a:lnTo>
                  <a:lnTo>
                    <a:pt x="245687" y="222934"/>
                  </a:lnTo>
                  <a:lnTo>
                    <a:pt x="243137" y="230378"/>
                  </a:lnTo>
                  <a:lnTo>
                    <a:pt x="239850" y="238517"/>
                  </a:lnTo>
                  <a:lnTo>
                    <a:pt x="236071" y="247117"/>
                  </a:lnTo>
                  <a:lnTo>
                    <a:pt x="231964" y="255232"/>
                  </a:lnTo>
                  <a:lnTo>
                    <a:pt x="227639" y="263024"/>
                  </a:lnTo>
                  <a:lnTo>
                    <a:pt x="223168" y="270599"/>
                  </a:lnTo>
                  <a:lnTo>
                    <a:pt x="217806" y="277236"/>
                  </a:lnTo>
                  <a:lnTo>
                    <a:pt x="211850" y="283249"/>
                  </a:lnTo>
                  <a:lnTo>
                    <a:pt x="205498" y="288845"/>
                  </a:lnTo>
                  <a:lnTo>
                    <a:pt x="198882" y="294957"/>
                  </a:lnTo>
                  <a:lnTo>
                    <a:pt x="178988" y="314142"/>
                  </a:lnTo>
                  <a:lnTo>
                    <a:pt x="167873" y="325091"/>
                  </a:lnTo>
                  <a:lnTo>
                    <a:pt x="161892" y="329440"/>
                  </a:lnTo>
                  <a:lnTo>
                    <a:pt x="155524" y="333133"/>
                  </a:lnTo>
                  <a:lnTo>
                    <a:pt x="148898" y="336388"/>
                  </a:lnTo>
                  <a:lnTo>
                    <a:pt x="143686" y="339352"/>
                  </a:lnTo>
                  <a:lnTo>
                    <a:pt x="139418" y="342122"/>
                  </a:lnTo>
                  <a:lnTo>
                    <a:pt x="135779" y="344763"/>
                  </a:lnTo>
                  <a:lnTo>
                    <a:pt x="131765" y="346523"/>
                  </a:lnTo>
                  <a:lnTo>
                    <a:pt x="127502" y="347696"/>
                  </a:lnTo>
                  <a:lnTo>
                    <a:pt x="123073" y="348479"/>
                  </a:lnTo>
                  <a:lnTo>
                    <a:pt x="118532" y="349000"/>
                  </a:lnTo>
                  <a:lnTo>
                    <a:pt x="113917" y="349348"/>
                  </a:lnTo>
                  <a:lnTo>
                    <a:pt x="105350" y="349734"/>
                  </a:lnTo>
                  <a:lnTo>
                    <a:pt x="98897" y="349906"/>
                  </a:lnTo>
                  <a:lnTo>
                    <a:pt x="96859" y="349158"/>
                  </a:lnTo>
                  <a:lnTo>
                    <a:pt x="95499" y="347865"/>
                  </a:lnTo>
                  <a:lnTo>
                    <a:pt x="93196" y="344313"/>
                  </a:lnTo>
                  <a:lnTo>
                    <a:pt x="89527" y="340088"/>
                  </a:lnTo>
                  <a:lnTo>
                    <a:pt x="88230" y="337850"/>
                  </a:lnTo>
                  <a:lnTo>
                    <a:pt x="85638" y="3286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292"/>
            <p:cNvSpPr/>
            <p:nvPr/>
          </p:nvSpPr>
          <p:spPr>
            <a:xfrm>
              <a:off x="4950618" y="2664618"/>
              <a:ext cx="71439" cy="328614"/>
            </a:xfrm>
            <a:custGeom>
              <a:avLst/>
              <a:gdLst/>
              <a:ahLst/>
              <a:cxnLst/>
              <a:rect l="0" t="0" r="0" b="0"/>
              <a:pathLst>
                <a:path w="71439" h="328614">
                  <a:moveTo>
                    <a:pt x="0" y="0"/>
                  </a:moveTo>
                  <a:lnTo>
                    <a:pt x="0" y="9943"/>
                  </a:lnTo>
                  <a:lnTo>
                    <a:pt x="2117" y="16590"/>
                  </a:lnTo>
                  <a:lnTo>
                    <a:pt x="3793" y="20585"/>
                  </a:lnTo>
                  <a:lnTo>
                    <a:pt x="5655" y="29258"/>
                  </a:lnTo>
                  <a:lnTo>
                    <a:pt x="7276" y="39197"/>
                  </a:lnTo>
                  <a:lnTo>
                    <a:pt x="8819" y="45182"/>
                  </a:lnTo>
                  <a:lnTo>
                    <a:pt x="10642" y="51552"/>
                  </a:lnTo>
                  <a:lnTo>
                    <a:pt x="17000" y="75688"/>
                  </a:lnTo>
                  <a:lnTo>
                    <a:pt x="18477" y="84590"/>
                  </a:lnTo>
                  <a:lnTo>
                    <a:pt x="19462" y="93700"/>
                  </a:lnTo>
                  <a:lnTo>
                    <a:pt x="20119" y="102948"/>
                  </a:lnTo>
                  <a:lnTo>
                    <a:pt x="21350" y="112288"/>
                  </a:lnTo>
                  <a:lnTo>
                    <a:pt x="22965" y="121690"/>
                  </a:lnTo>
                  <a:lnTo>
                    <a:pt x="24835" y="131133"/>
                  </a:lnTo>
                  <a:lnTo>
                    <a:pt x="26082" y="140603"/>
                  </a:lnTo>
                  <a:lnTo>
                    <a:pt x="26913" y="150092"/>
                  </a:lnTo>
                  <a:lnTo>
                    <a:pt x="27467" y="159593"/>
                  </a:lnTo>
                  <a:lnTo>
                    <a:pt x="29424" y="169101"/>
                  </a:lnTo>
                  <a:lnTo>
                    <a:pt x="32316" y="178616"/>
                  </a:lnTo>
                  <a:lnTo>
                    <a:pt x="35831" y="188134"/>
                  </a:lnTo>
                  <a:lnTo>
                    <a:pt x="38175" y="196860"/>
                  </a:lnTo>
                  <a:lnTo>
                    <a:pt x="39738" y="205059"/>
                  </a:lnTo>
                  <a:lnTo>
                    <a:pt x="40780" y="212906"/>
                  </a:lnTo>
                  <a:lnTo>
                    <a:pt x="42267" y="220519"/>
                  </a:lnTo>
                  <a:lnTo>
                    <a:pt x="44053" y="227975"/>
                  </a:lnTo>
                  <a:lnTo>
                    <a:pt x="46038" y="235327"/>
                  </a:lnTo>
                  <a:lnTo>
                    <a:pt x="47361" y="242610"/>
                  </a:lnTo>
                  <a:lnTo>
                    <a:pt x="48243" y="249846"/>
                  </a:lnTo>
                  <a:lnTo>
                    <a:pt x="48831" y="257052"/>
                  </a:lnTo>
                  <a:lnTo>
                    <a:pt x="50017" y="263443"/>
                  </a:lnTo>
                  <a:lnTo>
                    <a:pt x="51601" y="269291"/>
                  </a:lnTo>
                  <a:lnTo>
                    <a:pt x="53450" y="274778"/>
                  </a:lnTo>
                  <a:lnTo>
                    <a:pt x="55477" y="280023"/>
                  </a:lnTo>
                  <a:lnTo>
                    <a:pt x="57622" y="285107"/>
                  </a:lnTo>
                  <a:lnTo>
                    <a:pt x="59847" y="290084"/>
                  </a:lnTo>
                  <a:lnTo>
                    <a:pt x="64434" y="299847"/>
                  </a:lnTo>
                  <a:lnTo>
                    <a:pt x="66768" y="304673"/>
                  </a:lnTo>
                  <a:lnTo>
                    <a:pt x="68325" y="308684"/>
                  </a:lnTo>
                  <a:lnTo>
                    <a:pt x="70516" y="318122"/>
                  </a:lnTo>
                  <a:lnTo>
                    <a:pt x="71383" y="327929"/>
                  </a:lnTo>
                  <a:lnTo>
                    <a:pt x="71438" y="3286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293"/>
            <p:cNvSpPr/>
            <p:nvPr/>
          </p:nvSpPr>
          <p:spPr>
            <a:xfrm>
              <a:off x="4829175" y="2765060"/>
              <a:ext cx="450057" cy="213523"/>
            </a:xfrm>
            <a:custGeom>
              <a:avLst/>
              <a:gdLst/>
              <a:ahLst/>
              <a:cxnLst/>
              <a:rect l="0" t="0" r="0" b="0"/>
              <a:pathLst>
                <a:path w="450057" h="213523">
                  <a:moveTo>
                    <a:pt x="0" y="106727"/>
                  </a:moveTo>
                  <a:lnTo>
                    <a:pt x="6150" y="106727"/>
                  </a:lnTo>
                  <a:lnTo>
                    <a:pt x="13444" y="101024"/>
                  </a:lnTo>
                  <a:lnTo>
                    <a:pt x="20792" y="96784"/>
                  </a:lnTo>
                  <a:lnTo>
                    <a:pt x="31465" y="94370"/>
                  </a:lnTo>
                  <a:lnTo>
                    <a:pt x="37645" y="93727"/>
                  </a:lnTo>
                  <a:lnTo>
                    <a:pt x="43353" y="91710"/>
                  </a:lnTo>
                  <a:lnTo>
                    <a:pt x="59765" y="82081"/>
                  </a:lnTo>
                  <a:lnTo>
                    <a:pt x="72599" y="76459"/>
                  </a:lnTo>
                  <a:lnTo>
                    <a:pt x="80150" y="73848"/>
                  </a:lnTo>
                  <a:lnTo>
                    <a:pt x="88358" y="71314"/>
                  </a:lnTo>
                  <a:lnTo>
                    <a:pt x="97005" y="68831"/>
                  </a:lnTo>
                  <a:lnTo>
                    <a:pt x="105945" y="65588"/>
                  </a:lnTo>
                  <a:lnTo>
                    <a:pt x="115080" y="61838"/>
                  </a:lnTo>
                  <a:lnTo>
                    <a:pt x="124345" y="57751"/>
                  </a:lnTo>
                  <a:lnTo>
                    <a:pt x="143105" y="48977"/>
                  </a:lnTo>
                  <a:lnTo>
                    <a:pt x="181020" y="30408"/>
                  </a:lnTo>
                  <a:lnTo>
                    <a:pt x="189736" y="26479"/>
                  </a:lnTo>
                  <a:lnTo>
                    <a:pt x="197928" y="23066"/>
                  </a:lnTo>
                  <a:lnTo>
                    <a:pt x="205771" y="19997"/>
                  </a:lnTo>
                  <a:lnTo>
                    <a:pt x="220835" y="14470"/>
                  </a:lnTo>
                  <a:lnTo>
                    <a:pt x="233880" y="9368"/>
                  </a:lnTo>
                  <a:lnTo>
                    <a:pt x="245686" y="2826"/>
                  </a:lnTo>
                  <a:lnTo>
                    <a:pt x="251539" y="1018"/>
                  </a:lnTo>
                  <a:lnTo>
                    <a:pt x="259298" y="0"/>
                  </a:lnTo>
                  <a:lnTo>
                    <a:pt x="260971" y="650"/>
                  </a:lnTo>
                  <a:lnTo>
                    <a:pt x="262087" y="1878"/>
                  </a:lnTo>
                  <a:lnTo>
                    <a:pt x="262831" y="3490"/>
                  </a:lnTo>
                  <a:lnTo>
                    <a:pt x="263657" y="7398"/>
                  </a:lnTo>
                  <a:lnTo>
                    <a:pt x="264123" y="14061"/>
                  </a:lnTo>
                  <a:lnTo>
                    <a:pt x="264231" y="19504"/>
                  </a:lnTo>
                  <a:lnTo>
                    <a:pt x="264315" y="54467"/>
                  </a:lnTo>
                  <a:lnTo>
                    <a:pt x="265110" y="59981"/>
                  </a:lnTo>
                  <a:lnTo>
                    <a:pt x="266433" y="66038"/>
                  </a:lnTo>
                  <a:lnTo>
                    <a:pt x="268110" y="72457"/>
                  </a:lnTo>
                  <a:lnTo>
                    <a:pt x="270021" y="79118"/>
                  </a:lnTo>
                  <a:lnTo>
                    <a:pt x="274261" y="92869"/>
                  </a:lnTo>
                  <a:lnTo>
                    <a:pt x="281111" y="113998"/>
                  </a:lnTo>
                  <a:lnTo>
                    <a:pt x="282657" y="121099"/>
                  </a:lnTo>
                  <a:lnTo>
                    <a:pt x="283688" y="128215"/>
                  </a:lnTo>
                  <a:lnTo>
                    <a:pt x="284375" y="135340"/>
                  </a:lnTo>
                  <a:lnTo>
                    <a:pt x="285627" y="142471"/>
                  </a:lnTo>
                  <a:lnTo>
                    <a:pt x="287256" y="149606"/>
                  </a:lnTo>
                  <a:lnTo>
                    <a:pt x="289135" y="156744"/>
                  </a:lnTo>
                  <a:lnTo>
                    <a:pt x="291181" y="163091"/>
                  </a:lnTo>
                  <a:lnTo>
                    <a:pt x="293339" y="168909"/>
                  </a:lnTo>
                  <a:lnTo>
                    <a:pt x="295572" y="174376"/>
                  </a:lnTo>
                  <a:lnTo>
                    <a:pt x="297854" y="178813"/>
                  </a:lnTo>
                  <a:lnTo>
                    <a:pt x="300169" y="182566"/>
                  </a:lnTo>
                  <a:lnTo>
                    <a:pt x="302506" y="185861"/>
                  </a:lnTo>
                  <a:lnTo>
                    <a:pt x="304858" y="189646"/>
                  </a:lnTo>
                  <a:lnTo>
                    <a:pt x="307220" y="193756"/>
                  </a:lnTo>
                  <a:lnTo>
                    <a:pt x="312921" y="204175"/>
                  </a:lnTo>
                  <a:lnTo>
                    <a:pt x="313701" y="207716"/>
                  </a:lnTo>
                  <a:lnTo>
                    <a:pt x="314288" y="213522"/>
                  </a:lnTo>
                  <a:lnTo>
                    <a:pt x="314321" y="207701"/>
                  </a:lnTo>
                  <a:lnTo>
                    <a:pt x="310531" y="203232"/>
                  </a:lnTo>
                  <a:lnTo>
                    <a:pt x="309414" y="200433"/>
                  </a:lnTo>
                  <a:lnTo>
                    <a:pt x="308670" y="196978"/>
                  </a:lnTo>
                  <a:lnTo>
                    <a:pt x="308174" y="193088"/>
                  </a:lnTo>
                  <a:lnTo>
                    <a:pt x="307049" y="188114"/>
                  </a:lnTo>
                  <a:lnTo>
                    <a:pt x="305506" y="182416"/>
                  </a:lnTo>
                  <a:lnTo>
                    <a:pt x="303683" y="176236"/>
                  </a:lnTo>
                  <a:lnTo>
                    <a:pt x="303261" y="169735"/>
                  </a:lnTo>
                  <a:lnTo>
                    <a:pt x="303774" y="163020"/>
                  </a:lnTo>
                  <a:lnTo>
                    <a:pt x="304910" y="156162"/>
                  </a:lnTo>
                  <a:lnTo>
                    <a:pt x="306461" y="149209"/>
                  </a:lnTo>
                  <a:lnTo>
                    <a:pt x="308288" y="142192"/>
                  </a:lnTo>
                  <a:lnTo>
                    <a:pt x="310300" y="135133"/>
                  </a:lnTo>
                  <a:lnTo>
                    <a:pt x="314653" y="120939"/>
                  </a:lnTo>
                  <a:lnTo>
                    <a:pt x="316924" y="113821"/>
                  </a:lnTo>
                  <a:lnTo>
                    <a:pt x="318439" y="106694"/>
                  </a:lnTo>
                  <a:lnTo>
                    <a:pt x="319449" y="99561"/>
                  </a:lnTo>
                  <a:lnTo>
                    <a:pt x="320122" y="92425"/>
                  </a:lnTo>
                  <a:lnTo>
                    <a:pt x="322159" y="86080"/>
                  </a:lnTo>
                  <a:lnTo>
                    <a:pt x="325103" y="80262"/>
                  </a:lnTo>
                  <a:lnTo>
                    <a:pt x="328654" y="74796"/>
                  </a:lnTo>
                  <a:lnTo>
                    <a:pt x="332609" y="69565"/>
                  </a:lnTo>
                  <a:lnTo>
                    <a:pt x="336833" y="64490"/>
                  </a:lnTo>
                  <a:lnTo>
                    <a:pt x="341236" y="59519"/>
                  </a:lnTo>
                  <a:lnTo>
                    <a:pt x="347347" y="54617"/>
                  </a:lnTo>
                  <a:lnTo>
                    <a:pt x="354596" y="49762"/>
                  </a:lnTo>
                  <a:lnTo>
                    <a:pt x="362603" y="44938"/>
                  </a:lnTo>
                  <a:lnTo>
                    <a:pt x="370323" y="40928"/>
                  </a:lnTo>
                  <a:lnTo>
                    <a:pt x="377850" y="37461"/>
                  </a:lnTo>
                  <a:lnTo>
                    <a:pt x="385250" y="34356"/>
                  </a:lnTo>
                  <a:lnTo>
                    <a:pt x="392564" y="31492"/>
                  </a:lnTo>
                  <a:lnTo>
                    <a:pt x="407041" y="26194"/>
                  </a:lnTo>
                  <a:lnTo>
                    <a:pt x="428580" y="18748"/>
                  </a:lnTo>
                  <a:lnTo>
                    <a:pt x="438659" y="16031"/>
                  </a:lnTo>
                  <a:lnTo>
                    <a:pt x="450056" y="1385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294"/>
            <p:cNvSpPr/>
            <p:nvPr/>
          </p:nvSpPr>
          <p:spPr>
            <a:xfrm>
              <a:off x="5258267" y="2773644"/>
              <a:ext cx="213846" cy="226171"/>
            </a:xfrm>
            <a:custGeom>
              <a:avLst/>
              <a:gdLst/>
              <a:ahLst/>
              <a:cxnLst/>
              <a:rect l="0" t="0" r="0" b="0"/>
              <a:pathLst>
                <a:path w="213846" h="226171">
                  <a:moveTo>
                    <a:pt x="120976" y="5274"/>
                  </a:moveTo>
                  <a:lnTo>
                    <a:pt x="99486" y="5274"/>
                  </a:lnTo>
                  <a:lnTo>
                    <a:pt x="95537" y="6068"/>
                  </a:lnTo>
                  <a:lnTo>
                    <a:pt x="91316" y="7391"/>
                  </a:lnTo>
                  <a:lnTo>
                    <a:pt x="86916" y="9067"/>
                  </a:lnTo>
                  <a:lnTo>
                    <a:pt x="82394" y="10978"/>
                  </a:lnTo>
                  <a:lnTo>
                    <a:pt x="77792" y="13045"/>
                  </a:lnTo>
                  <a:lnTo>
                    <a:pt x="73137" y="15217"/>
                  </a:lnTo>
                  <a:lnTo>
                    <a:pt x="68446" y="18253"/>
                  </a:lnTo>
                  <a:lnTo>
                    <a:pt x="63731" y="21864"/>
                  </a:lnTo>
                  <a:lnTo>
                    <a:pt x="59000" y="25859"/>
                  </a:lnTo>
                  <a:lnTo>
                    <a:pt x="53465" y="30904"/>
                  </a:lnTo>
                  <a:lnTo>
                    <a:pt x="40965" y="42859"/>
                  </a:lnTo>
                  <a:lnTo>
                    <a:pt x="35092" y="49381"/>
                  </a:lnTo>
                  <a:lnTo>
                    <a:pt x="29589" y="56110"/>
                  </a:lnTo>
                  <a:lnTo>
                    <a:pt x="24333" y="62977"/>
                  </a:lnTo>
                  <a:lnTo>
                    <a:pt x="21622" y="69937"/>
                  </a:lnTo>
                  <a:lnTo>
                    <a:pt x="20609" y="76957"/>
                  </a:lnTo>
                  <a:lnTo>
                    <a:pt x="20727" y="84019"/>
                  </a:lnTo>
                  <a:lnTo>
                    <a:pt x="19219" y="91109"/>
                  </a:lnTo>
                  <a:lnTo>
                    <a:pt x="16625" y="98216"/>
                  </a:lnTo>
                  <a:lnTo>
                    <a:pt x="13309" y="105335"/>
                  </a:lnTo>
                  <a:lnTo>
                    <a:pt x="10304" y="112463"/>
                  </a:lnTo>
                  <a:lnTo>
                    <a:pt x="7507" y="119596"/>
                  </a:lnTo>
                  <a:lnTo>
                    <a:pt x="4849" y="126732"/>
                  </a:lnTo>
                  <a:lnTo>
                    <a:pt x="3077" y="133871"/>
                  </a:lnTo>
                  <a:lnTo>
                    <a:pt x="1896" y="141012"/>
                  </a:lnTo>
                  <a:lnTo>
                    <a:pt x="1108" y="148154"/>
                  </a:lnTo>
                  <a:lnTo>
                    <a:pt x="583" y="156090"/>
                  </a:lnTo>
                  <a:lnTo>
                    <a:pt x="233" y="164555"/>
                  </a:lnTo>
                  <a:lnTo>
                    <a:pt x="0" y="173374"/>
                  </a:lnTo>
                  <a:lnTo>
                    <a:pt x="637" y="180841"/>
                  </a:lnTo>
                  <a:lnTo>
                    <a:pt x="1857" y="187406"/>
                  </a:lnTo>
                  <a:lnTo>
                    <a:pt x="3463" y="193371"/>
                  </a:lnTo>
                  <a:lnTo>
                    <a:pt x="6122" y="198934"/>
                  </a:lnTo>
                  <a:lnTo>
                    <a:pt x="9482" y="204231"/>
                  </a:lnTo>
                  <a:lnTo>
                    <a:pt x="13309" y="209349"/>
                  </a:lnTo>
                  <a:lnTo>
                    <a:pt x="16654" y="213556"/>
                  </a:lnTo>
                  <a:lnTo>
                    <a:pt x="22488" y="220346"/>
                  </a:lnTo>
                  <a:lnTo>
                    <a:pt x="25949" y="222474"/>
                  </a:lnTo>
                  <a:lnTo>
                    <a:pt x="29843" y="223893"/>
                  </a:lnTo>
                  <a:lnTo>
                    <a:pt x="34027" y="224839"/>
                  </a:lnTo>
                  <a:lnTo>
                    <a:pt x="38404" y="225469"/>
                  </a:lnTo>
                  <a:lnTo>
                    <a:pt x="42910" y="225890"/>
                  </a:lnTo>
                  <a:lnTo>
                    <a:pt x="47501" y="226170"/>
                  </a:lnTo>
                  <a:lnTo>
                    <a:pt x="52149" y="225563"/>
                  </a:lnTo>
                  <a:lnTo>
                    <a:pt x="56835" y="224365"/>
                  </a:lnTo>
                  <a:lnTo>
                    <a:pt x="61547" y="222772"/>
                  </a:lnTo>
                  <a:lnTo>
                    <a:pt x="66275" y="220123"/>
                  </a:lnTo>
                  <a:lnTo>
                    <a:pt x="71015" y="216769"/>
                  </a:lnTo>
                  <a:lnTo>
                    <a:pt x="75763" y="212946"/>
                  </a:lnTo>
                  <a:lnTo>
                    <a:pt x="80515" y="208016"/>
                  </a:lnTo>
                  <a:lnTo>
                    <a:pt x="85271" y="202348"/>
                  </a:lnTo>
                  <a:lnTo>
                    <a:pt x="90029" y="196188"/>
                  </a:lnTo>
                  <a:lnTo>
                    <a:pt x="94788" y="189700"/>
                  </a:lnTo>
                  <a:lnTo>
                    <a:pt x="104310" y="176141"/>
                  </a:lnTo>
                  <a:lnTo>
                    <a:pt x="109072" y="168398"/>
                  </a:lnTo>
                  <a:lnTo>
                    <a:pt x="113834" y="160061"/>
                  </a:lnTo>
                  <a:lnTo>
                    <a:pt x="118596" y="151328"/>
                  </a:lnTo>
                  <a:lnTo>
                    <a:pt x="122564" y="142331"/>
                  </a:lnTo>
                  <a:lnTo>
                    <a:pt x="126003" y="133158"/>
                  </a:lnTo>
                  <a:lnTo>
                    <a:pt x="129090" y="123868"/>
                  </a:lnTo>
                  <a:lnTo>
                    <a:pt x="131148" y="114499"/>
                  </a:lnTo>
                  <a:lnTo>
                    <a:pt x="132521" y="105078"/>
                  </a:lnTo>
                  <a:lnTo>
                    <a:pt x="133435" y="95623"/>
                  </a:lnTo>
                  <a:lnTo>
                    <a:pt x="134044" y="86938"/>
                  </a:lnTo>
                  <a:lnTo>
                    <a:pt x="134451" y="78767"/>
                  </a:lnTo>
                  <a:lnTo>
                    <a:pt x="134722" y="70938"/>
                  </a:lnTo>
                  <a:lnTo>
                    <a:pt x="135696" y="63338"/>
                  </a:lnTo>
                  <a:lnTo>
                    <a:pt x="137140" y="55889"/>
                  </a:lnTo>
                  <a:lnTo>
                    <a:pt x="138896" y="48543"/>
                  </a:lnTo>
                  <a:lnTo>
                    <a:pt x="140066" y="42057"/>
                  </a:lnTo>
                  <a:lnTo>
                    <a:pt x="140846" y="36146"/>
                  </a:lnTo>
                  <a:lnTo>
                    <a:pt x="141367" y="30618"/>
                  </a:lnTo>
                  <a:lnTo>
                    <a:pt x="140920" y="25345"/>
                  </a:lnTo>
                  <a:lnTo>
                    <a:pt x="139829" y="20242"/>
                  </a:lnTo>
                  <a:lnTo>
                    <a:pt x="138307" y="15253"/>
                  </a:lnTo>
                  <a:lnTo>
                    <a:pt x="137293" y="11133"/>
                  </a:lnTo>
                  <a:lnTo>
                    <a:pt x="136165" y="4439"/>
                  </a:lnTo>
                  <a:lnTo>
                    <a:pt x="135071" y="2336"/>
                  </a:lnTo>
                  <a:lnTo>
                    <a:pt x="133548" y="934"/>
                  </a:lnTo>
                  <a:lnTo>
                    <a:pt x="131738" y="0"/>
                  </a:lnTo>
                  <a:lnTo>
                    <a:pt x="129739" y="170"/>
                  </a:lnTo>
                  <a:lnTo>
                    <a:pt x="127612" y="1078"/>
                  </a:lnTo>
                  <a:lnTo>
                    <a:pt x="122287" y="4445"/>
                  </a:lnTo>
                  <a:lnTo>
                    <a:pt x="121559" y="9139"/>
                  </a:lnTo>
                  <a:lnTo>
                    <a:pt x="121365" y="12613"/>
                  </a:lnTo>
                  <a:lnTo>
                    <a:pt x="120441" y="15723"/>
                  </a:lnTo>
                  <a:lnTo>
                    <a:pt x="117299" y="21295"/>
                  </a:lnTo>
                  <a:lnTo>
                    <a:pt x="116143" y="24686"/>
                  </a:lnTo>
                  <a:lnTo>
                    <a:pt x="115373" y="28534"/>
                  </a:lnTo>
                  <a:lnTo>
                    <a:pt x="114860" y="32687"/>
                  </a:lnTo>
                  <a:lnTo>
                    <a:pt x="114517" y="37837"/>
                  </a:lnTo>
                  <a:lnTo>
                    <a:pt x="114289" y="43652"/>
                  </a:lnTo>
                  <a:lnTo>
                    <a:pt x="114137" y="49909"/>
                  </a:lnTo>
                  <a:lnTo>
                    <a:pt x="116417" y="56462"/>
                  </a:lnTo>
                  <a:lnTo>
                    <a:pt x="120318" y="63212"/>
                  </a:lnTo>
                  <a:lnTo>
                    <a:pt x="125300" y="70093"/>
                  </a:lnTo>
                  <a:lnTo>
                    <a:pt x="129415" y="77062"/>
                  </a:lnTo>
                  <a:lnTo>
                    <a:pt x="132952" y="84089"/>
                  </a:lnTo>
                  <a:lnTo>
                    <a:pt x="138999" y="97453"/>
                  </a:lnTo>
                  <a:lnTo>
                    <a:pt x="144332" y="108684"/>
                  </a:lnTo>
                  <a:lnTo>
                    <a:pt x="147660" y="113902"/>
                  </a:lnTo>
                  <a:lnTo>
                    <a:pt x="151465" y="118968"/>
                  </a:lnTo>
                  <a:lnTo>
                    <a:pt x="155590" y="123932"/>
                  </a:lnTo>
                  <a:lnTo>
                    <a:pt x="159927" y="128830"/>
                  </a:lnTo>
                  <a:lnTo>
                    <a:pt x="168980" y="138504"/>
                  </a:lnTo>
                  <a:lnTo>
                    <a:pt x="183001" y="152876"/>
                  </a:lnTo>
                  <a:lnTo>
                    <a:pt x="188520" y="156857"/>
                  </a:lnTo>
                  <a:lnTo>
                    <a:pt x="194580" y="160304"/>
                  </a:lnTo>
                  <a:lnTo>
                    <a:pt x="213845" y="1695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295"/>
            <p:cNvSpPr/>
            <p:nvPr/>
          </p:nvSpPr>
          <p:spPr>
            <a:xfrm>
              <a:off x="5569044" y="2636043"/>
              <a:ext cx="238825" cy="324555"/>
            </a:xfrm>
            <a:custGeom>
              <a:avLst/>
              <a:gdLst/>
              <a:ahLst/>
              <a:cxnLst/>
              <a:rect l="0" t="0" r="0" b="0"/>
              <a:pathLst>
                <a:path w="238825" h="324555">
                  <a:moveTo>
                    <a:pt x="60231" y="107157"/>
                  </a:moveTo>
                  <a:lnTo>
                    <a:pt x="56438" y="103364"/>
                  </a:lnTo>
                  <a:lnTo>
                    <a:pt x="54527" y="102247"/>
                  </a:lnTo>
                  <a:lnTo>
                    <a:pt x="47230" y="100307"/>
                  </a:lnTo>
                  <a:lnTo>
                    <a:pt x="42532" y="100100"/>
                  </a:lnTo>
                  <a:lnTo>
                    <a:pt x="40494" y="100865"/>
                  </a:lnTo>
                  <a:lnTo>
                    <a:pt x="36113" y="103831"/>
                  </a:lnTo>
                  <a:lnTo>
                    <a:pt x="31520" y="109912"/>
                  </a:lnTo>
                  <a:lnTo>
                    <a:pt x="26833" y="117906"/>
                  </a:lnTo>
                  <a:lnTo>
                    <a:pt x="22104" y="126751"/>
                  </a:lnTo>
                  <a:lnTo>
                    <a:pt x="18938" y="132126"/>
                  </a:lnTo>
                  <a:lnTo>
                    <a:pt x="11187" y="144448"/>
                  </a:lnTo>
                  <a:lnTo>
                    <a:pt x="8484" y="151861"/>
                  </a:lnTo>
                  <a:lnTo>
                    <a:pt x="6683" y="159978"/>
                  </a:lnTo>
                  <a:lnTo>
                    <a:pt x="5483" y="168565"/>
                  </a:lnTo>
                  <a:lnTo>
                    <a:pt x="3888" y="176670"/>
                  </a:lnTo>
                  <a:lnTo>
                    <a:pt x="2031" y="184455"/>
                  </a:lnTo>
                  <a:lnTo>
                    <a:pt x="0" y="192027"/>
                  </a:lnTo>
                  <a:lnTo>
                    <a:pt x="233" y="200249"/>
                  </a:lnTo>
                  <a:lnTo>
                    <a:pt x="1976" y="208906"/>
                  </a:lnTo>
                  <a:lnTo>
                    <a:pt x="4726" y="217852"/>
                  </a:lnTo>
                  <a:lnTo>
                    <a:pt x="6558" y="226197"/>
                  </a:lnTo>
                  <a:lnTo>
                    <a:pt x="7780" y="234142"/>
                  </a:lnTo>
                  <a:lnTo>
                    <a:pt x="8595" y="241820"/>
                  </a:lnTo>
                  <a:lnTo>
                    <a:pt x="9138" y="249320"/>
                  </a:lnTo>
                  <a:lnTo>
                    <a:pt x="9500" y="256701"/>
                  </a:lnTo>
                  <a:lnTo>
                    <a:pt x="9742" y="264003"/>
                  </a:lnTo>
                  <a:lnTo>
                    <a:pt x="10696" y="270458"/>
                  </a:lnTo>
                  <a:lnTo>
                    <a:pt x="12126" y="276349"/>
                  </a:lnTo>
                  <a:lnTo>
                    <a:pt x="13874" y="281864"/>
                  </a:lnTo>
                  <a:lnTo>
                    <a:pt x="15832" y="287128"/>
                  </a:lnTo>
                  <a:lnTo>
                    <a:pt x="20125" y="297211"/>
                  </a:lnTo>
                  <a:lnTo>
                    <a:pt x="23175" y="301328"/>
                  </a:lnTo>
                  <a:lnTo>
                    <a:pt x="26796" y="304867"/>
                  </a:lnTo>
                  <a:lnTo>
                    <a:pt x="30797" y="308019"/>
                  </a:lnTo>
                  <a:lnTo>
                    <a:pt x="35052" y="310915"/>
                  </a:lnTo>
                  <a:lnTo>
                    <a:pt x="39476" y="313639"/>
                  </a:lnTo>
                  <a:lnTo>
                    <a:pt x="44013" y="316249"/>
                  </a:lnTo>
                  <a:lnTo>
                    <a:pt x="53288" y="321266"/>
                  </a:lnTo>
                  <a:lnTo>
                    <a:pt x="57983" y="323715"/>
                  </a:lnTo>
                  <a:lnTo>
                    <a:pt x="62701" y="324554"/>
                  </a:lnTo>
                  <a:lnTo>
                    <a:pt x="67434" y="324319"/>
                  </a:lnTo>
                  <a:lnTo>
                    <a:pt x="72176" y="323369"/>
                  </a:lnTo>
                  <a:lnTo>
                    <a:pt x="76926" y="321942"/>
                  </a:lnTo>
                  <a:lnTo>
                    <a:pt x="81679" y="320197"/>
                  </a:lnTo>
                  <a:lnTo>
                    <a:pt x="86436" y="318240"/>
                  </a:lnTo>
                  <a:lnTo>
                    <a:pt x="91988" y="316141"/>
                  </a:lnTo>
                  <a:lnTo>
                    <a:pt x="104508" y="311693"/>
                  </a:lnTo>
                  <a:lnTo>
                    <a:pt x="111180" y="307808"/>
                  </a:lnTo>
                  <a:lnTo>
                    <a:pt x="118009" y="302837"/>
                  </a:lnTo>
                  <a:lnTo>
                    <a:pt x="124943" y="297141"/>
                  </a:lnTo>
                  <a:lnTo>
                    <a:pt x="131153" y="290963"/>
                  </a:lnTo>
                  <a:lnTo>
                    <a:pt x="136882" y="284463"/>
                  </a:lnTo>
                  <a:lnTo>
                    <a:pt x="148272" y="270097"/>
                  </a:lnTo>
                  <a:lnTo>
                    <a:pt x="161273" y="253129"/>
                  </a:lnTo>
                  <a:lnTo>
                    <a:pt x="166486" y="244159"/>
                  </a:lnTo>
                  <a:lnTo>
                    <a:pt x="170755" y="235004"/>
                  </a:lnTo>
                  <a:lnTo>
                    <a:pt x="174394" y="225726"/>
                  </a:lnTo>
                  <a:lnTo>
                    <a:pt x="178409" y="216365"/>
                  </a:lnTo>
                  <a:lnTo>
                    <a:pt x="187102" y="197498"/>
                  </a:lnTo>
                  <a:lnTo>
                    <a:pt x="192436" y="188022"/>
                  </a:lnTo>
                  <a:lnTo>
                    <a:pt x="198374" y="178529"/>
                  </a:lnTo>
                  <a:lnTo>
                    <a:pt x="204714" y="169026"/>
                  </a:lnTo>
                  <a:lnTo>
                    <a:pt x="209734" y="159515"/>
                  </a:lnTo>
                  <a:lnTo>
                    <a:pt x="213874" y="150000"/>
                  </a:lnTo>
                  <a:lnTo>
                    <a:pt x="217429" y="140481"/>
                  </a:lnTo>
                  <a:lnTo>
                    <a:pt x="220592" y="130960"/>
                  </a:lnTo>
                  <a:lnTo>
                    <a:pt x="223494" y="121438"/>
                  </a:lnTo>
                  <a:lnTo>
                    <a:pt x="226223" y="111915"/>
                  </a:lnTo>
                  <a:lnTo>
                    <a:pt x="228836" y="101598"/>
                  </a:lnTo>
                  <a:lnTo>
                    <a:pt x="233856" y="79551"/>
                  </a:lnTo>
                  <a:lnTo>
                    <a:pt x="235512" y="69703"/>
                  </a:lnTo>
                  <a:lnTo>
                    <a:pt x="236616" y="60756"/>
                  </a:lnTo>
                  <a:lnTo>
                    <a:pt x="237352" y="52410"/>
                  </a:lnTo>
                  <a:lnTo>
                    <a:pt x="237843" y="44465"/>
                  </a:lnTo>
                  <a:lnTo>
                    <a:pt x="238388" y="29287"/>
                  </a:lnTo>
                  <a:lnTo>
                    <a:pt x="23882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296"/>
            <p:cNvSpPr/>
            <p:nvPr/>
          </p:nvSpPr>
          <p:spPr>
            <a:xfrm>
              <a:off x="5765094" y="2564606"/>
              <a:ext cx="128500" cy="457201"/>
            </a:xfrm>
            <a:custGeom>
              <a:avLst/>
              <a:gdLst/>
              <a:ahLst/>
              <a:cxnLst/>
              <a:rect l="0" t="0" r="0" b="0"/>
              <a:pathLst>
                <a:path w="128500" h="457201">
                  <a:moveTo>
                    <a:pt x="14199" y="0"/>
                  </a:moveTo>
                  <a:lnTo>
                    <a:pt x="7350" y="0"/>
                  </a:lnTo>
                  <a:lnTo>
                    <a:pt x="7143" y="7585"/>
                  </a:lnTo>
                  <a:lnTo>
                    <a:pt x="4978" y="15542"/>
                  </a:lnTo>
                  <a:lnTo>
                    <a:pt x="2164" y="24370"/>
                  </a:lnTo>
                  <a:lnTo>
                    <a:pt x="912" y="33585"/>
                  </a:lnTo>
                  <a:lnTo>
                    <a:pt x="357" y="47206"/>
                  </a:lnTo>
                  <a:lnTo>
                    <a:pt x="0" y="81820"/>
                  </a:lnTo>
                  <a:lnTo>
                    <a:pt x="764" y="91059"/>
                  </a:lnTo>
                  <a:lnTo>
                    <a:pt x="2067" y="100394"/>
                  </a:lnTo>
                  <a:lnTo>
                    <a:pt x="7694" y="130817"/>
                  </a:lnTo>
                  <a:lnTo>
                    <a:pt x="16707" y="176653"/>
                  </a:lnTo>
                  <a:lnTo>
                    <a:pt x="18252" y="188412"/>
                  </a:lnTo>
                  <a:lnTo>
                    <a:pt x="19282" y="200220"/>
                  </a:lnTo>
                  <a:lnTo>
                    <a:pt x="19969" y="212062"/>
                  </a:lnTo>
                  <a:lnTo>
                    <a:pt x="22014" y="224718"/>
                  </a:lnTo>
                  <a:lnTo>
                    <a:pt x="24966" y="237918"/>
                  </a:lnTo>
                  <a:lnTo>
                    <a:pt x="28521" y="251481"/>
                  </a:lnTo>
                  <a:lnTo>
                    <a:pt x="34065" y="263698"/>
                  </a:lnTo>
                  <a:lnTo>
                    <a:pt x="40937" y="275017"/>
                  </a:lnTo>
                  <a:lnTo>
                    <a:pt x="48693" y="285739"/>
                  </a:lnTo>
                  <a:lnTo>
                    <a:pt x="54658" y="296855"/>
                  </a:lnTo>
                  <a:lnTo>
                    <a:pt x="59428" y="308234"/>
                  </a:lnTo>
                  <a:lnTo>
                    <a:pt x="63402" y="319789"/>
                  </a:lnTo>
                  <a:lnTo>
                    <a:pt x="66845" y="330668"/>
                  </a:lnTo>
                  <a:lnTo>
                    <a:pt x="72787" y="351222"/>
                  </a:lnTo>
                  <a:lnTo>
                    <a:pt x="83069" y="389493"/>
                  </a:lnTo>
                  <a:lnTo>
                    <a:pt x="87935" y="405677"/>
                  </a:lnTo>
                  <a:lnTo>
                    <a:pt x="90344" y="412532"/>
                  </a:lnTo>
                  <a:lnTo>
                    <a:pt x="92744" y="418690"/>
                  </a:lnTo>
                  <a:lnTo>
                    <a:pt x="95137" y="424383"/>
                  </a:lnTo>
                  <a:lnTo>
                    <a:pt x="97527" y="429766"/>
                  </a:lnTo>
                  <a:lnTo>
                    <a:pt x="102299" y="439980"/>
                  </a:lnTo>
                  <a:lnTo>
                    <a:pt x="104682" y="444132"/>
                  </a:lnTo>
                  <a:lnTo>
                    <a:pt x="107065" y="447694"/>
                  </a:lnTo>
                  <a:lnTo>
                    <a:pt x="109447" y="450863"/>
                  </a:lnTo>
                  <a:lnTo>
                    <a:pt x="111829" y="452975"/>
                  </a:lnTo>
                  <a:lnTo>
                    <a:pt x="114211" y="454383"/>
                  </a:lnTo>
                  <a:lnTo>
                    <a:pt x="119944" y="456643"/>
                  </a:lnTo>
                  <a:lnTo>
                    <a:pt x="122845" y="456952"/>
                  </a:lnTo>
                  <a:lnTo>
                    <a:pt x="128499" y="4572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297"/>
            <p:cNvSpPr/>
            <p:nvPr/>
          </p:nvSpPr>
          <p:spPr>
            <a:xfrm>
              <a:off x="5657850" y="2643187"/>
              <a:ext cx="342901" cy="114301"/>
            </a:xfrm>
            <a:custGeom>
              <a:avLst/>
              <a:gdLst/>
              <a:ahLst/>
              <a:cxnLst/>
              <a:rect l="0" t="0" r="0" b="0"/>
              <a:pathLst>
                <a:path w="342901" h="114301">
                  <a:moveTo>
                    <a:pt x="0" y="114300"/>
                  </a:moveTo>
                  <a:lnTo>
                    <a:pt x="0" y="110508"/>
                  </a:lnTo>
                  <a:lnTo>
                    <a:pt x="794" y="109390"/>
                  </a:lnTo>
                  <a:lnTo>
                    <a:pt x="2116" y="108646"/>
                  </a:lnTo>
                  <a:lnTo>
                    <a:pt x="9887" y="105481"/>
                  </a:lnTo>
                  <a:lnTo>
                    <a:pt x="13735" y="103658"/>
                  </a:lnTo>
                  <a:lnTo>
                    <a:pt x="17888" y="100855"/>
                  </a:lnTo>
                  <a:lnTo>
                    <a:pt x="22244" y="97399"/>
                  </a:lnTo>
                  <a:lnTo>
                    <a:pt x="26735" y="93508"/>
                  </a:lnTo>
                  <a:lnTo>
                    <a:pt x="32904" y="90120"/>
                  </a:lnTo>
                  <a:lnTo>
                    <a:pt x="40193" y="87068"/>
                  </a:lnTo>
                  <a:lnTo>
                    <a:pt x="48226" y="84239"/>
                  </a:lnTo>
                  <a:lnTo>
                    <a:pt x="56757" y="80765"/>
                  </a:lnTo>
                  <a:lnTo>
                    <a:pt x="65619" y="76862"/>
                  </a:lnTo>
                  <a:lnTo>
                    <a:pt x="74702" y="72673"/>
                  </a:lnTo>
                  <a:lnTo>
                    <a:pt x="95378" y="63784"/>
                  </a:lnTo>
                  <a:lnTo>
                    <a:pt x="140989" y="45143"/>
                  </a:lnTo>
                  <a:lnTo>
                    <a:pt x="152730" y="41208"/>
                  </a:lnTo>
                  <a:lnTo>
                    <a:pt x="164526" y="37791"/>
                  </a:lnTo>
                  <a:lnTo>
                    <a:pt x="176359" y="34719"/>
                  </a:lnTo>
                  <a:lnTo>
                    <a:pt x="188216" y="31083"/>
                  </a:lnTo>
                  <a:lnTo>
                    <a:pt x="200090" y="27072"/>
                  </a:lnTo>
                  <a:lnTo>
                    <a:pt x="211975" y="22811"/>
                  </a:lnTo>
                  <a:lnTo>
                    <a:pt x="223866" y="19176"/>
                  </a:lnTo>
                  <a:lnTo>
                    <a:pt x="235763" y="15959"/>
                  </a:lnTo>
                  <a:lnTo>
                    <a:pt x="247662" y="13021"/>
                  </a:lnTo>
                  <a:lnTo>
                    <a:pt x="258771" y="11062"/>
                  </a:lnTo>
                  <a:lnTo>
                    <a:pt x="269351" y="9756"/>
                  </a:lnTo>
                  <a:lnTo>
                    <a:pt x="279580" y="8885"/>
                  </a:lnTo>
                  <a:lnTo>
                    <a:pt x="288780" y="7511"/>
                  </a:lnTo>
                  <a:lnTo>
                    <a:pt x="297295" y="5801"/>
                  </a:lnTo>
                  <a:lnTo>
                    <a:pt x="305353" y="3867"/>
                  </a:lnTo>
                  <a:lnTo>
                    <a:pt x="313106" y="2578"/>
                  </a:lnTo>
                  <a:lnTo>
                    <a:pt x="320656" y="1719"/>
                  </a:lnTo>
                  <a:lnTo>
                    <a:pt x="34290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298"/>
            <p:cNvSpPr/>
            <p:nvPr/>
          </p:nvSpPr>
          <p:spPr>
            <a:xfrm>
              <a:off x="1464468" y="3357562"/>
              <a:ext cx="42864" cy="328614"/>
            </a:xfrm>
            <a:custGeom>
              <a:avLst/>
              <a:gdLst/>
              <a:ahLst/>
              <a:cxnLst/>
              <a:rect l="0" t="0" r="0" b="0"/>
              <a:pathLst>
                <a:path w="42864" h="328614">
                  <a:moveTo>
                    <a:pt x="7144" y="0"/>
                  </a:moveTo>
                  <a:lnTo>
                    <a:pt x="993" y="0"/>
                  </a:lnTo>
                  <a:lnTo>
                    <a:pt x="662" y="794"/>
                  </a:lnTo>
                  <a:lnTo>
                    <a:pt x="87" y="6151"/>
                  </a:lnTo>
                  <a:lnTo>
                    <a:pt x="12" y="22555"/>
                  </a:lnTo>
                  <a:lnTo>
                    <a:pt x="0" y="85170"/>
                  </a:lnTo>
                  <a:lnTo>
                    <a:pt x="794" y="93292"/>
                  </a:lnTo>
                  <a:lnTo>
                    <a:pt x="2117" y="101883"/>
                  </a:lnTo>
                  <a:lnTo>
                    <a:pt x="3793" y="110784"/>
                  </a:lnTo>
                  <a:lnTo>
                    <a:pt x="4910" y="120687"/>
                  </a:lnTo>
                  <a:lnTo>
                    <a:pt x="5655" y="131258"/>
                  </a:lnTo>
                  <a:lnTo>
                    <a:pt x="6151" y="142274"/>
                  </a:lnTo>
                  <a:lnTo>
                    <a:pt x="7276" y="152793"/>
                  </a:lnTo>
                  <a:lnTo>
                    <a:pt x="8819" y="162981"/>
                  </a:lnTo>
                  <a:lnTo>
                    <a:pt x="10642" y="172948"/>
                  </a:lnTo>
                  <a:lnTo>
                    <a:pt x="11857" y="183561"/>
                  </a:lnTo>
                  <a:lnTo>
                    <a:pt x="12668" y="194605"/>
                  </a:lnTo>
                  <a:lnTo>
                    <a:pt x="13208" y="205937"/>
                  </a:lnTo>
                  <a:lnTo>
                    <a:pt x="14361" y="215872"/>
                  </a:lnTo>
                  <a:lnTo>
                    <a:pt x="15924" y="224877"/>
                  </a:lnTo>
                  <a:lnTo>
                    <a:pt x="17760" y="233262"/>
                  </a:lnTo>
                  <a:lnTo>
                    <a:pt x="18984" y="241233"/>
                  </a:lnTo>
                  <a:lnTo>
                    <a:pt x="19800" y="248928"/>
                  </a:lnTo>
                  <a:lnTo>
                    <a:pt x="20344" y="256440"/>
                  </a:lnTo>
                  <a:lnTo>
                    <a:pt x="21500" y="263828"/>
                  </a:lnTo>
                  <a:lnTo>
                    <a:pt x="23065" y="271136"/>
                  </a:lnTo>
                  <a:lnTo>
                    <a:pt x="24902" y="278388"/>
                  </a:lnTo>
                  <a:lnTo>
                    <a:pt x="26920" y="284811"/>
                  </a:lnTo>
                  <a:lnTo>
                    <a:pt x="29059" y="290680"/>
                  </a:lnTo>
                  <a:lnTo>
                    <a:pt x="31279" y="296181"/>
                  </a:lnTo>
                  <a:lnTo>
                    <a:pt x="32759" y="300641"/>
                  </a:lnTo>
                  <a:lnTo>
                    <a:pt x="33746" y="304409"/>
                  </a:lnTo>
                  <a:lnTo>
                    <a:pt x="34842" y="310712"/>
                  </a:lnTo>
                  <a:lnTo>
                    <a:pt x="35329" y="316159"/>
                  </a:lnTo>
                  <a:lnTo>
                    <a:pt x="36253" y="318723"/>
                  </a:lnTo>
                  <a:lnTo>
                    <a:pt x="37662" y="321225"/>
                  </a:lnTo>
                  <a:lnTo>
                    <a:pt x="42863" y="3286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299"/>
            <p:cNvSpPr/>
            <p:nvPr/>
          </p:nvSpPr>
          <p:spPr>
            <a:xfrm>
              <a:off x="1286169" y="3450471"/>
              <a:ext cx="421188" cy="207130"/>
            </a:xfrm>
            <a:custGeom>
              <a:avLst/>
              <a:gdLst/>
              <a:ahLst/>
              <a:cxnLst/>
              <a:rect l="0" t="0" r="0" b="0"/>
              <a:pathLst>
                <a:path w="421188" h="207130">
                  <a:moveTo>
                    <a:pt x="6849" y="114260"/>
                  </a:moveTo>
                  <a:lnTo>
                    <a:pt x="6849" y="110467"/>
                  </a:lnTo>
                  <a:lnTo>
                    <a:pt x="6056" y="109350"/>
                  </a:lnTo>
                  <a:lnTo>
                    <a:pt x="4733" y="108606"/>
                  </a:lnTo>
                  <a:lnTo>
                    <a:pt x="0" y="107204"/>
                  </a:lnTo>
                  <a:lnTo>
                    <a:pt x="3585" y="110934"/>
                  </a:lnTo>
                  <a:lnTo>
                    <a:pt x="6261" y="112043"/>
                  </a:lnTo>
                  <a:lnTo>
                    <a:pt x="17611" y="113603"/>
                  </a:lnTo>
                  <a:lnTo>
                    <a:pt x="26449" y="113968"/>
                  </a:lnTo>
                  <a:lnTo>
                    <a:pt x="40350" y="114173"/>
                  </a:lnTo>
                  <a:lnTo>
                    <a:pt x="103638" y="114257"/>
                  </a:lnTo>
                  <a:lnTo>
                    <a:pt x="111857" y="113464"/>
                  </a:lnTo>
                  <a:lnTo>
                    <a:pt x="119717" y="112142"/>
                  </a:lnTo>
                  <a:lnTo>
                    <a:pt x="135594" y="108556"/>
                  </a:lnTo>
                  <a:lnTo>
                    <a:pt x="153234" y="104317"/>
                  </a:lnTo>
                  <a:lnTo>
                    <a:pt x="162383" y="101281"/>
                  </a:lnTo>
                  <a:lnTo>
                    <a:pt x="171657" y="97670"/>
                  </a:lnTo>
                  <a:lnTo>
                    <a:pt x="181015" y="93675"/>
                  </a:lnTo>
                  <a:lnTo>
                    <a:pt x="189635" y="89424"/>
                  </a:lnTo>
                  <a:lnTo>
                    <a:pt x="197762" y="85003"/>
                  </a:lnTo>
                  <a:lnTo>
                    <a:pt x="205562" y="80468"/>
                  </a:lnTo>
                  <a:lnTo>
                    <a:pt x="220579" y="71195"/>
                  </a:lnTo>
                  <a:lnTo>
                    <a:pt x="249622" y="52307"/>
                  </a:lnTo>
                  <a:lnTo>
                    <a:pt x="292589" y="23769"/>
                  </a:lnTo>
                  <a:lnTo>
                    <a:pt x="298943" y="19801"/>
                  </a:lnTo>
                  <a:lnTo>
                    <a:pt x="304766" y="16362"/>
                  </a:lnTo>
                  <a:lnTo>
                    <a:pt x="316263" y="10425"/>
                  </a:lnTo>
                  <a:lnTo>
                    <a:pt x="329310" y="5140"/>
                  </a:lnTo>
                  <a:lnTo>
                    <a:pt x="342458" y="1495"/>
                  </a:lnTo>
                  <a:lnTo>
                    <a:pt x="354012" y="263"/>
                  </a:lnTo>
                  <a:lnTo>
                    <a:pt x="362560" y="0"/>
                  </a:lnTo>
                  <a:lnTo>
                    <a:pt x="365497" y="4211"/>
                  </a:lnTo>
                  <a:lnTo>
                    <a:pt x="367392" y="7557"/>
                  </a:lnTo>
                  <a:lnTo>
                    <a:pt x="368654" y="11374"/>
                  </a:lnTo>
                  <a:lnTo>
                    <a:pt x="369496" y="15507"/>
                  </a:lnTo>
                  <a:lnTo>
                    <a:pt x="370058" y="19850"/>
                  </a:lnTo>
                  <a:lnTo>
                    <a:pt x="371226" y="24332"/>
                  </a:lnTo>
                  <a:lnTo>
                    <a:pt x="372798" y="28908"/>
                  </a:lnTo>
                  <a:lnTo>
                    <a:pt x="374640" y="33546"/>
                  </a:lnTo>
                  <a:lnTo>
                    <a:pt x="378804" y="45050"/>
                  </a:lnTo>
                  <a:lnTo>
                    <a:pt x="381025" y="51451"/>
                  </a:lnTo>
                  <a:lnTo>
                    <a:pt x="382506" y="58100"/>
                  </a:lnTo>
                  <a:lnTo>
                    <a:pt x="383493" y="64914"/>
                  </a:lnTo>
                  <a:lnTo>
                    <a:pt x="384152" y="71837"/>
                  </a:lnTo>
                  <a:lnTo>
                    <a:pt x="385384" y="78834"/>
                  </a:lnTo>
                  <a:lnTo>
                    <a:pt x="387000" y="85880"/>
                  </a:lnTo>
                  <a:lnTo>
                    <a:pt x="388870" y="92959"/>
                  </a:lnTo>
                  <a:lnTo>
                    <a:pt x="390117" y="100059"/>
                  </a:lnTo>
                  <a:lnTo>
                    <a:pt x="390949" y="107174"/>
                  </a:lnTo>
                  <a:lnTo>
                    <a:pt x="391503" y="114299"/>
                  </a:lnTo>
                  <a:lnTo>
                    <a:pt x="392666" y="121429"/>
                  </a:lnTo>
                  <a:lnTo>
                    <a:pt x="394236" y="128564"/>
                  </a:lnTo>
                  <a:lnTo>
                    <a:pt x="396076" y="135703"/>
                  </a:lnTo>
                  <a:lnTo>
                    <a:pt x="397302" y="142843"/>
                  </a:lnTo>
                  <a:lnTo>
                    <a:pt x="398120" y="149984"/>
                  </a:lnTo>
                  <a:lnTo>
                    <a:pt x="398665" y="157126"/>
                  </a:lnTo>
                  <a:lnTo>
                    <a:pt x="399822" y="163475"/>
                  </a:lnTo>
                  <a:lnTo>
                    <a:pt x="401388" y="169295"/>
                  </a:lnTo>
                  <a:lnTo>
                    <a:pt x="403225" y="174762"/>
                  </a:lnTo>
                  <a:lnTo>
                    <a:pt x="404450" y="179201"/>
                  </a:lnTo>
                  <a:lnTo>
                    <a:pt x="405266" y="182954"/>
                  </a:lnTo>
                  <a:lnTo>
                    <a:pt x="405811" y="186250"/>
                  </a:lnTo>
                  <a:lnTo>
                    <a:pt x="408532" y="192028"/>
                  </a:lnTo>
                  <a:lnTo>
                    <a:pt x="412387" y="197242"/>
                  </a:lnTo>
                  <a:lnTo>
                    <a:pt x="416747" y="202206"/>
                  </a:lnTo>
                  <a:lnTo>
                    <a:pt x="421187" y="20712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300"/>
            <p:cNvSpPr/>
            <p:nvPr/>
          </p:nvSpPr>
          <p:spPr>
            <a:xfrm>
              <a:off x="1650206" y="3357562"/>
              <a:ext cx="7145" cy="7145"/>
            </a:xfrm>
            <a:custGeom>
              <a:avLst/>
              <a:gdLst/>
              <a:ahLst/>
              <a:cxnLst/>
              <a:rect l="0" t="0" r="0" b="0"/>
              <a:pathLst>
                <a:path w="7145" h="7145">
                  <a:moveTo>
                    <a:pt x="7144" y="7144"/>
                  </a:moveTo>
                  <a:lnTo>
                    <a:pt x="993" y="7144"/>
                  </a:lnTo>
                  <a:lnTo>
                    <a:pt x="662" y="6350"/>
                  </a:lnTo>
                  <a:lnTo>
                    <a:pt x="441" y="5027"/>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301"/>
            <p:cNvSpPr/>
            <p:nvPr/>
          </p:nvSpPr>
          <p:spPr>
            <a:xfrm>
              <a:off x="1793081" y="3394167"/>
              <a:ext cx="442913" cy="247591"/>
            </a:xfrm>
            <a:custGeom>
              <a:avLst/>
              <a:gdLst/>
              <a:ahLst/>
              <a:cxnLst/>
              <a:rect l="0" t="0" r="0" b="0"/>
              <a:pathLst>
                <a:path w="442913" h="247591">
                  <a:moveTo>
                    <a:pt x="0" y="20545"/>
                  </a:moveTo>
                  <a:lnTo>
                    <a:pt x="7584" y="28130"/>
                  </a:lnTo>
                  <a:lnTo>
                    <a:pt x="10612" y="31952"/>
                  </a:lnTo>
                  <a:lnTo>
                    <a:pt x="13425" y="36087"/>
                  </a:lnTo>
                  <a:lnTo>
                    <a:pt x="16094" y="40431"/>
                  </a:lnTo>
                  <a:lnTo>
                    <a:pt x="19059" y="47375"/>
                  </a:lnTo>
                  <a:lnTo>
                    <a:pt x="19850" y="50338"/>
                  </a:lnTo>
                  <a:lnTo>
                    <a:pt x="21964" y="54694"/>
                  </a:lnTo>
                  <a:lnTo>
                    <a:pt x="24961" y="59980"/>
                  </a:lnTo>
                  <a:lnTo>
                    <a:pt x="28547" y="65885"/>
                  </a:lnTo>
                  <a:lnTo>
                    <a:pt x="31731" y="72203"/>
                  </a:lnTo>
                  <a:lnTo>
                    <a:pt x="34648" y="78796"/>
                  </a:lnTo>
                  <a:lnTo>
                    <a:pt x="37386" y="85573"/>
                  </a:lnTo>
                  <a:lnTo>
                    <a:pt x="40005" y="93266"/>
                  </a:lnTo>
                  <a:lnTo>
                    <a:pt x="42545" y="101569"/>
                  </a:lnTo>
                  <a:lnTo>
                    <a:pt x="47484" y="119262"/>
                  </a:lnTo>
                  <a:lnTo>
                    <a:pt x="52324" y="137709"/>
                  </a:lnTo>
                  <a:lnTo>
                    <a:pt x="54727" y="146280"/>
                  </a:lnTo>
                  <a:lnTo>
                    <a:pt x="61900" y="170512"/>
                  </a:lnTo>
                  <a:lnTo>
                    <a:pt x="66669" y="188268"/>
                  </a:lnTo>
                  <a:lnTo>
                    <a:pt x="68259" y="195860"/>
                  </a:lnTo>
                  <a:lnTo>
                    <a:pt x="69318" y="202509"/>
                  </a:lnTo>
                  <a:lnTo>
                    <a:pt x="70025" y="208530"/>
                  </a:lnTo>
                  <a:lnTo>
                    <a:pt x="71289" y="214130"/>
                  </a:lnTo>
                  <a:lnTo>
                    <a:pt x="72926" y="219452"/>
                  </a:lnTo>
                  <a:lnTo>
                    <a:pt x="74811" y="224587"/>
                  </a:lnTo>
                  <a:lnTo>
                    <a:pt x="76068" y="228804"/>
                  </a:lnTo>
                  <a:lnTo>
                    <a:pt x="77464" y="235607"/>
                  </a:lnTo>
                  <a:lnTo>
                    <a:pt x="78085" y="241276"/>
                  </a:lnTo>
                  <a:lnTo>
                    <a:pt x="78483" y="247590"/>
                  </a:lnTo>
                  <a:lnTo>
                    <a:pt x="78568" y="241170"/>
                  </a:lnTo>
                  <a:lnTo>
                    <a:pt x="78580" y="217699"/>
                  </a:lnTo>
                  <a:lnTo>
                    <a:pt x="77787" y="210719"/>
                  </a:lnTo>
                  <a:lnTo>
                    <a:pt x="76464" y="202890"/>
                  </a:lnTo>
                  <a:lnTo>
                    <a:pt x="74789" y="194496"/>
                  </a:lnTo>
                  <a:lnTo>
                    <a:pt x="73671" y="185725"/>
                  </a:lnTo>
                  <a:lnTo>
                    <a:pt x="72927" y="176703"/>
                  </a:lnTo>
                  <a:lnTo>
                    <a:pt x="72430" y="167512"/>
                  </a:lnTo>
                  <a:lnTo>
                    <a:pt x="72893" y="158211"/>
                  </a:lnTo>
                  <a:lnTo>
                    <a:pt x="73995" y="148835"/>
                  </a:lnTo>
                  <a:lnTo>
                    <a:pt x="75524" y="139409"/>
                  </a:lnTo>
                  <a:lnTo>
                    <a:pt x="77337" y="129950"/>
                  </a:lnTo>
                  <a:lnTo>
                    <a:pt x="81467" y="110974"/>
                  </a:lnTo>
                  <a:lnTo>
                    <a:pt x="84474" y="102262"/>
                  </a:lnTo>
                  <a:lnTo>
                    <a:pt x="88066" y="94073"/>
                  </a:lnTo>
                  <a:lnTo>
                    <a:pt x="92048" y="86232"/>
                  </a:lnTo>
                  <a:lnTo>
                    <a:pt x="96290" y="78624"/>
                  </a:lnTo>
                  <a:lnTo>
                    <a:pt x="100706" y="71171"/>
                  </a:lnTo>
                  <a:lnTo>
                    <a:pt x="105237" y="63820"/>
                  </a:lnTo>
                  <a:lnTo>
                    <a:pt x="109846" y="58127"/>
                  </a:lnTo>
                  <a:lnTo>
                    <a:pt x="114505" y="53537"/>
                  </a:lnTo>
                  <a:lnTo>
                    <a:pt x="123916" y="46321"/>
                  </a:lnTo>
                  <a:lnTo>
                    <a:pt x="133390" y="40468"/>
                  </a:lnTo>
                  <a:lnTo>
                    <a:pt x="142893" y="35220"/>
                  </a:lnTo>
                  <a:lnTo>
                    <a:pt x="147649" y="32710"/>
                  </a:lnTo>
                  <a:lnTo>
                    <a:pt x="152408" y="31830"/>
                  </a:lnTo>
                  <a:lnTo>
                    <a:pt x="157168" y="32037"/>
                  </a:lnTo>
                  <a:lnTo>
                    <a:pt x="166690" y="34384"/>
                  </a:lnTo>
                  <a:lnTo>
                    <a:pt x="176213" y="38073"/>
                  </a:lnTo>
                  <a:lnTo>
                    <a:pt x="185738" y="44475"/>
                  </a:lnTo>
                  <a:lnTo>
                    <a:pt x="190500" y="48404"/>
                  </a:lnTo>
                  <a:lnTo>
                    <a:pt x="195263" y="52612"/>
                  </a:lnTo>
                  <a:lnTo>
                    <a:pt x="204787" y="61520"/>
                  </a:lnTo>
                  <a:lnTo>
                    <a:pt x="208756" y="67705"/>
                  </a:lnTo>
                  <a:lnTo>
                    <a:pt x="212196" y="75004"/>
                  </a:lnTo>
                  <a:lnTo>
                    <a:pt x="215282" y="83045"/>
                  </a:lnTo>
                  <a:lnTo>
                    <a:pt x="218928" y="91580"/>
                  </a:lnTo>
                  <a:lnTo>
                    <a:pt x="227212" y="109531"/>
                  </a:lnTo>
                  <a:lnTo>
                    <a:pt x="230056" y="117969"/>
                  </a:lnTo>
                  <a:lnTo>
                    <a:pt x="231952" y="125975"/>
                  </a:lnTo>
                  <a:lnTo>
                    <a:pt x="233215" y="133694"/>
                  </a:lnTo>
                  <a:lnTo>
                    <a:pt x="234852" y="142015"/>
                  </a:lnTo>
                  <a:lnTo>
                    <a:pt x="238787" y="159728"/>
                  </a:lnTo>
                  <a:lnTo>
                    <a:pt x="240154" y="168102"/>
                  </a:lnTo>
                  <a:lnTo>
                    <a:pt x="241065" y="176067"/>
                  </a:lnTo>
                  <a:lnTo>
                    <a:pt x="241672" y="183757"/>
                  </a:lnTo>
                  <a:lnTo>
                    <a:pt x="241283" y="191266"/>
                  </a:lnTo>
                  <a:lnTo>
                    <a:pt x="240231" y="198653"/>
                  </a:lnTo>
                  <a:lnTo>
                    <a:pt x="238735" y="205958"/>
                  </a:lnTo>
                  <a:lnTo>
                    <a:pt x="237738" y="211623"/>
                  </a:lnTo>
                  <a:lnTo>
                    <a:pt x="237073" y="216193"/>
                  </a:lnTo>
                  <a:lnTo>
                    <a:pt x="236630" y="220033"/>
                  </a:lnTo>
                  <a:lnTo>
                    <a:pt x="235541" y="223387"/>
                  </a:lnTo>
                  <a:lnTo>
                    <a:pt x="231009" y="231106"/>
                  </a:lnTo>
                  <a:lnTo>
                    <a:pt x="228917" y="234363"/>
                  </a:lnTo>
                  <a:lnTo>
                    <a:pt x="232486" y="230919"/>
                  </a:lnTo>
                  <a:lnTo>
                    <a:pt x="233572" y="229057"/>
                  </a:lnTo>
                  <a:lnTo>
                    <a:pt x="234778" y="224871"/>
                  </a:lnTo>
                  <a:lnTo>
                    <a:pt x="235100" y="221056"/>
                  </a:lnTo>
                  <a:lnTo>
                    <a:pt x="235314" y="216132"/>
                  </a:lnTo>
                  <a:lnTo>
                    <a:pt x="235553" y="204310"/>
                  </a:lnTo>
                  <a:lnTo>
                    <a:pt x="235659" y="191118"/>
                  </a:lnTo>
                  <a:lnTo>
                    <a:pt x="236481" y="183473"/>
                  </a:lnTo>
                  <a:lnTo>
                    <a:pt x="237822" y="175201"/>
                  </a:lnTo>
                  <a:lnTo>
                    <a:pt x="239511" y="166512"/>
                  </a:lnTo>
                  <a:lnTo>
                    <a:pt x="240636" y="156750"/>
                  </a:lnTo>
                  <a:lnTo>
                    <a:pt x="241387" y="146273"/>
                  </a:lnTo>
                  <a:lnTo>
                    <a:pt x="241887" y="135320"/>
                  </a:lnTo>
                  <a:lnTo>
                    <a:pt x="243808" y="124050"/>
                  </a:lnTo>
                  <a:lnTo>
                    <a:pt x="246676" y="112567"/>
                  </a:lnTo>
                  <a:lnTo>
                    <a:pt x="250176" y="100943"/>
                  </a:lnTo>
                  <a:lnTo>
                    <a:pt x="254890" y="90018"/>
                  </a:lnTo>
                  <a:lnTo>
                    <a:pt x="260414" y="79561"/>
                  </a:lnTo>
                  <a:lnTo>
                    <a:pt x="272108" y="60268"/>
                  </a:lnTo>
                  <a:lnTo>
                    <a:pt x="282597" y="43756"/>
                  </a:lnTo>
                  <a:lnTo>
                    <a:pt x="288411" y="36813"/>
                  </a:lnTo>
                  <a:lnTo>
                    <a:pt x="294667" y="30597"/>
                  </a:lnTo>
                  <a:lnTo>
                    <a:pt x="301220" y="24865"/>
                  </a:lnTo>
                  <a:lnTo>
                    <a:pt x="307969" y="19456"/>
                  </a:lnTo>
                  <a:lnTo>
                    <a:pt x="314850" y="14263"/>
                  </a:lnTo>
                  <a:lnTo>
                    <a:pt x="321819" y="9213"/>
                  </a:lnTo>
                  <a:lnTo>
                    <a:pt x="333795" y="3602"/>
                  </a:lnTo>
                  <a:lnTo>
                    <a:pt x="344410" y="1109"/>
                  </a:lnTo>
                  <a:lnTo>
                    <a:pt x="354419" y="0"/>
                  </a:lnTo>
                  <a:lnTo>
                    <a:pt x="358516" y="499"/>
                  </a:lnTo>
                  <a:lnTo>
                    <a:pt x="362042" y="1624"/>
                  </a:lnTo>
                  <a:lnTo>
                    <a:pt x="365186" y="3169"/>
                  </a:lnTo>
                  <a:lnTo>
                    <a:pt x="372913" y="9118"/>
                  </a:lnTo>
                  <a:lnTo>
                    <a:pt x="377196" y="12927"/>
                  </a:lnTo>
                  <a:lnTo>
                    <a:pt x="380845" y="17848"/>
                  </a:lnTo>
                  <a:lnTo>
                    <a:pt x="384072" y="23509"/>
                  </a:lnTo>
                  <a:lnTo>
                    <a:pt x="387017" y="29665"/>
                  </a:lnTo>
                  <a:lnTo>
                    <a:pt x="389773" y="36944"/>
                  </a:lnTo>
                  <a:lnTo>
                    <a:pt x="392405" y="44971"/>
                  </a:lnTo>
                  <a:lnTo>
                    <a:pt x="394953" y="53498"/>
                  </a:lnTo>
                  <a:lnTo>
                    <a:pt x="396652" y="62357"/>
                  </a:lnTo>
                  <a:lnTo>
                    <a:pt x="397785" y="71438"/>
                  </a:lnTo>
                  <a:lnTo>
                    <a:pt x="398540" y="80668"/>
                  </a:lnTo>
                  <a:lnTo>
                    <a:pt x="399837" y="89996"/>
                  </a:lnTo>
                  <a:lnTo>
                    <a:pt x="401495" y="99389"/>
                  </a:lnTo>
                  <a:lnTo>
                    <a:pt x="403395" y="108827"/>
                  </a:lnTo>
                  <a:lnTo>
                    <a:pt x="404661" y="117500"/>
                  </a:lnTo>
                  <a:lnTo>
                    <a:pt x="405505" y="125663"/>
                  </a:lnTo>
                  <a:lnTo>
                    <a:pt x="406068" y="133486"/>
                  </a:lnTo>
                  <a:lnTo>
                    <a:pt x="407237" y="141083"/>
                  </a:lnTo>
                  <a:lnTo>
                    <a:pt x="408810" y="148529"/>
                  </a:lnTo>
                  <a:lnTo>
                    <a:pt x="410652" y="155874"/>
                  </a:lnTo>
                  <a:lnTo>
                    <a:pt x="411881" y="162358"/>
                  </a:lnTo>
                  <a:lnTo>
                    <a:pt x="412700" y="168268"/>
                  </a:lnTo>
                  <a:lnTo>
                    <a:pt x="413245" y="173796"/>
                  </a:lnTo>
                  <a:lnTo>
                    <a:pt x="414403" y="179069"/>
                  </a:lnTo>
                  <a:lnTo>
                    <a:pt x="415969" y="184171"/>
                  </a:lnTo>
                  <a:lnTo>
                    <a:pt x="417806" y="189160"/>
                  </a:lnTo>
                  <a:lnTo>
                    <a:pt x="421964" y="196821"/>
                  </a:lnTo>
                  <a:lnTo>
                    <a:pt x="424185" y="199975"/>
                  </a:lnTo>
                  <a:lnTo>
                    <a:pt x="426458" y="202077"/>
                  </a:lnTo>
                  <a:lnTo>
                    <a:pt x="428768" y="203479"/>
                  </a:lnTo>
                  <a:lnTo>
                    <a:pt x="431102" y="204414"/>
                  </a:lnTo>
                  <a:lnTo>
                    <a:pt x="435811" y="207568"/>
                  </a:lnTo>
                  <a:lnTo>
                    <a:pt x="442912" y="21342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302"/>
            <p:cNvSpPr/>
            <p:nvPr/>
          </p:nvSpPr>
          <p:spPr>
            <a:xfrm>
              <a:off x="2286992" y="3386894"/>
              <a:ext cx="249040" cy="247703"/>
            </a:xfrm>
            <a:custGeom>
              <a:avLst/>
              <a:gdLst/>
              <a:ahLst/>
              <a:cxnLst/>
              <a:rect l="0" t="0" r="0" b="0"/>
              <a:pathLst>
                <a:path w="249040" h="247703">
                  <a:moveTo>
                    <a:pt x="6151" y="99256"/>
                  </a:moveTo>
                  <a:lnTo>
                    <a:pt x="2359" y="99256"/>
                  </a:lnTo>
                  <a:lnTo>
                    <a:pt x="1242" y="100049"/>
                  </a:lnTo>
                  <a:lnTo>
                    <a:pt x="497" y="101372"/>
                  </a:lnTo>
                  <a:lnTo>
                    <a:pt x="0" y="103048"/>
                  </a:lnTo>
                  <a:lnTo>
                    <a:pt x="463" y="104165"/>
                  </a:lnTo>
                  <a:lnTo>
                    <a:pt x="1565" y="104910"/>
                  </a:lnTo>
                  <a:lnTo>
                    <a:pt x="3094" y="105406"/>
                  </a:lnTo>
                  <a:lnTo>
                    <a:pt x="4113" y="106531"/>
                  </a:lnTo>
                  <a:lnTo>
                    <a:pt x="4793" y="108075"/>
                  </a:lnTo>
                  <a:lnTo>
                    <a:pt x="5245" y="109897"/>
                  </a:lnTo>
                  <a:lnTo>
                    <a:pt x="7865" y="114039"/>
                  </a:lnTo>
                  <a:lnTo>
                    <a:pt x="13803" y="120834"/>
                  </a:lnTo>
                  <a:lnTo>
                    <a:pt x="16015" y="123166"/>
                  </a:lnTo>
                  <a:lnTo>
                    <a:pt x="22706" y="127874"/>
                  </a:lnTo>
                  <a:lnTo>
                    <a:pt x="26713" y="130241"/>
                  </a:lnTo>
                  <a:lnTo>
                    <a:pt x="30971" y="131819"/>
                  </a:lnTo>
                  <a:lnTo>
                    <a:pt x="35398" y="132871"/>
                  </a:lnTo>
                  <a:lnTo>
                    <a:pt x="39936" y="133572"/>
                  </a:lnTo>
                  <a:lnTo>
                    <a:pt x="45344" y="134833"/>
                  </a:lnTo>
                  <a:lnTo>
                    <a:pt x="51330" y="136468"/>
                  </a:lnTo>
                  <a:lnTo>
                    <a:pt x="57701" y="138351"/>
                  </a:lnTo>
                  <a:lnTo>
                    <a:pt x="62743" y="139607"/>
                  </a:lnTo>
                  <a:lnTo>
                    <a:pt x="70461" y="141002"/>
                  </a:lnTo>
                  <a:lnTo>
                    <a:pt x="75219" y="140580"/>
                  </a:lnTo>
                  <a:lnTo>
                    <a:pt x="80771" y="139505"/>
                  </a:lnTo>
                  <a:lnTo>
                    <a:pt x="86854" y="137995"/>
                  </a:lnTo>
                  <a:lnTo>
                    <a:pt x="92497" y="136194"/>
                  </a:lnTo>
                  <a:lnTo>
                    <a:pt x="97846" y="134200"/>
                  </a:lnTo>
                  <a:lnTo>
                    <a:pt x="103000" y="132077"/>
                  </a:lnTo>
                  <a:lnTo>
                    <a:pt x="108023" y="129868"/>
                  </a:lnTo>
                  <a:lnTo>
                    <a:pt x="117838" y="125297"/>
                  </a:lnTo>
                  <a:lnTo>
                    <a:pt x="122678" y="122172"/>
                  </a:lnTo>
                  <a:lnTo>
                    <a:pt x="127492" y="118502"/>
                  </a:lnTo>
                  <a:lnTo>
                    <a:pt x="132289" y="114468"/>
                  </a:lnTo>
                  <a:lnTo>
                    <a:pt x="137074" y="110984"/>
                  </a:lnTo>
                  <a:lnTo>
                    <a:pt x="141852" y="107869"/>
                  </a:lnTo>
                  <a:lnTo>
                    <a:pt x="146625" y="104997"/>
                  </a:lnTo>
                  <a:lnTo>
                    <a:pt x="154044" y="97574"/>
                  </a:lnTo>
                  <a:lnTo>
                    <a:pt x="157134" y="93372"/>
                  </a:lnTo>
                  <a:lnTo>
                    <a:pt x="160782" y="88983"/>
                  </a:lnTo>
                  <a:lnTo>
                    <a:pt x="164800" y="84470"/>
                  </a:lnTo>
                  <a:lnTo>
                    <a:pt x="169067" y="79874"/>
                  </a:lnTo>
                  <a:lnTo>
                    <a:pt x="171912" y="75222"/>
                  </a:lnTo>
                  <a:lnTo>
                    <a:pt x="173808" y="70533"/>
                  </a:lnTo>
                  <a:lnTo>
                    <a:pt x="175073" y="65820"/>
                  </a:lnTo>
                  <a:lnTo>
                    <a:pt x="178594" y="54233"/>
                  </a:lnTo>
                  <a:lnTo>
                    <a:pt x="180644" y="47809"/>
                  </a:lnTo>
                  <a:lnTo>
                    <a:pt x="182805" y="41939"/>
                  </a:lnTo>
                  <a:lnTo>
                    <a:pt x="185039" y="36438"/>
                  </a:lnTo>
                  <a:lnTo>
                    <a:pt x="187322" y="31184"/>
                  </a:lnTo>
                  <a:lnTo>
                    <a:pt x="188051" y="26887"/>
                  </a:lnTo>
                  <a:lnTo>
                    <a:pt x="187743" y="23228"/>
                  </a:lnTo>
                  <a:lnTo>
                    <a:pt x="185284" y="16253"/>
                  </a:lnTo>
                  <a:lnTo>
                    <a:pt x="183517" y="12171"/>
                  </a:lnTo>
                  <a:lnTo>
                    <a:pt x="181545" y="7861"/>
                  </a:lnTo>
                  <a:lnTo>
                    <a:pt x="179436" y="4989"/>
                  </a:lnTo>
                  <a:lnTo>
                    <a:pt x="177237" y="3073"/>
                  </a:lnTo>
                  <a:lnTo>
                    <a:pt x="174978" y="1797"/>
                  </a:lnTo>
                  <a:lnTo>
                    <a:pt x="171089" y="946"/>
                  </a:lnTo>
                  <a:lnTo>
                    <a:pt x="166116" y="378"/>
                  </a:lnTo>
                  <a:lnTo>
                    <a:pt x="160420" y="0"/>
                  </a:lnTo>
                  <a:lnTo>
                    <a:pt x="155034" y="541"/>
                  </a:lnTo>
                  <a:lnTo>
                    <a:pt x="149857" y="1696"/>
                  </a:lnTo>
                  <a:lnTo>
                    <a:pt x="144817" y="3260"/>
                  </a:lnTo>
                  <a:lnTo>
                    <a:pt x="139076" y="5889"/>
                  </a:lnTo>
                  <a:lnTo>
                    <a:pt x="132868" y="9230"/>
                  </a:lnTo>
                  <a:lnTo>
                    <a:pt x="126348" y="13045"/>
                  </a:lnTo>
                  <a:lnTo>
                    <a:pt x="112753" y="21517"/>
                  </a:lnTo>
                  <a:lnTo>
                    <a:pt x="105794" y="25998"/>
                  </a:lnTo>
                  <a:lnTo>
                    <a:pt x="99567" y="31367"/>
                  </a:lnTo>
                  <a:lnTo>
                    <a:pt x="93829" y="37328"/>
                  </a:lnTo>
                  <a:lnTo>
                    <a:pt x="88415" y="43683"/>
                  </a:lnTo>
                  <a:lnTo>
                    <a:pt x="83219" y="50301"/>
                  </a:lnTo>
                  <a:lnTo>
                    <a:pt x="78167" y="57095"/>
                  </a:lnTo>
                  <a:lnTo>
                    <a:pt x="73212" y="64004"/>
                  </a:lnTo>
                  <a:lnTo>
                    <a:pt x="68321" y="71786"/>
                  </a:lnTo>
                  <a:lnTo>
                    <a:pt x="63473" y="80149"/>
                  </a:lnTo>
                  <a:lnTo>
                    <a:pt x="58653" y="88899"/>
                  </a:lnTo>
                  <a:lnTo>
                    <a:pt x="55440" y="97113"/>
                  </a:lnTo>
                  <a:lnTo>
                    <a:pt x="53298" y="104971"/>
                  </a:lnTo>
                  <a:lnTo>
                    <a:pt x="51870" y="112591"/>
                  </a:lnTo>
                  <a:lnTo>
                    <a:pt x="50918" y="120846"/>
                  </a:lnTo>
                  <a:lnTo>
                    <a:pt x="50283" y="129524"/>
                  </a:lnTo>
                  <a:lnTo>
                    <a:pt x="49578" y="146839"/>
                  </a:lnTo>
                  <a:lnTo>
                    <a:pt x="49265" y="162473"/>
                  </a:lnTo>
                  <a:lnTo>
                    <a:pt x="49975" y="169975"/>
                  </a:lnTo>
                  <a:lnTo>
                    <a:pt x="51242" y="177358"/>
                  </a:lnTo>
                  <a:lnTo>
                    <a:pt x="52880" y="184662"/>
                  </a:lnTo>
                  <a:lnTo>
                    <a:pt x="55560" y="191912"/>
                  </a:lnTo>
                  <a:lnTo>
                    <a:pt x="58934" y="199126"/>
                  </a:lnTo>
                  <a:lnTo>
                    <a:pt x="62771" y="206317"/>
                  </a:lnTo>
                  <a:lnTo>
                    <a:pt x="66917" y="212699"/>
                  </a:lnTo>
                  <a:lnTo>
                    <a:pt x="71268" y="218540"/>
                  </a:lnTo>
                  <a:lnTo>
                    <a:pt x="75756" y="224023"/>
                  </a:lnTo>
                  <a:lnTo>
                    <a:pt x="81129" y="228471"/>
                  </a:lnTo>
                  <a:lnTo>
                    <a:pt x="87093" y="232230"/>
                  </a:lnTo>
                  <a:lnTo>
                    <a:pt x="93450" y="235531"/>
                  </a:lnTo>
                  <a:lnTo>
                    <a:pt x="100069" y="238524"/>
                  </a:lnTo>
                  <a:lnTo>
                    <a:pt x="106863" y="241314"/>
                  </a:lnTo>
                  <a:lnTo>
                    <a:pt x="113774" y="243968"/>
                  </a:lnTo>
                  <a:lnTo>
                    <a:pt x="120762" y="245736"/>
                  </a:lnTo>
                  <a:lnTo>
                    <a:pt x="127802" y="246915"/>
                  </a:lnTo>
                  <a:lnTo>
                    <a:pt x="134877" y="247702"/>
                  </a:lnTo>
                  <a:lnTo>
                    <a:pt x="142768" y="247432"/>
                  </a:lnTo>
                  <a:lnTo>
                    <a:pt x="151204" y="246459"/>
                  </a:lnTo>
                  <a:lnTo>
                    <a:pt x="160003" y="245016"/>
                  </a:lnTo>
                  <a:lnTo>
                    <a:pt x="168251" y="243260"/>
                  </a:lnTo>
                  <a:lnTo>
                    <a:pt x="176130" y="241296"/>
                  </a:lnTo>
                  <a:lnTo>
                    <a:pt x="183764" y="239193"/>
                  </a:lnTo>
                  <a:lnTo>
                    <a:pt x="191235" y="236203"/>
                  </a:lnTo>
                  <a:lnTo>
                    <a:pt x="198597" y="232623"/>
                  </a:lnTo>
                  <a:lnTo>
                    <a:pt x="205886" y="228648"/>
                  </a:lnTo>
                  <a:lnTo>
                    <a:pt x="213126" y="224411"/>
                  </a:lnTo>
                  <a:lnTo>
                    <a:pt x="227521" y="215470"/>
                  </a:lnTo>
                  <a:lnTo>
                    <a:pt x="233106" y="211657"/>
                  </a:lnTo>
                  <a:lnTo>
                    <a:pt x="237624" y="208321"/>
                  </a:lnTo>
                  <a:lnTo>
                    <a:pt x="249039" y="1992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303"/>
            <p:cNvSpPr/>
            <p:nvPr/>
          </p:nvSpPr>
          <p:spPr>
            <a:xfrm>
              <a:off x="2593956" y="3329281"/>
              <a:ext cx="191227" cy="328153"/>
            </a:xfrm>
            <a:custGeom>
              <a:avLst/>
              <a:gdLst/>
              <a:ahLst/>
              <a:cxnLst/>
              <a:rect l="0" t="0" r="0" b="0"/>
              <a:pathLst>
                <a:path w="191227" h="328153">
                  <a:moveTo>
                    <a:pt x="120669" y="6850"/>
                  </a:moveTo>
                  <a:lnTo>
                    <a:pt x="116876" y="3057"/>
                  </a:lnTo>
                  <a:lnTo>
                    <a:pt x="114965" y="1940"/>
                  </a:lnTo>
                  <a:lnTo>
                    <a:pt x="109277" y="368"/>
                  </a:lnTo>
                  <a:lnTo>
                    <a:pt x="107668" y="0"/>
                  </a:lnTo>
                  <a:lnTo>
                    <a:pt x="104836" y="1954"/>
                  </a:lnTo>
                  <a:lnTo>
                    <a:pt x="100138" y="5467"/>
                  </a:lnTo>
                  <a:lnTo>
                    <a:pt x="96663" y="7516"/>
                  </a:lnTo>
                  <a:lnTo>
                    <a:pt x="92759" y="9675"/>
                  </a:lnTo>
                  <a:lnTo>
                    <a:pt x="88568" y="12702"/>
                  </a:lnTo>
                  <a:lnTo>
                    <a:pt x="84187" y="16307"/>
                  </a:lnTo>
                  <a:lnTo>
                    <a:pt x="79679" y="20299"/>
                  </a:lnTo>
                  <a:lnTo>
                    <a:pt x="75086" y="25341"/>
                  </a:lnTo>
                  <a:lnTo>
                    <a:pt x="70436" y="31083"/>
                  </a:lnTo>
                  <a:lnTo>
                    <a:pt x="65749" y="37293"/>
                  </a:lnTo>
                  <a:lnTo>
                    <a:pt x="61037" y="44608"/>
                  </a:lnTo>
                  <a:lnTo>
                    <a:pt x="56308" y="52659"/>
                  </a:lnTo>
                  <a:lnTo>
                    <a:pt x="51568" y="61202"/>
                  </a:lnTo>
                  <a:lnTo>
                    <a:pt x="46026" y="70072"/>
                  </a:lnTo>
                  <a:lnTo>
                    <a:pt x="39951" y="79160"/>
                  </a:lnTo>
                  <a:lnTo>
                    <a:pt x="33519" y="88394"/>
                  </a:lnTo>
                  <a:lnTo>
                    <a:pt x="28438" y="96932"/>
                  </a:lnTo>
                  <a:lnTo>
                    <a:pt x="24256" y="105004"/>
                  </a:lnTo>
                  <a:lnTo>
                    <a:pt x="20675" y="112767"/>
                  </a:lnTo>
                  <a:lnTo>
                    <a:pt x="16700" y="120324"/>
                  </a:lnTo>
                  <a:lnTo>
                    <a:pt x="12462" y="127743"/>
                  </a:lnTo>
                  <a:lnTo>
                    <a:pt x="8050" y="135070"/>
                  </a:lnTo>
                  <a:lnTo>
                    <a:pt x="5108" y="141543"/>
                  </a:lnTo>
                  <a:lnTo>
                    <a:pt x="3147" y="147445"/>
                  </a:lnTo>
                  <a:lnTo>
                    <a:pt x="1840" y="152968"/>
                  </a:lnTo>
                  <a:lnTo>
                    <a:pt x="968" y="158237"/>
                  </a:lnTo>
                  <a:lnTo>
                    <a:pt x="0" y="168324"/>
                  </a:lnTo>
                  <a:lnTo>
                    <a:pt x="535" y="172444"/>
                  </a:lnTo>
                  <a:lnTo>
                    <a:pt x="3247" y="179137"/>
                  </a:lnTo>
                  <a:lnTo>
                    <a:pt x="5875" y="181239"/>
                  </a:lnTo>
                  <a:lnTo>
                    <a:pt x="9214" y="182640"/>
                  </a:lnTo>
                  <a:lnTo>
                    <a:pt x="13028" y="183575"/>
                  </a:lnTo>
                  <a:lnTo>
                    <a:pt x="17159" y="183404"/>
                  </a:lnTo>
                  <a:lnTo>
                    <a:pt x="21499" y="182496"/>
                  </a:lnTo>
                  <a:lnTo>
                    <a:pt x="25981" y="181098"/>
                  </a:lnTo>
                  <a:lnTo>
                    <a:pt x="30556" y="180165"/>
                  </a:lnTo>
                  <a:lnTo>
                    <a:pt x="35193" y="179543"/>
                  </a:lnTo>
                  <a:lnTo>
                    <a:pt x="39873" y="179129"/>
                  </a:lnTo>
                  <a:lnTo>
                    <a:pt x="45373" y="178059"/>
                  </a:lnTo>
                  <a:lnTo>
                    <a:pt x="51422" y="176551"/>
                  </a:lnTo>
                  <a:lnTo>
                    <a:pt x="57835" y="174753"/>
                  </a:lnTo>
                  <a:lnTo>
                    <a:pt x="71311" y="170638"/>
                  </a:lnTo>
                  <a:lnTo>
                    <a:pt x="78239" y="168429"/>
                  </a:lnTo>
                  <a:lnTo>
                    <a:pt x="85238" y="166957"/>
                  </a:lnTo>
                  <a:lnTo>
                    <a:pt x="92286" y="165975"/>
                  </a:lnTo>
                  <a:lnTo>
                    <a:pt x="99366" y="165321"/>
                  </a:lnTo>
                  <a:lnTo>
                    <a:pt x="107260" y="164885"/>
                  </a:lnTo>
                  <a:lnTo>
                    <a:pt x="124499" y="164400"/>
                  </a:lnTo>
                  <a:lnTo>
                    <a:pt x="148262" y="164127"/>
                  </a:lnTo>
                  <a:lnTo>
                    <a:pt x="154939" y="164883"/>
                  </a:lnTo>
                  <a:lnTo>
                    <a:pt x="160978" y="166180"/>
                  </a:lnTo>
                  <a:lnTo>
                    <a:pt x="166592" y="167839"/>
                  </a:lnTo>
                  <a:lnTo>
                    <a:pt x="171921" y="170532"/>
                  </a:lnTo>
                  <a:lnTo>
                    <a:pt x="177062" y="173915"/>
                  </a:lnTo>
                  <a:lnTo>
                    <a:pt x="182077" y="177758"/>
                  </a:lnTo>
                  <a:lnTo>
                    <a:pt x="185420" y="181907"/>
                  </a:lnTo>
                  <a:lnTo>
                    <a:pt x="187649" y="186261"/>
                  </a:lnTo>
                  <a:lnTo>
                    <a:pt x="190125" y="196125"/>
                  </a:lnTo>
                  <a:lnTo>
                    <a:pt x="190785" y="202090"/>
                  </a:lnTo>
                  <a:lnTo>
                    <a:pt x="191226" y="208447"/>
                  </a:lnTo>
                  <a:lnTo>
                    <a:pt x="190725" y="215067"/>
                  </a:lnTo>
                  <a:lnTo>
                    <a:pt x="189598" y="221861"/>
                  </a:lnTo>
                  <a:lnTo>
                    <a:pt x="188053" y="228772"/>
                  </a:lnTo>
                  <a:lnTo>
                    <a:pt x="185435" y="235761"/>
                  </a:lnTo>
                  <a:lnTo>
                    <a:pt x="182103" y="242800"/>
                  </a:lnTo>
                  <a:lnTo>
                    <a:pt x="178293" y="249875"/>
                  </a:lnTo>
                  <a:lnTo>
                    <a:pt x="174960" y="257767"/>
                  </a:lnTo>
                  <a:lnTo>
                    <a:pt x="171944" y="266203"/>
                  </a:lnTo>
                  <a:lnTo>
                    <a:pt x="169140" y="275002"/>
                  </a:lnTo>
                  <a:lnTo>
                    <a:pt x="164889" y="282455"/>
                  </a:lnTo>
                  <a:lnTo>
                    <a:pt x="159674" y="289012"/>
                  </a:lnTo>
                  <a:lnTo>
                    <a:pt x="127035" y="321935"/>
                  </a:lnTo>
                  <a:lnTo>
                    <a:pt x="124119" y="324063"/>
                  </a:lnTo>
                  <a:lnTo>
                    <a:pt x="118762" y="326427"/>
                  </a:lnTo>
                  <a:lnTo>
                    <a:pt x="115077" y="327758"/>
                  </a:lnTo>
                  <a:lnTo>
                    <a:pt x="110192" y="328152"/>
                  </a:lnTo>
                  <a:lnTo>
                    <a:pt x="108128" y="327414"/>
                  </a:lnTo>
                  <a:lnTo>
                    <a:pt x="102224" y="323376"/>
                  </a:lnTo>
                  <a:lnTo>
                    <a:pt x="99237" y="3211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304"/>
            <p:cNvSpPr/>
            <p:nvPr/>
          </p:nvSpPr>
          <p:spPr>
            <a:xfrm>
              <a:off x="2886075" y="3450431"/>
              <a:ext cx="185738" cy="21430"/>
            </a:xfrm>
            <a:custGeom>
              <a:avLst/>
              <a:gdLst/>
              <a:ahLst/>
              <a:cxnLst/>
              <a:rect l="0" t="0" r="0" b="0"/>
              <a:pathLst>
                <a:path w="185738" h="21430">
                  <a:moveTo>
                    <a:pt x="0" y="14287"/>
                  </a:moveTo>
                  <a:lnTo>
                    <a:pt x="6150" y="20438"/>
                  </a:lnTo>
                  <a:lnTo>
                    <a:pt x="8819" y="20990"/>
                  </a:lnTo>
                  <a:lnTo>
                    <a:pt x="13444" y="21235"/>
                  </a:lnTo>
                  <a:lnTo>
                    <a:pt x="24973" y="21373"/>
                  </a:lnTo>
                  <a:lnTo>
                    <a:pt x="71901" y="21429"/>
                  </a:lnTo>
                  <a:lnTo>
                    <a:pt x="79683" y="20636"/>
                  </a:lnTo>
                  <a:lnTo>
                    <a:pt x="88047" y="19313"/>
                  </a:lnTo>
                  <a:lnTo>
                    <a:pt x="96798" y="17638"/>
                  </a:lnTo>
                  <a:lnTo>
                    <a:pt x="105807" y="16521"/>
                  </a:lnTo>
                  <a:lnTo>
                    <a:pt x="114988" y="15776"/>
                  </a:lnTo>
                  <a:lnTo>
                    <a:pt x="124283" y="15280"/>
                  </a:lnTo>
                  <a:lnTo>
                    <a:pt x="132862" y="14155"/>
                  </a:lnTo>
                  <a:lnTo>
                    <a:pt x="140962" y="12612"/>
                  </a:lnTo>
                  <a:lnTo>
                    <a:pt x="148743" y="10789"/>
                  </a:lnTo>
                  <a:lnTo>
                    <a:pt x="156312" y="8780"/>
                  </a:lnTo>
                  <a:lnTo>
                    <a:pt x="185737"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305"/>
            <p:cNvSpPr/>
            <p:nvPr/>
          </p:nvSpPr>
          <p:spPr>
            <a:xfrm>
              <a:off x="3364706" y="3393281"/>
              <a:ext cx="378620" cy="242298"/>
            </a:xfrm>
            <a:custGeom>
              <a:avLst/>
              <a:gdLst/>
              <a:ahLst/>
              <a:cxnLst/>
              <a:rect l="0" t="0" r="0" b="0"/>
              <a:pathLst>
                <a:path w="378620" h="242298">
                  <a:moveTo>
                    <a:pt x="0" y="0"/>
                  </a:moveTo>
                  <a:lnTo>
                    <a:pt x="0" y="6151"/>
                  </a:lnTo>
                  <a:lnTo>
                    <a:pt x="3792" y="10642"/>
                  </a:lnTo>
                  <a:lnTo>
                    <a:pt x="4909" y="13444"/>
                  </a:lnTo>
                  <a:lnTo>
                    <a:pt x="7275" y="25768"/>
                  </a:lnTo>
                  <a:lnTo>
                    <a:pt x="8819" y="31466"/>
                  </a:lnTo>
                  <a:lnTo>
                    <a:pt x="10642" y="37646"/>
                  </a:lnTo>
                  <a:lnTo>
                    <a:pt x="14784" y="52979"/>
                  </a:lnTo>
                  <a:lnTo>
                    <a:pt x="16999" y="61513"/>
                  </a:lnTo>
                  <a:lnTo>
                    <a:pt x="18477" y="70377"/>
                  </a:lnTo>
                  <a:lnTo>
                    <a:pt x="19461" y="79462"/>
                  </a:lnTo>
                  <a:lnTo>
                    <a:pt x="20118" y="88694"/>
                  </a:lnTo>
                  <a:lnTo>
                    <a:pt x="21350" y="98816"/>
                  </a:lnTo>
                  <a:lnTo>
                    <a:pt x="22964" y="109534"/>
                  </a:lnTo>
                  <a:lnTo>
                    <a:pt x="24834" y="120647"/>
                  </a:lnTo>
                  <a:lnTo>
                    <a:pt x="26081" y="131232"/>
                  </a:lnTo>
                  <a:lnTo>
                    <a:pt x="26912" y="141463"/>
                  </a:lnTo>
                  <a:lnTo>
                    <a:pt x="27467" y="151458"/>
                  </a:lnTo>
                  <a:lnTo>
                    <a:pt x="28630" y="161297"/>
                  </a:lnTo>
                  <a:lnTo>
                    <a:pt x="30199" y="171032"/>
                  </a:lnTo>
                  <a:lnTo>
                    <a:pt x="32039" y="180696"/>
                  </a:lnTo>
                  <a:lnTo>
                    <a:pt x="33266" y="189520"/>
                  </a:lnTo>
                  <a:lnTo>
                    <a:pt x="34083" y="197784"/>
                  </a:lnTo>
                  <a:lnTo>
                    <a:pt x="34629" y="205675"/>
                  </a:lnTo>
                  <a:lnTo>
                    <a:pt x="35786" y="212523"/>
                  </a:lnTo>
                  <a:lnTo>
                    <a:pt x="37351" y="218676"/>
                  </a:lnTo>
                  <a:lnTo>
                    <a:pt x="39188" y="224365"/>
                  </a:lnTo>
                  <a:lnTo>
                    <a:pt x="40413" y="228952"/>
                  </a:lnTo>
                  <a:lnTo>
                    <a:pt x="41774" y="236164"/>
                  </a:lnTo>
                  <a:lnTo>
                    <a:pt x="42930" y="238405"/>
                  </a:lnTo>
                  <a:lnTo>
                    <a:pt x="44495" y="239899"/>
                  </a:lnTo>
                  <a:lnTo>
                    <a:pt x="48917" y="242297"/>
                  </a:lnTo>
                  <a:lnTo>
                    <a:pt x="51639" y="238392"/>
                  </a:lnTo>
                  <a:lnTo>
                    <a:pt x="53476" y="235128"/>
                  </a:lnTo>
                  <a:lnTo>
                    <a:pt x="54700" y="231364"/>
                  </a:lnTo>
                  <a:lnTo>
                    <a:pt x="55517" y="227268"/>
                  </a:lnTo>
                  <a:lnTo>
                    <a:pt x="56061" y="222949"/>
                  </a:lnTo>
                  <a:lnTo>
                    <a:pt x="57218" y="217689"/>
                  </a:lnTo>
                  <a:lnTo>
                    <a:pt x="58783" y="211801"/>
                  </a:lnTo>
                  <a:lnTo>
                    <a:pt x="60620" y="205494"/>
                  </a:lnTo>
                  <a:lnTo>
                    <a:pt x="61844" y="198115"/>
                  </a:lnTo>
                  <a:lnTo>
                    <a:pt x="62661" y="190020"/>
                  </a:lnTo>
                  <a:lnTo>
                    <a:pt x="63205" y="181449"/>
                  </a:lnTo>
                  <a:lnTo>
                    <a:pt x="65155" y="172560"/>
                  </a:lnTo>
                  <a:lnTo>
                    <a:pt x="68043" y="163458"/>
                  </a:lnTo>
                  <a:lnTo>
                    <a:pt x="71555" y="154216"/>
                  </a:lnTo>
                  <a:lnTo>
                    <a:pt x="74691" y="144086"/>
                  </a:lnTo>
                  <a:lnTo>
                    <a:pt x="77575" y="133363"/>
                  </a:lnTo>
                  <a:lnTo>
                    <a:pt x="80292" y="122246"/>
                  </a:lnTo>
                  <a:lnTo>
                    <a:pt x="83690" y="111660"/>
                  </a:lnTo>
                  <a:lnTo>
                    <a:pt x="87543" y="101427"/>
                  </a:lnTo>
                  <a:lnTo>
                    <a:pt x="91700" y="91431"/>
                  </a:lnTo>
                  <a:lnTo>
                    <a:pt x="96058" y="82385"/>
                  </a:lnTo>
                  <a:lnTo>
                    <a:pt x="100551" y="73973"/>
                  </a:lnTo>
                  <a:lnTo>
                    <a:pt x="105134" y="65984"/>
                  </a:lnTo>
                  <a:lnTo>
                    <a:pt x="110571" y="58277"/>
                  </a:lnTo>
                  <a:lnTo>
                    <a:pt x="116576" y="50758"/>
                  </a:lnTo>
                  <a:lnTo>
                    <a:pt x="122961" y="43363"/>
                  </a:lnTo>
                  <a:lnTo>
                    <a:pt x="128805" y="37640"/>
                  </a:lnTo>
                  <a:lnTo>
                    <a:pt x="134289" y="33031"/>
                  </a:lnTo>
                  <a:lnTo>
                    <a:pt x="139532" y="29164"/>
                  </a:lnTo>
                  <a:lnTo>
                    <a:pt x="149591" y="24868"/>
                  </a:lnTo>
                  <a:lnTo>
                    <a:pt x="154496" y="23722"/>
                  </a:lnTo>
                  <a:lnTo>
                    <a:pt x="158560" y="23753"/>
                  </a:lnTo>
                  <a:lnTo>
                    <a:pt x="162063" y="24566"/>
                  </a:lnTo>
                  <a:lnTo>
                    <a:pt x="172902" y="29504"/>
                  </a:lnTo>
                  <a:lnTo>
                    <a:pt x="177180" y="31575"/>
                  </a:lnTo>
                  <a:lnTo>
                    <a:pt x="180826" y="35338"/>
                  </a:lnTo>
                  <a:lnTo>
                    <a:pt x="184051" y="40227"/>
                  </a:lnTo>
                  <a:lnTo>
                    <a:pt x="186994" y="45868"/>
                  </a:lnTo>
                  <a:lnTo>
                    <a:pt x="189750" y="52010"/>
                  </a:lnTo>
                  <a:lnTo>
                    <a:pt x="192381" y="58486"/>
                  </a:lnTo>
                  <a:lnTo>
                    <a:pt x="194929" y="65184"/>
                  </a:lnTo>
                  <a:lnTo>
                    <a:pt x="197421" y="72825"/>
                  </a:lnTo>
                  <a:lnTo>
                    <a:pt x="199877" y="81094"/>
                  </a:lnTo>
                  <a:lnTo>
                    <a:pt x="202307" y="89781"/>
                  </a:lnTo>
                  <a:lnTo>
                    <a:pt x="203928" y="98748"/>
                  </a:lnTo>
                  <a:lnTo>
                    <a:pt x="205008" y="107901"/>
                  </a:lnTo>
                  <a:lnTo>
                    <a:pt x="205728" y="117177"/>
                  </a:lnTo>
                  <a:lnTo>
                    <a:pt x="206208" y="126537"/>
                  </a:lnTo>
                  <a:lnTo>
                    <a:pt x="206742" y="145403"/>
                  </a:lnTo>
                  <a:lnTo>
                    <a:pt x="207678" y="154085"/>
                  </a:lnTo>
                  <a:lnTo>
                    <a:pt x="209096" y="162255"/>
                  </a:lnTo>
                  <a:lnTo>
                    <a:pt x="210835" y="170082"/>
                  </a:lnTo>
                  <a:lnTo>
                    <a:pt x="211994" y="176888"/>
                  </a:lnTo>
                  <a:lnTo>
                    <a:pt x="212767" y="183013"/>
                  </a:lnTo>
                  <a:lnTo>
                    <a:pt x="213282" y="188684"/>
                  </a:lnTo>
                  <a:lnTo>
                    <a:pt x="214419" y="193257"/>
                  </a:lnTo>
                  <a:lnTo>
                    <a:pt x="219018" y="203488"/>
                  </a:lnTo>
                  <a:lnTo>
                    <a:pt x="220373" y="208972"/>
                  </a:lnTo>
                  <a:lnTo>
                    <a:pt x="221527" y="209959"/>
                  </a:lnTo>
                  <a:lnTo>
                    <a:pt x="223091" y="209822"/>
                  </a:lnTo>
                  <a:lnTo>
                    <a:pt x="224927" y="208938"/>
                  </a:lnTo>
                  <a:lnTo>
                    <a:pt x="226151" y="207554"/>
                  </a:lnTo>
                  <a:lnTo>
                    <a:pt x="226968" y="205838"/>
                  </a:lnTo>
                  <a:lnTo>
                    <a:pt x="228668" y="201021"/>
                  </a:lnTo>
                  <a:lnTo>
                    <a:pt x="232070" y="193588"/>
                  </a:lnTo>
                  <a:lnTo>
                    <a:pt x="234088" y="188590"/>
                  </a:lnTo>
                  <a:lnTo>
                    <a:pt x="238448" y="176686"/>
                  </a:lnTo>
                  <a:lnTo>
                    <a:pt x="239927" y="169384"/>
                  </a:lnTo>
                  <a:lnTo>
                    <a:pt x="240914" y="161342"/>
                  </a:lnTo>
                  <a:lnTo>
                    <a:pt x="241572" y="152805"/>
                  </a:lnTo>
                  <a:lnTo>
                    <a:pt x="243598" y="143939"/>
                  </a:lnTo>
                  <a:lnTo>
                    <a:pt x="246536" y="134853"/>
                  </a:lnTo>
                  <a:lnTo>
                    <a:pt x="253240" y="117084"/>
                  </a:lnTo>
                  <a:lnTo>
                    <a:pt x="258866" y="101250"/>
                  </a:lnTo>
                  <a:lnTo>
                    <a:pt x="262271" y="93694"/>
                  </a:lnTo>
                  <a:lnTo>
                    <a:pt x="266128" y="86275"/>
                  </a:lnTo>
                  <a:lnTo>
                    <a:pt x="270288" y="78948"/>
                  </a:lnTo>
                  <a:lnTo>
                    <a:pt x="273854" y="73269"/>
                  </a:lnTo>
                  <a:lnTo>
                    <a:pt x="277025" y="68690"/>
                  </a:lnTo>
                  <a:lnTo>
                    <a:pt x="279934" y="64843"/>
                  </a:lnTo>
                  <a:lnTo>
                    <a:pt x="283460" y="62279"/>
                  </a:lnTo>
                  <a:lnTo>
                    <a:pt x="291611" y="59429"/>
                  </a:lnTo>
                  <a:lnTo>
                    <a:pt x="295214" y="59463"/>
                  </a:lnTo>
                  <a:lnTo>
                    <a:pt x="298409" y="60279"/>
                  </a:lnTo>
                  <a:lnTo>
                    <a:pt x="304076" y="63303"/>
                  </a:lnTo>
                  <a:lnTo>
                    <a:pt x="309241" y="67293"/>
                  </a:lnTo>
                  <a:lnTo>
                    <a:pt x="311729" y="71056"/>
                  </a:lnTo>
                  <a:lnTo>
                    <a:pt x="314182" y="75946"/>
                  </a:lnTo>
                  <a:lnTo>
                    <a:pt x="316611" y="81587"/>
                  </a:lnTo>
                  <a:lnTo>
                    <a:pt x="318230" y="87729"/>
                  </a:lnTo>
                  <a:lnTo>
                    <a:pt x="319309" y="94204"/>
                  </a:lnTo>
                  <a:lnTo>
                    <a:pt x="320029" y="100903"/>
                  </a:lnTo>
                  <a:lnTo>
                    <a:pt x="321303" y="108544"/>
                  </a:lnTo>
                  <a:lnTo>
                    <a:pt x="322945" y="116812"/>
                  </a:lnTo>
                  <a:lnTo>
                    <a:pt x="324835" y="125500"/>
                  </a:lnTo>
                  <a:lnTo>
                    <a:pt x="326888" y="133673"/>
                  </a:lnTo>
                  <a:lnTo>
                    <a:pt x="329050" y="141503"/>
                  </a:lnTo>
                  <a:lnTo>
                    <a:pt x="331285" y="149104"/>
                  </a:lnTo>
                  <a:lnTo>
                    <a:pt x="335885" y="166016"/>
                  </a:lnTo>
                  <a:lnTo>
                    <a:pt x="338224" y="174971"/>
                  </a:lnTo>
                  <a:lnTo>
                    <a:pt x="341370" y="182529"/>
                  </a:lnTo>
                  <a:lnTo>
                    <a:pt x="345055" y="189154"/>
                  </a:lnTo>
                  <a:lnTo>
                    <a:pt x="349099" y="195159"/>
                  </a:lnTo>
                  <a:lnTo>
                    <a:pt x="352589" y="199956"/>
                  </a:lnTo>
                  <a:lnTo>
                    <a:pt x="358583" y="207403"/>
                  </a:lnTo>
                  <a:lnTo>
                    <a:pt x="363893" y="213358"/>
                  </a:lnTo>
                  <a:lnTo>
                    <a:pt x="366420" y="216057"/>
                  </a:lnTo>
                  <a:lnTo>
                    <a:pt x="368899" y="217857"/>
                  </a:lnTo>
                  <a:lnTo>
                    <a:pt x="378619" y="22145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306"/>
            <p:cNvSpPr/>
            <p:nvPr/>
          </p:nvSpPr>
          <p:spPr>
            <a:xfrm>
              <a:off x="3836193" y="3283905"/>
              <a:ext cx="485776" cy="308827"/>
            </a:xfrm>
            <a:custGeom>
              <a:avLst/>
              <a:gdLst/>
              <a:ahLst/>
              <a:cxnLst/>
              <a:rect l="0" t="0" r="0" b="0"/>
              <a:pathLst>
                <a:path w="485776" h="308827">
                  <a:moveTo>
                    <a:pt x="0" y="152238"/>
                  </a:moveTo>
                  <a:lnTo>
                    <a:pt x="0" y="172823"/>
                  </a:lnTo>
                  <a:lnTo>
                    <a:pt x="794" y="177868"/>
                  </a:lnTo>
                  <a:lnTo>
                    <a:pt x="2117" y="183612"/>
                  </a:lnTo>
                  <a:lnTo>
                    <a:pt x="3793" y="189823"/>
                  </a:lnTo>
                  <a:lnTo>
                    <a:pt x="4910" y="196345"/>
                  </a:lnTo>
                  <a:lnTo>
                    <a:pt x="5655" y="203074"/>
                  </a:lnTo>
                  <a:lnTo>
                    <a:pt x="6151" y="209941"/>
                  </a:lnTo>
                  <a:lnTo>
                    <a:pt x="7276" y="216901"/>
                  </a:lnTo>
                  <a:lnTo>
                    <a:pt x="8819" y="223921"/>
                  </a:lnTo>
                  <a:lnTo>
                    <a:pt x="17000" y="256092"/>
                  </a:lnTo>
                  <a:lnTo>
                    <a:pt x="18477" y="263543"/>
                  </a:lnTo>
                  <a:lnTo>
                    <a:pt x="19462" y="270097"/>
                  </a:lnTo>
                  <a:lnTo>
                    <a:pt x="20119" y="276055"/>
                  </a:lnTo>
                  <a:lnTo>
                    <a:pt x="22143" y="281614"/>
                  </a:lnTo>
                  <a:lnTo>
                    <a:pt x="25081" y="286908"/>
                  </a:lnTo>
                  <a:lnTo>
                    <a:pt x="31785" y="295435"/>
                  </a:lnTo>
                  <a:lnTo>
                    <a:pt x="34684" y="297709"/>
                  </a:lnTo>
                  <a:lnTo>
                    <a:pt x="40022" y="300236"/>
                  </a:lnTo>
                  <a:lnTo>
                    <a:pt x="47489" y="301658"/>
                  </a:lnTo>
                  <a:lnTo>
                    <a:pt x="52327" y="301991"/>
                  </a:lnTo>
                  <a:lnTo>
                    <a:pt x="54729" y="301286"/>
                  </a:lnTo>
                  <a:lnTo>
                    <a:pt x="59514" y="298386"/>
                  </a:lnTo>
                  <a:lnTo>
                    <a:pt x="64286" y="292334"/>
                  </a:lnTo>
                  <a:lnTo>
                    <a:pt x="69053" y="284353"/>
                  </a:lnTo>
                  <a:lnTo>
                    <a:pt x="73817" y="275514"/>
                  </a:lnTo>
                  <a:lnTo>
                    <a:pt x="80962" y="261613"/>
                  </a:lnTo>
                  <a:lnTo>
                    <a:pt x="82550" y="256111"/>
                  </a:lnTo>
                  <a:lnTo>
                    <a:pt x="83608" y="250062"/>
                  </a:lnTo>
                  <a:lnTo>
                    <a:pt x="84314" y="243648"/>
                  </a:lnTo>
                  <a:lnTo>
                    <a:pt x="85578" y="237784"/>
                  </a:lnTo>
                  <a:lnTo>
                    <a:pt x="87215" y="232288"/>
                  </a:lnTo>
                  <a:lnTo>
                    <a:pt x="89099" y="227036"/>
                  </a:lnTo>
                  <a:lnTo>
                    <a:pt x="90356" y="221947"/>
                  </a:lnTo>
                  <a:lnTo>
                    <a:pt x="91194" y="216967"/>
                  </a:lnTo>
                  <a:lnTo>
                    <a:pt x="91752" y="212059"/>
                  </a:lnTo>
                  <a:lnTo>
                    <a:pt x="92918" y="207200"/>
                  </a:lnTo>
                  <a:lnTo>
                    <a:pt x="96330" y="197568"/>
                  </a:lnTo>
                  <a:lnTo>
                    <a:pt x="98352" y="194364"/>
                  </a:lnTo>
                  <a:lnTo>
                    <a:pt x="100493" y="192229"/>
                  </a:lnTo>
                  <a:lnTo>
                    <a:pt x="102714" y="190805"/>
                  </a:lnTo>
                  <a:lnTo>
                    <a:pt x="104988" y="190649"/>
                  </a:lnTo>
                  <a:lnTo>
                    <a:pt x="107299" y="191339"/>
                  </a:lnTo>
                  <a:lnTo>
                    <a:pt x="109633" y="192593"/>
                  </a:lnTo>
                  <a:lnTo>
                    <a:pt x="111188" y="194223"/>
                  </a:lnTo>
                  <a:lnTo>
                    <a:pt x="112226" y="196103"/>
                  </a:lnTo>
                  <a:lnTo>
                    <a:pt x="115802" y="204658"/>
                  </a:lnTo>
                  <a:lnTo>
                    <a:pt x="117683" y="208616"/>
                  </a:lnTo>
                  <a:lnTo>
                    <a:pt x="119772" y="217247"/>
                  </a:lnTo>
                  <a:lnTo>
                    <a:pt x="121495" y="226375"/>
                  </a:lnTo>
                  <a:lnTo>
                    <a:pt x="124906" y="235723"/>
                  </a:lnTo>
                  <a:lnTo>
                    <a:pt x="127721" y="241232"/>
                  </a:lnTo>
                  <a:lnTo>
                    <a:pt x="131184" y="247286"/>
                  </a:lnTo>
                  <a:lnTo>
                    <a:pt x="135082" y="253703"/>
                  </a:lnTo>
                  <a:lnTo>
                    <a:pt x="138473" y="260363"/>
                  </a:lnTo>
                  <a:lnTo>
                    <a:pt x="141528" y="267184"/>
                  </a:lnTo>
                  <a:lnTo>
                    <a:pt x="144358" y="274113"/>
                  </a:lnTo>
                  <a:lnTo>
                    <a:pt x="147833" y="280319"/>
                  </a:lnTo>
                  <a:lnTo>
                    <a:pt x="151736" y="286044"/>
                  </a:lnTo>
                  <a:lnTo>
                    <a:pt x="155927" y="291448"/>
                  </a:lnTo>
                  <a:lnTo>
                    <a:pt x="164815" y="299570"/>
                  </a:lnTo>
                  <a:lnTo>
                    <a:pt x="169409" y="302847"/>
                  </a:lnTo>
                  <a:lnTo>
                    <a:pt x="178745" y="306488"/>
                  </a:lnTo>
                  <a:lnTo>
                    <a:pt x="192926" y="308538"/>
                  </a:lnTo>
                  <a:lnTo>
                    <a:pt x="197674" y="308826"/>
                  </a:lnTo>
                  <a:lnTo>
                    <a:pt x="207182" y="307028"/>
                  </a:lnTo>
                  <a:lnTo>
                    <a:pt x="211940" y="305438"/>
                  </a:lnTo>
                  <a:lnTo>
                    <a:pt x="221460" y="299437"/>
                  </a:lnTo>
                  <a:lnTo>
                    <a:pt x="230983" y="291479"/>
                  </a:lnTo>
                  <a:lnTo>
                    <a:pt x="240508" y="282650"/>
                  </a:lnTo>
                  <a:lnTo>
                    <a:pt x="245270" y="277279"/>
                  </a:lnTo>
                  <a:lnTo>
                    <a:pt x="250032" y="271318"/>
                  </a:lnTo>
                  <a:lnTo>
                    <a:pt x="254794" y="264962"/>
                  </a:lnTo>
                  <a:lnTo>
                    <a:pt x="259557" y="257550"/>
                  </a:lnTo>
                  <a:lnTo>
                    <a:pt x="264319" y="249433"/>
                  </a:lnTo>
                  <a:lnTo>
                    <a:pt x="269082" y="240848"/>
                  </a:lnTo>
                  <a:lnTo>
                    <a:pt x="278607" y="222841"/>
                  </a:lnTo>
                  <a:lnTo>
                    <a:pt x="283369" y="213594"/>
                  </a:lnTo>
                  <a:lnTo>
                    <a:pt x="287338" y="204255"/>
                  </a:lnTo>
                  <a:lnTo>
                    <a:pt x="290777" y="194853"/>
                  </a:lnTo>
                  <a:lnTo>
                    <a:pt x="293864" y="185411"/>
                  </a:lnTo>
                  <a:lnTo>
                    <a:pt x="297510" y="175941"/>
                  </a:lnTo>
                  <a:lnTo>
                    <a:pt x="301527" y="166452"/>
                  </a:lnTo>
                  <a:lnTo>
                    <a:pt x="305793" y="156952"/>
                  </a:lnTo>
                  <a:lnTo>
                    <a:pt x="308637" y="147443"/>
                  </a:lnTo>
                  <a:lnTo>
                    <a:pt x="310533" y="137929"/>
                  </a:lnTo>
                  <a:lnTo>
                    <a:pt x="311797" y="128411"/>
                  </a:lnTo>
                  <a:lnTo>
                    <a:pt x="313433" y="118097"/>
                  </a:lnTo>
                  <a:lnTo>
                    <a:pt x="317368" y="96054"/>
                  </a:lnTo>
                  <a:lnTo>
                    <a:pt x="318735" y="86207"/>
                  </a:lnTo>
                  <a:lnTo>
                    <a:pt x="319647" y="77261"/>
                  </a:lnTo>
                  <a:lnTo>
                    <a:pt x="320254" y="68916"/>
                  </a:lnTo>
                  <a:lnTo>
                    <a:pt x="319865" y="60971"/>
                  </a:lnTo>
                  <a:lnTo>
                    <a:pt x="318812" y="53294"/>
                  </a:lnTo>
                  <a:lnTo>
                    <a:pt x="317317" y="45794"/>
                  </a:lnTo>
                  <a:lnTo>
                    <a:pt x="316320" y="39207"/>
                  </a:lnTo>
                  <a:lnTo>
                    <a:pt x="315655" y="33228"/>
                  </a:lnTo>
                  <a:lnTo>
                    <a:pt x="315212" y="27654"/>
                  </a:lnTo>
                  <a:lnTo>
                    <a:pt x="314123" y="22351"/>
                  </a:lnTo>
                  <a:lnTo>
                    <a:pt x="312602" y="17228"/>
                  </a:lnTo>
                  <a:lnTo>
                    <a:pt x="310796" y="12225"/>
                  </a:lnTo>
                  <a:lnTo>
                    <a:pt x="308004" y="8096"/>
                  </a:lnTo>
                  <a:lnTo>
                    <a:pt x="300668" y="1392"/>
                  </a:lnTo>
                  <a:lnTo>
                    <a:pt x="297282" y="80"/>
                  </a:lnTo>
                  <a:lnTo>
                    <a:pt x="294233" y="0"/>
                  </a:lnTo>
                  <a:lnTo>
                    <a:pt x="291405" y="739"/>
                  </a:lnTo>
                  <a:lnTo>
                    <a:pt x="286147" y="3678"/>
                  </a:lnTo>
                  <a:lnTo>
                    <a:pt x="283633" y="5574"/>
                  </a:lnTo>
                  <a:lnTo>
                    <a:pt x="278724" y="11912"/>
                  </a:lnTo>
                  <a:lnTo>
                    <a:pt x="273896" y="20021"/>
                  </a:lnTo>
                  <a:lnTo>
                    <a:pt x="269105" y="28917"/>
                  </a:lnTo>
                  <a:lnTo>
                    <a:pt x="266716" y="35099"/>
                  </a:lnTo>
                  <a:lnTo>
                    <a:pt x="264329" y="42395"/>
                  </a:lnTo>
                  <a:lnTo>
                    <a:pt x="261945" y="50434"/>
                  </a:lnTo>
                  <a:lnTo>
                    <a:pt x="257178" y="67834"/>
                  </a:lnTo>
                  <a:lnTo>
                    <a:pt x="254796" y="76919"/>
                  </a:lnTo>
                  <a:lnTo>
                    <a:pt x="253208" y="86150"/>
                  </a:lnTo>
                  <a:lnTo>
                    <a:pt x="252149" y="95480"/>
                  </a:lnTo>
                  <a:lnTo>
                    <a:pt x="251443" y="104874"/>
                  </a:lnTo>
                  <a:lnTo>
                    <a:pt x="250973" y="115106"/>
                  </a:lnTo>
                  <a:lnTo>
                    <a:pt x="250450" y="137058"/>
                  </a:lnTo>
                  <a:lnTo>
                    <a:pt x="251104" y="148468"/>
                  </a:lnTo>
                  <a:lnTo>
                    <a:pt x="252334" y="160044"/>
                  </a:lnTo>
                  <a:lnTo>
                    <a:pt x="253948" y="171729"/>
                  </a:lnTo>
                  <a:lnTo>
                    <a:pt x="257858" y="195297"/>
                  </a:lnTo>
                  <a:lnTo>
                    <a:pt x="260011" y="207138"/>
                  </a:lnTo>
                  <a:lnTo>
                    <a:pt x="263035" y="217413"/>
                  </a:lnTo>
                  <a:lnTo>
                    <a:pt x="266638" y="226645"/>
                  </a:lnTo>
                  <a:lnTo>
                    <a:pt x="270627" y="235180"/>
                  </a:lnTo>
                  <a:lnTo>
                    <a:pt x="275669" y="243251"/>
                  </a:lnTo>
                  <a:lnTo>
                    <a:pt x="281410" y="251014"/>
                  </a:lnTo>
                  <a:lnTo>
                    <a:pt x="287620" y="258570"/>
                  </a:lnTo>
                  <a:lnTo>
                    <a:pt x="293347" y="265195"/>
                  </a:lnTo>
                  <a:lnTo>
                    <a:pt x="298752" y="271199"/>
                  </a:lnTo>
                  <a:lnTo>
                    <a:pt x="303943" y="276789"/>
                  </a:lnTo>
                  <a:lnTo>
                    <a:pt x="316061" y="285117"/>
                  </a:lnTo>
                  <a:lnTo>
                    <a:pt x="322626" y="288449"/>
                  </a:lnTo>
                  <a:lnTo>
                    <a:pt x="336271" y="292151"/>
                  </a:lnTo>
                  <a:lnTo>
                    <a:pt x="350273" y="293797"/>
                  </a:lnTo>
                  <a:lnTo>
                    <a:pt x="364433" y="294528"/>
                  </a:lnTo>
                  <a:lnTo>
                    <a:pt x="378664" y="290620"/>
                  </a:lnTo>
                  <a:lnTo>
                    <a:pt x="392133" y="283591"/>
                  </a:lnTo>
                  <a:lnTo>
                    <a:pt x="403411" y="275176"/>
                  </a:lnTo>
                  <a:lnTo>
                    <a:pt x="426270" y="257721"/>
                  </a:lnTo>
                  <a:lnTo>
                    <a:pt x="433405" y="250341"/>
                  </a:lnTo>
                  <a:lnTo>
                    <a:pt x="439749" y="242246"/>
                  </a:lnTo>
                  <a:lnTo>
                    <a:pt x="445566" y="233675"/>
                  </a:lnTo>
                  <a:lnTo>
                    <a:pt x="451825" y="225580"/>
                  </a:lnTo>
                  <a:lnTo>
                    <a:pt x="458380" y="217801"/>
                  </a:lnTo>
                  <a:lnTo>
                    <a:pt x="465130" y="210234"/>
                  </a:lnTo>
                  <a:lnTo>
                    <a:pt x="470424" y="203602"/>
                  </a:lnTo>
                  <a:lnTo>
                    <a:pt x="474748" y="197594"/>
                  </a:lnTo>
                  <a:lnTo>
                    <a:pt x="485775" y="1808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307"/>
            <p:cNvSpPr/>
            <p:nvPr/>
          </p:nvSpPr>
          <p:spPr>
            <a:xfrm>
              <a:off x="4343701" y="3271837"/>
              <a:ext cx="78281" cy="314326"/>
            </a:xfrm>
            <a:custGeom>
              <a:avLst/>
              <a:gdLst/>
              <a:ahLst/>
              <a:cxnLst/>
              <a:rect l="0" t="0" r="0" b="0"/>
              <a:pathLst>
                <a:path w="78281" h="314326">
                  <a:moveTo>
                    <a:pt x="13986" y="0"/>
                  </a:moveTo>
                  <a:lnTo>
                    <a:pt x="717" y="0"/>
                  </a:lnTo>
                  <a:lnTo>
                    <a:pt x="152" y="4233"/>
                  </a:lnTo>
                  <a:lnTo>
                    <a:pt x="0" y="7585"/>
                  </a:lnTo>
                  <a:lnTo>
                    <a:pt x="1949" y="15542"/>
                  </a:lnTo>
                  <a:lnTo>
                    <a:pt x="3580" y="19886"/>
                  </a:lnTo>
                  <a:lnTo>
                    <a:pt x="4667" y="25164"/>
                  </a:lnTo>
                  <a:lnTo>
                    <a:pt x="5392" y="31063"/>
                  </a:lnTo>
                  <a:lnTo>
                    <a:pt x="5876" y="37378"/>
                  </a:lnTo>
                  <a:lnTo>
                    <a:pt x="6992" y="44762"/>
                  </a:lnTo>
                  <a:lnTo>
                    <a:pt x="8529" y="52860"/>
                  </a:lnTo>
                  <a:lnTo>
                    <a:pt x="12354" y="70325"/>
                  </a:lnTo>
                  <a:lnTo>
                    <a:pt x="18971" y="98801"/>
                  </a:lnTo>
                  <a:lnTo>
                    <a:pt x="30684" y="155249"/>
                  </a:lnTo>
                  <a:lnTo>
                    <a:pt x="33849" y="166999"/>
                  </a:lnTo>
                  <a:lnTo>
                    <a:pt x="37547" y="178802"/>
                  </a:lnTo>
                  <a:lnTo>
                    <a:pt x="41599" y="190639"/>
                  </a:lnTo>
                  <a:lnTo>
                    <a:pt x="45095" y="201705"/>
                  </a:lnTo>
                  <a:lnTo>
                    <a:pt x="51096" y="222467"/>
                  </a:lnTo>
                  <a:lnTo>
                    <a:pt x="61415" y="260873"/>
                  </a:lnTo>
                  <a:lnTo>
                    <a:pt x="66287" y="277075"/>
                  </a:lnTo>
                  <a:lnTo>
                    <a:pt x="68697" y="283935"/>
                  </a:lnTo>
                  <a:lnTo>
                    <a:pt x="71097" y="290097"/>
                  </a:lnTo>
                  <a:lnTo>
                    <a:pt x="73491" y="295792"/>
                  </a:lnTo>
                  <a:lnTo>
                    <a:pt x="75088" y="300382"/>
                  </a:lnTo>
                  <a:lnTo>
                    <a:pt x="76152" y="304236"/>
                  </a:lnTo>
                  <a:lnTo>
                    <a:pt x="78280" y="3143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308"/>
            <p:cNvSpPr/>
            <p:nvPr/>
          </p:nvSpPr>
          <p:spPr>
            <a:xfrm>
              <a:off x="4293393" y="3386269"/>
              <a:ext cx="271464" cy="199894"/>
            </a:xfrm>
            <a:custGeom>
              <a:avLst/>
              <a:gdLst/>
              <a:ahLst/>
              <a:cxnLst/>
              <a:rect l="0" t="0" r="0" b="0"/>
              <a:pathLst>
                <a:path w="271464" h="199894">
                  <a:moveTo>
                    <a:pt x="0" y="49874"/>
                  </a:moveTo>
                  <a:lnTo>
                    <a:pt x="0" y="56025"/>
                  </a:lnTo>
                  <a:lnTo>
                    <a:pt x="794" y="56356"/>
                  </a:lnTo>
                  <a:lnTo>
                    <a:pt x="7771" y="56887"/>
                  </a:lnTo>
                  <a:lnTo>
                    <a:pt x="12979" y="56960"/>
                  </a:lnTo>
                  <a:lnTo>
                    <a:pt x="47760" y="57016"/>
                  </a:lnTo>
                  <a:lnTo>
                    <a:pt x="53271" y="56223"/>
                  </a:lnTo>
                  <a:lnTo>
                    <a:pt x="59327" y="54900"/>
                  </a:lnTo>
                  <a:lnTo>
                    <a:pt x="65745" y="53225"/>
                  </a:lnTo>
                  <a:lnTo>
                    <a:pt x="72405" y="50521"/>
                  </a:lnTo>
                  <a:lnTo>
                    <a:pt x="79226" y="47130"/>
                  </a:lnTo>
                  <a:lnTo>
                    <a:pt x="86155" y="43282"/>
                  </a:lnTo>
                  <a:lnTo>
                    <a:pt x="93950" y="39923"/>
                  </a:lnTo>
                  <a:lnTo>
                    <a:pt x="102321" y="36891"/>
                  </a:lnTo>
                  <a:lnTo>
                    <a:pt x="111076" y="34074"/>
                  </a:lnTo>
                  <a:lnTo>
                    <a:pt x="119295" y="30610"/>
                  </a:lnTo>
                  <a:lnTo>
                    <a:pt x="127155" y="26712"/>
                  </a:lnTo>
                  <a:lnTo>
                    <a:pt x="134776" y="22527"/>
                  </a:lnTo>
                  <a:lnTo>
                    <a:pt x="142239" y="18942"/>
                  </a:lnTo>
                  <a:lnTo>
                    <a:pt x="149594" y="15759"/>
                  </a:lnTo>
                  <a:lnTo>
                    <a:pt x="156880" y="12844"/>
                  </a:lnTo>
                  <a:lnTo>
                    <a:pt x="163324" y="10106"/>
                  </a:lnTo>
                  <a:lnTo>
                    <a:pt x="174718" y="4947"/>
                  </a:lnTo>
                  <a:lnTo>
                    <a:pt x="179979" y="3254"/>
                  </a:lnTo>
                  <a:lnTo>
                    <a:pt x="185073" y="2126"/>
                  </a:lnTo>
                  <a:lnTo>
                    <a:pt x="190057" y="1373"/>
                  </a:lnTo>
                  <a:lnTo>
                    <a:pt x="197712" y="537"/>
                  </a:lnTo>
                  <a:lnTo>
                    <a:pt x="203760" y="165"/>
                  </a:lnTo>
                  <a:lnTo>
                    <a:pt x="209093" y="0"/>
                  </a:lnTo>
                  <a:lnTo>
                    <a:pt x="216227" y="2043"/>
                  </a:lnTo>
                  <a:lnTo>
                    <a:pt x="223894" y="5597"/>
                  </a:lnTo>
                  <a:lnTo>
                    <a:pt x="229948" y="9823"/>
                  </a:lnTo>
                  <a:lnTo>
                    <a:pt x="231880" y="12854"/>
                  </a:lnTo>
                  <a:lnTo>
                    <a:pt x="233169" y="16463"/>
                  </a:lnTo>
                  <a:lnTo>
                    <a:pt x="234027" y="20456"/>
                  </a:lnTo>
                  <a:lnTo>
                    <a:pt x="235393" y="25500"/>
                  </a:lnTo>
                  <a:lnTo>
                    <a:pt x="239028" y="37454"/>
                  </a:lnTo>
                  <a:lnTo>
                    <a:pt x="240314" y="43182"/>
                  </a:lnTo>
                  <a:lnTo>
                    <a:pt x="241172" y="48588"/>
                  </a:lnTo>
                  <a:lnTo>
                    <a:pt x="241744" y="53779"/>
                  </a:lnTo>
                  <a:lnTo>
                    <a:pt x="242919" y="60415"/>
                  </a:lnTo>
                  <a:lnTo>
                    <a:pt x="244496" y="68014"/>
                  </a:lnTo>
                  <a:lnTo>
                    <a:pt x="246341" y="76255"/>
                  </a:lnTo>
                  <a:lnTo>
                    <a:pt x="248365" y="84130"/>
                  </a:lnTo>
                  <a:lnTo>
                    <a:pt x="250508" y="91762"/>
                  </a:lnTo>
                  <a:lnTo>
                    <a:pt x="252731" y="99231"/>
                  </a:lnTo>
                  <a:lnTo>
                    <a:pt x="254212" y="106591"/>
                  </a:lnTo>
                  <a:lnTo>
                    <a:pt x="255200" y="113879"/>
                  </a:lnTo>
                  <a:lnTo>
                    <a:pt x="255858" y="121119"/>
                  </a:lnTo>
                  <a:lnTo>
                    <a:pt x="256297" y="128327"/>
                  </a:lnTo>
                  <a:lnTo>
                    <a:pt x="256785" y="142686"/>
                  </a:lnTo>
                  <a:lnTo>
                    <a:pt x="257709" y="149849"/>
                  </a:lnTo>
                  <a:lnTo>
                    <a:pt x="259119" y="157005"/>
                  </a:lnTo>
                  <a:lnTo>
                    <a:pt x="260852" y="164158"/>
                  </a:lnTo>
                  <a:lnTo>
                    <a:pt x="262008" y="169719"/>
                  </a:lnTo>
                  <a:lnTo>
                    <a:pt x="262778" y="174221"/>
                  </a:lnTo>
                  <a:lnTo>
                    <a:pt x="263292" y="178016"/>
                  </a:lnTo>
                  <a:lnTo>
                    <a:pt x="263634" y="181339"/>
                  </a:lnTo>
                  <a:lnTo>
                    <a:pt x="264015" y="187149"/>
                  </a:lnTo>
                  <a:lnTo>
                    <a:pt x="264910" y="189810"/>
                  </a:lnTo>
                  <a:lnTo>
                    <a:pt x="266300" y="192377"/>
                  </a:lnTo>
                  <a:lnTo>
                    <a:pt x="271463" y="19989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309"/>
            <p:cNvSpPr/>
            <p:nvPr/>
          </p:nvSpPr>
          <p:spPr>
            <a:xfrm>
              <a:off x="4500562" y="3328987"/>
              <a:ext cx="14289" cy="7145"/>
            </a:xfrm>
            <a:custGeom>
              <a:avLst/>
              <a:gdLst/>
              <a:ahLst/>
              <a:cxnLst/>
              <a:rect l="0" t="0" r="0" b="0"/>
              <a:pathLst>
                <a:path w="14289" h="7145">
                  <a:moveTo>
                    <a:pt x="14288" y="7144"/>
                  </a:moveTo>
                  <a:lnTo>
                    <a:pt x="8137" y="7144"/>
                  </a:lnTo>
                  <a:lnTo>
                    <a:pt x="7012" y="6350"/>
                  </a:lnTo>
                  <a:lnTo>
                    <a:pt x="5469" y="5027"/>
                  </a:ln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310"/>
            <p:cNvSpPr/>
            <p:nvPr/>
          </p:nvSpPr>
          <p:spPr>
            <a:xfrm>
              <a:off x="4659161" y="3358119"/>
              <a:ext cx="179426" cy="340769"/>
            </a:xfrm>
            <a:custGeom>
              <a:avLst/>
              <a:gdLst/>
              <a:ahLst/>
              <a:cxnLst/>
              <a:rect l="0" t="0" r="0" b="0"/>
              <a:pathLst>
                <a:path w="179426" h="340769">
                  <a:moveTo>
                    <a:pt x="12851" y="85168"/>
                  </a:moveTo>
                  <a:lnTo>
                    <a:pt x="12851" y="118055"/>
                  </a:lnTo>
                  <a:lnTo>
                    <a:pt x="13645" y="123761"/>
                  </a:lnTo>
                  <a:lnTo>
                    <a:pt x="14968" y="129947"/>
                  </a:lnTo>
                  <a:lnTo>
                    <a:pt x="16643" y="136452"/>
                  </a:lnTo>
                  <a:lnTo>
                    <a:pt x="17761" y="144757"/>
                  </a:lnTo>
                  <a:lnTo>
                    <a:pt x="18505" y="154263"/>
                  </a:lnTo>
                  <a:lnTo>
                    <a:pt x="19002" y="164569"/>
                  </a:lnTo>
                  <a:lnTo>
                    <a:pt x="20127" y="174614"/>
                  </a:lnTo>
                  <a:lnTo>
                    <a:pt x="21670" y="184487"/>
                  </a:lnTo>
                  <a:lnTo>
                    <a:pt x="23493" y="194243"/>
                  </a:lnTo>
                  <a:lnTo>
                    <a:pt x="27635" y="213550"/>
                  </a:lnTo>
                  <a:lnTo>
                    <a:pt x="36762" y="251815"/>
                  </a:lnTo>
                  <a:lnTo>
                    <a:pt x="39110" y="260560"/>
                  </a:lnTo>
                  <a:lnTo>
                    <a:pt x="43836" y="276626"/>
                  </a:lnTo>
                  <a:lnTo>
                    <a:pt x="45414" y="284244"/>
                  </a:lnTo>
                  <a:lnTo>
                    <a:pt x="46466" y="291704"/>
                  </a:lnTo>
                  <a:lnTo>
                    <a:pt x="47167" y="299059"/>
                  </a:lnTo>
                  <a:lnTo>
                    <a:pt x="47635" y="305550"/>
                  </a:lnTo>
                  <a:lnTo>
                    <a:pt x="47947" y="311464"/>
                  </a:lnTo>
                  <a:lnTo>
                    <a:pt x="48385" y="325256"/>
                  </a:lnTo>
                  <a:lnTo>
                    <a:pt x="48559" y="340768"/>
                  </a:lnTo>
                  <a:lnTo>
                    <a:pt x="48567" y="338084"/>
                  </a:lnTo>
                  <a:lnTo>
                    <a:pt x="47774" y="336329"/>
                  </a:lnTo>
                  <a:lnTo>
                    <a:pt x="42866" y="330066"/>
                  </a:lnTo>
                  <a:lnTo>
                    <a:pt x="38626" y="325510"/>
                  </a:lnTo>
                  <a:lnTo>
                    <a:pt x="35591" y="321595"/>
                  </a:lnTo>
                  <a:lnTo>
                    <a:pt x="31980" y="316605"/>
                  </a:lnTo>
                  <a:lnTo>
                    <a:pt x="27985" y="310897"/>
                  </a:lnTo>
                  <a:lnTo>
                    <a:pt x="24528" y="303917"/>
                  </a:lnTo>
                  <a:lnTo>
                    <a:pt x="21429" y="296088"/>
                  </a:lnTo>
                  <a:lnTo>
                    <a:pt x="18570" y="287694"/>
                  </a:lnTo>
                  <a:lnTo>
                    <a:pt x="15870" y="278129"/>
                  </a:lnTo>
                  <a:lnTo>
                    <a:pt x="13276" y="267784"/>
                  </a:lnTo>
                  <a:lnTo>
                    <a:pt x="10753" y="256918"/>
                  </a:lnTo>
                  <a:lnTo>
                    <a:pt x="8278" y="244912"/>
                  </a:lnTo>
                  <a:lnTo>
                    <a:pt x="3410" y="218871"/>
                  </a:lnTo>
                  <a:lnTo>
                    <a:pt x="1794" y="206054"/>
                  </a:lnTo>
                  <a:lnTo>
                    <a:pt x="718" y="193540"/>
                  </a:lnTo>
                  <a:lnTo>
                    <a:pt x="0" y="181228"/>
                  </a:lnTo>
                  <a:lnTo>
                    <a:pt x="315" y="169052"/>
                  </a:lnTo>
                  <a:lnTo>
                    <a:pt x="1319" y="156966"/>
                  </a:lnTo>
                  <a:lnTo>
                    <a:pt x="2781" y="144940"/>
                  </a:lnTo>
                  <a:lnTo>
                    <a:pt x="4550" y="132953"/>
                  </a:lnTo>
                  <a:lnTo>
                    <a:pt x="8633" y="109052"/>
                  </a:lnTo>
                  <a:lnTo>
                    <a:pt x="11626" y="97915"/>
                  </a:lnTo>
                  <a:lnTo>
                    <a:pt x="15209" y="87316"/>
                  </a:lnTo>
                  <a:lnTo>
                    <a:pt x="19186" y="77075"/>
                  </a:lnTo>
                  <a:lnTo>
                    <a:pt x="23424" y="67866"/>
                  </a:lnTo>
                  <a:lnTo>
                    <a:pt x="27837" y="59346"/>
                  </a:lnTo>
                  <a:lnTo>
                    <a:pt x="32367" y="51285"/>
                  </a:lnTo>
                  <a:lnTo>
                    <a:pt x="36974" y="44323"/>
                  </a:lnTo>
                  <a:lnTo>
                    <a:pt x="41633" y="38094"/>
                  </a:lnTo>
                  <a:lnTo>
                    <a:pt x="46326" y="32354"/>
                  </a:lnTo>
                  <a:lnTo>
                    <a:pt x="51837" y="26940"/>
                  </a:lnTo>
                  <a:lnTo>
                    <a:pt x="57891" y="21743"/>
                  </a:lnTo>
                  <a:lnTo>
                    <a:pt x="64309" y="16691"/>
                  </a:lnTo>
                  <a:lnTo>
                    <a:pt x="70175" y="12529"/>
                  </a:lnTo>
                  <a:lnTo>
                    <a:pt x="75674" y="8961"/>
                  </a:lnTo>
                  <a:lnTo>
                    <a:pt x="80926" y="5788"/>
                  </a:lnTo>
                  <a:lnTo>
                    <a:pt x="86810" y="3673"/>
                  </a:lnTo>
                  <a:lnTo>
                    <a:pt x="93113" y="2263"/>
                  </a:lnTo>
                  <a:lnTo>
                    <a:pt x="99696" y="1324"/>
                  </a:lnTo>
                  <a:lnTo>
                    <a:pt x="106467" y="696"/>
                  </a:lnTo>
                  <a:lnTo>
                    <a:pt x="113362" y="279"/>
                  </a:lnTo>
                  <a:lnTo>
                    <a:pt x="120339" y="0"/>
                  </a:lnTo>
                  <a:lnTo>
                    <a:pt x="126579" y="608"/>
                  </a:lnTo>
                  <a:lnTo>
                    <a:pt x="132326" y="1807"/>
                  </a:lnTo>
                  <a:lnTo>
                    <a:pt x="137745" y="3400"/>
                  </a:lnTo>
                  <a:lnTo>
                    <a:pt x="142945" y="6050"/>
                  </a:lnTo>
                  <a:lnTo>
                    <a:pt x="147999" y="9404"/>
                  </a:lnTo>
                  <a:lnTo>
                    <a:pt x="152956" y="13227"/>
                  </a:lnTo>
                  <a:lnTo>
                    <a:pt x="157848" y="17364"/>
                  </a:lnTo>
                  <a:lnTo>
                    <a:pt x="162697" y="21709"/>
                  </a:lnTo>
                  <a:lnTo>
                    <a:pt x="167517" y="26193"/>
                  </a:lnTo>
                  <a:lnTo>
                    <a:pt x="171524" y="30771"/>
                  </a:lnTo>
                  <a:lnTo>
                    <a:pt x="174989" y="35409"/>
                  </a:lnTo>
                  <a:lnTo>
                    <a:pt x="178093" y="40089"/>
                  </a:lnTo>
                  <a:lnTo>
                    <a:pt x="179369" y="45591"/>
                  </a:lnTo>
                  <a:lnTo>
                    <a:pt x="179425" y="51639"/>
                  </a:lnTo>
                  <a:lnTo>
                    <a:pt x="178670" y="58053"/>
                  </a:lnTo>
                  <a:lnTo>
                    <a:pt x="177372" y="64710"/>
                  </a:lnTo>
                  <a:lnTo>
                    <a:pt x="175713" y="71529"/>
                  </a:lnTo>
                  <a:lnTo>
                    <a:pt x="173813" y="78457"/>
                  </a:lnTo>
                  <a:lnTo>
                    <a:pt x="169586" y="92504"/>
                  </a:lnTo>
                  <a:lnTo>
                    <a:pt x="167347" y="99584"/>
                  </a:lnTo>
                  <a:lnTo>
                    <a:pt x="164267" y="106685"/>
                  </a:lnTo>
                  <a:lnTo>
                    <a:pt x="160626" y="113800"/>
                  </a:lnTo>
                  <a:lnTo>
                    <a:pt x="156612" y="120925"/>
                  </a:lnTo>
                  <a:lnTo>
                    <a:pt x="152348" y="127262"/>
                  </a:lnTo>
                  <a:lnTo>
                    <a:pt x="147918" y="133075"/>
                  </a:lnTo>
                  <a:lnTo>
                    <a:pt x="143377" y="138537"/>
                  </a:lnTo>
                  <a:lnTo>
                    <a:pt x="138762" y="143766"/>
                  </a:lnTo>
                  <a:lnTo>
                    <a:pt x="129401" y="153810"/>
                  </a:lnTo>
                  <a:lnTo>
                    <a:pt x="115206" y="168389"/>
                  </a:lnTo>
                  <a:lnTo>
                    <a:pt x="110456" y="171605"/>
                  </a:lnTo>
                  <a:lnTo>
                    <a:pt x="105703" y="173749"/>
                  </a:lnTo>
                  <a:lnTo>
                    <a:pt x="100946" y="175178"/>
                  </a:lnTo>
                  <a:lnTo>
                    <a:pt x="96981" y="176925"/>
                  </a:lnTo>
                  <a:lnTo>
                    <a:pt x="93544" y="178883"/>
                  </a:lnTo>
                  <a:lnTo>
                    <a:pt x="90459" y="180982"/>
                  </a:lnTo>
                  <a:lnTo>
                    <a:pt x="87608" y="181588"/>
                  </a:lnTo>
                  <a:lnTo>
                    <a:pt x="84914" y="181198"/>
                  </a:lnTo>
                  <a:lnTo>
                    <a:pt x="79804" y="179442"/>
                  </a:lnTo>
                  <a:lnTo>
                    <a:pt x="74887" y="178662"/>
                  </a:lnTo>
                  <a:lnTo>
                    <a:pt x="70056" y="178314"/>
                  </a:lnTo>
                  <a:lnTo>
                    <a:pt x="67657" y="178222"/>
                  </a:lnTo>
                  <a:lnTo>
                    <a:pt x="65263" y="177366"/>
                  </a:lnTo>
                  <a:lnTo>
                    <a:pt x="62874" y="176002"/>
                  </a:lnTo>
                  <a:lnTo>
                    <a:pt x="55714" y="17089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311"/>
            <p:cNvSpPr/>
            <p:nvPr/>
          </p:nvSpPr>
          <p:spPr>
            <a:xfrm>
              <a:off x="4939359" y="3200400"/>
              <a:ext cx="25548" cy="314326"/>
            </a:xfrm>
            <a:custGeom>
              <a:avLst/>
              <a:gdLst/>
              <a:ahLst/>
              <a:cxnLst/>
              <a:rect l="0" t="0" r="0" b="0"/>
              <a:pathLst>
                <a:path w="25548" h="314326">
                  <a:moveTo>
                    <a:pt x="4116" y="0"/>
                  </a:moveTo>
                  <a:lnTo>
                    <a:pt x="4116" y="169448"/>
                  </a:lnTo>
                  <a:lnTo>
                    <a:pt x="3322" y="181228"/>
                  </a:lnTo>
                  <a:lnTo>
                    <a:pt x="1999" y="193050"/>
                  </a:lnTo>
                  <a:lnTo>
                    <a:pt x="323" y="204900"/>
                  </a:lnTo>
                  <a:lnTo>
                    <a:pt x="0" y="215975"/>
                  </a:lnTo>
                  <a:lnTo>
                    <a:pt x="578" y="226533"/>
                  </a:lnTo>
                  <a:lnTo>
                    <a:pt x="1757" y="236747"/>
                  </a:lnTo>
                  <a:lnTo>
                    <a:pt x="3337" y="245937"/>
                  </a:lnTo>
                  <a:lnTo>
                    <a:pt x="5184" y="254446"/>
                  </a:lnTo>
                  <a:lnTo>
                    <a:pt x="7209" y="262499"/>
                  </a:lnTo>
                  <a:lnTo>
                    <a:pt x="9353" y="269456"/>
                  </a:lnTo>
                  <a:lnTo>
                    <a:pt x="11576" y="275680"/>
                  </a:lnTo>
                  <a:lnTo>
                    <a:pt x="13852" y="281418"/>
                  </a:lnTo>
                  <a:lnTo>
                    <a:pt x="15369" y="286831"/>
                  </a:lnTo>
                  <a:lnTo>
                    <a:pt x="16380" y="292027"/>
                  </a:lnTo>
                  <a:lnTo>
                    <a:pt x="17054" y="297078"/>
                  </a:lnTo>
                  <a:lnTo>
                    <a:pt x="18298" y="301239"/>
                  </a:lnTo>
                  <a:lnTo>
                    <a:pt x="19920" y="304807"/>
                  </a:lnTo>
                  <a:lnTo>
                    <a:pt x="25547" y="3143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312"/>
            <p:cNvSpPr/>
            <p:nvPr/>
          </p:nvSpPr>
          <p:spPr>
            <a:xfrm>
              <a:off x="5072062" y="3329532"/>
              <a:ext cx="142556" cy="442369"/>
            </a:xfrm>
            <a:custGeom>
              <a:avLst/>
              <a:gdLst/>
              <a:ahLst/>
              <a:cxnLst/>
              <a:rect l="0" t="0" r="0" b="0"/>
              <a:pathLst>
                <a:path w="142556" h="442369">
                  <a:moveTo>
                    <a:pt x="0" y="35174"/>
                  </a:moveTo>
                  <a:lnTo>
                    <a:pt x="0" y="62877"/>
                  </a:lnTo>
                  <a:lnTo>
                    <a:pt x="2117" y="73680"/>
                  </a:lnTo>
                  <a:lnTo>
                    <a:pt x="5703" y="86419"/>
                  </a:lnTo>
                  <a:lnTo>
                    <a:pt x="9943" y="100018"/>
                  </a:lnTo>
                  <a:lnTo>
                    <a:pt x="12357" y="111883"/>
                  </a:lnTo>
                  <a:lnTo>
                    <a:pt x="13000" y="117270"/>
                  </a:lnTo>
                  <a:lnTo>
                    <a:pt x="15017" y="122448"/>
                  </a:lnTo>
                  <a:lnTo>
                    <a:pt x="17949" y="127488"/>
                  </a:lnTo>
                  <a:lnTo>
                    <a:pt x="21491" y="132435"/>
                  </a:lnTo>
                  <a:lnTo>
                    <a:pt x="24646" y="137321"/>
                  </a:lnTo>
                  <a:lnTo>
                    <a:pt x="27543" y="142166"/>
                  </a:lnTo>
                  <a:lnTo>
                    <a:pt x="30269" y="146983"/>
                  </a:lnTo>
                  <a:lnTo>
                    <a:pt x="32879" y="150195"/>
                  </a:lnTo>
                  <a:lnTo>
                    <a:pt x="35413" y="152336"/>
                  </a:lnTo>
                  <a:lnTo>
                    <a:pt x="37896" y="153763"/>
                  </a:lnTo>
                  <a:lnTo>
                    <a:pt x="40345" y="154715"/>
                  </a:lnTo>
                  <a:lnTo>
                    <a:pt x="42772" y="155349"/>
                  </a:lnTo>
                  <a:lnTo>
                    <a:pt x="45183" y="155772"/>
                  </a:lnTo>
                  <a:lnTo>
                    <a:pt x="48378" y="155260"/>
                  </a:lnTo>
                  <a:lnTo>
                    <a:pt x="52096" y="154125"/>
                  </a:lnTo>
                  <a:lnTo>
                    <a:pt x="56162" y="152575"/>
                  </a:lnTo>
                  <a:lnTo>
                    <a:pt x="59666" y="149954"/>
                  </a:lnTo>
                  <a:lnTo>
                    <a:pt x="62797" y="146619"/>
                  </a:lnTo>
                  <a:lnTo>
                    <a:pt x="65677" y="142808"/>
                  </a:lnTo>
                  <a:lnTo>
                    <a:pt x="68390" y="138680"/>
                  </a:lnTo>
                  <a:lnTo>
                    <a:pt x="70994" y="134341"/>
                  </a:lnTo>
                  <a:lnTo>
                    <a:pt x="73523" y="129860"/>
                  </a:lnTo>
                  <a:lnTo>
                    <a:pt x="76796" y="125285"/>
                  </a:lnTo>
                  <a:lnTo>
                    <a:pt x="80566" y="120648"/>
                  </a:lnTo>
                  <a:lnTo>
                    <a:pt x="84667" y="115969"/>
                  </a:lnTo>
                  <a:lnTo>
                    <a:pt x="88195" y="111262"/>
                  </a:lnTo>
                  <a:lnTo>
                    <a:pt x="91341" y="106537"/>
                  </a:lnTo>
                  <a:lnTo>
                    <a:pt x="94231" y="101799"/>
                  </a:lnTo>
                  <a:lnTo>
                    <a:pt x="96952" y="96260"/>
                  </a:lnTo>
                  <a:lnTo>
                    <a:pt x="99559" y="90185"/>
                  </a:lnTo>
                  <a:lnTo>
                    <a:pt x="102092" y="83754"/>
                  </a:lnTo>
                  <a:lnTo>
                    <a:pt x="107023" y="70259"/>
                  </a:lnTo>
                  <a:lnTo>
                    <a:pt x="111066" y="57117"/>
                  </a:lnTo>
                  <a:lnTo>
                    <a:pt x="112862" y="45985"/>
                  </a:lnTo>
                  <a:lnTo>
                    <a:pt x="113661" y="35745"/>
                  </a:lnTo>
                  <a:lnTo>
                    <a:pt x="114016" y="25903"/>
                  </a:lnTo>
                  <a:lnTo>
                    <a:pt x="114295" y="272"/>
                  </a:lnTo>
                  <a:lnTo>
                    <a:pt x="114297" y="0"/>
                  </a:lnTo>
                  <a:lnTo>
                    <a:pt x="118092" y="3409"/>
                  </a:lnTo>
                  <a:lnTo>
                    <a:pt x="119209" y="6060"/>
                  </a:lnTo>
                  <a:lnTo>
                    <a:pt x="121576" y="16581"/>
                  </a:lnTo>
                  <a:lnTo>
                    <a:pt x="124942" y="22413"/>
                  </a:lnTo>
                  <a:lnTo>
                    <a:pt x="126967" y="31883"/>
                  </a:lnTo>
                  <a:lnTo>
                    <a:pt x="127867" y="44030"/>
                  </a:lnTo>
                  <a:lnTo>
                    <a:pt x="128267" y="57366"/>
                  </a:lnTo>
                  <a:lnTo>
                    <a:pt x="128493" y="78262"/>
                  </a:lnTo>
                  <a:lnTo>
                    <a:pt x="129318" y="86124"/>
                  </a:lnTo>
                  <a:lnTo>
                    <a:pt x="130662" y="94541"/>
                  </a:lnTo>
                  <a:lnTo>
                    <a:pt x="132352" y="103327"/>
                  </a:lnTo>
                  <a:lnTo>
                    <a:pt x="133478" y="112359"/>
                  </a:lnTo>
                  <a:lnTo>
                    <a:pt x="134230" y="121556"/>
                  </a:lnTo>
                  <a:lnTo>
                    <a:pt x="134730" y="130862"/>
                  </a:lnTo>
                  <a:lnTo>
                    <a:pt x="135858" y="141035"/>
                  </a:lnTo>
                  <a:lnTo>
                    <a:pt x="137403" y="151785"/>
                  </a:lnTo>
                  <a:lnTo>
                    <a:pt x="139227" y="162921"/>
                  </a:lnTo>
                  <a:lnTo>
                    <a:pt x="140443" y="174314"/>
                  </a:lnTo>
                  <a:lnTo>
                    <a:pt x="141254" y="185877"/>
                  </a:lnTo>
                  <a:lnTo>
                    <a:pt x="142155" y="208515"/>
                  </a:lnTo>
                  <a:lnTo>
                    <a:pt x="142555" y="229160"/>
                  </a:lnTo>
                  <a:lnTo>
                    <a:pt x="141868" y="239905"/>
                  </a:lnTo>
                  <a:lnTo>
                    <a:pt x="140616" y="251036"/>
                  </a:lnTo>
                  <a:lnTo>
                    <a:pt x="138988" y="262426"/>
                  </a:lnTo>
                  <a:lnTo>
                    <a:pt x="137902" y="273194"/>
                  </a:lnTo>
                  <a:lnTo>
                    <a:pt x="137179" y="283547"/>
                  </a:lnTo>
                  <a:lnTo>
                    <a:pt x="136696" y="293625"/>
                  </a:lnTo>
                  <a:lnTo>
                    <a:pt x="134787" y="303518"/>
                  </a:lnTo>
                  <a:lnTo>
                    <a:pt x="131927" y="313289"/>
                  </a:lnTo>
                  <a:lnTo>
                    <a:pt x="122433" y="340093"/>
                  </a:lnTo>
                  <a:lnTo>
                    <a:pt x="119722" y="347991"/>
                  </a:lnTo>
                  <a:lnTo>
                    <a:pt x="117121" y="356431"/>
                  </a:lnTo>
                  <a:lnTo>
                    <a:pt x="112114" y="374276"/>
                  </a:lnTo>
                  <a:lnTo>
                    <a:pt x="108874" y="382685"/>
                  </a:lnTo>
                  <a:lnTo>
                    <a:pt x="105127" y="390673"/>
                  </a:lnTo>
                  <a:lnTo>
                    <a:pt x="101041" y="398379"/>
                  </a:lnTo>
                  <a:lnTo>
                    <a:pt x="95935" y="405105"/>
                  </a:lnTo>
                  <a:lnTo>
                    <a:pt x="90151" y="411176"/>
                  </a:lnTo>
                  <a:lnTo>
                    <a:pt x="78961" y="421361"/>
                  </a:lnTo>
                  <a:lnTo>
                    <a:pt x="71341" y="428533"/>
                  </a:lnTo>
                  <a:lnTo>
                    <a:pt x="67405" y="431557"/>
                  </a:lnTo>
                  <a:lnTo>
                    <a:pt x="63193" y="434367"/>
                  </a:lnTo>
                  <a:lnTo>
                    <a:pt x="58797" y="437034"/>
                  </a:lnTo>
                  <a:lnTo>
                    <a:pt x="54280" y="438812"/>
                  </a:lnTo>
                  <a:lnTo>
                    <a:pt x="49680" y="439997"/>
                  </a:lnTo>
                  <a:lnTo>
                    <a:pt x="45026" y="440787"/>
                  </a:lnTo>
                  <a:lnTo>
                    <a:pt x="40337" y="441314"/>
                  </a:lnTo>
                  <a:lnTo>
                    <a:pt x="35622" y="441665"/>
                  </a:lnTo>
                  <a:lnTo>
                    <a:pt x="21431" y="44236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313"/>
            <p:cNvSpPr/>
            <p:nvPr/>
          </p:nvSpPr>
          <p:spPr>
            <a:xfrm>
              <a:off x="1771737" y="3971925"/>
              <a:ext cx="99926" cy="257176"/>
            </a:xfrm>
            <a:custGeom>
              <a:avLst/>
              <a:gdLst/>
              <a:ahLst/>
              <a:cxnLst/>
              <a:rect l="0" t="0" r="0" b="0"/>
              <a:pathLst>
                <a:path w="99926" h="257176">
                  <a:moveTo>
                    <a:pt x="7056" y="0"/>
                  </a:moveTo>
                  <a:lnTo>
                    <a:pt x="3264" y="0"/>
                  </a:lnTo>
                  <a:lnTo>
                    <a:pt x="2147" y="794"/>
                  </a:lnTo>
                  <a:lnTo>
                    <a:pt x="1402" y="2116"/>
                  </a:lnTo>
                  <a:lnTo>
                    <a:pt x="207" y="6150"/>
                  </a:lnTo>
                  <a:lnTo>
                    <a:pt x="43" y="10935"/>
                  </a:lnTo>
                  <a:lnTo>
                    <a:pt x="0" y="14434"/>
                  </a:lnTo>
                  <a:lnTo>
                    <a:pt x="764" y="18354"/>
                  </a:lnTo>
                  <a:lnTo>
                    <a:pt x="2068" y="22554"/>
                  </a:lnTo>
                  <a:lnTo>
                    <a:pt x="3731" y="26942"/>
                  </a:lnTo>
                  <a:lnTo>
                    <a:pt x="4839" y="31455"/>
                  </a:lnTo>
                  <a:lnTo>
                    <a:pt x="5578" y="36052"/>
                  </a:lnTo>
                  <a:lnTo>
                    <a:pt x="6071" y="40703"/>
                  </a:lnTo>
                  <a:lnTo>
                    <a:pt x="7193" y="46185"/>
                  </a:lnTo>
                  <a:lnTo>
                    <a:pt x="8735" y="52221"/>
                  </a:lnTo>
                  <a:lnTo>
                    <a:pt x="12565" y="66072"/>
                  </a:lnTo>
                  <a:lnTo>
                    <a:pt x="16913" y="82811"/>
                  </a:lnTo>
                  <a:lnTo>
                    <a:pt x="19977" y="90926"/>
                  </a:lnTo>
                  <a:lnTo>
                    <a:pt x="23608" y="98717"/>
                  </a:lnTo>
                  <a:lnTo>
                    <a:pt x="27616" y="106292"/>
                  </a:lnTo>
                  <a:lnTo>
                    <a:pt x="31081" y="114518"/>
                  </a:lnTo>
                  <a:lnTo>
                    <a:pt x="34185" y="123176"/>
                  </a:lnTo>
                  <a:lnTo>
                    <a:pt x="37049" y="132124"/>
                  </a:lnTo>
                  <a:lnTo>
                    <a:pt x="40545" y="140470"/>
                  </a:lnTo>
                  <a:lnTo>
                    <a:pt x="44463" y="148415"/>
                  </a:lnTo>
                  <a:lnTo>
                    <a:pt x="48663" y="156093"/>
                  </a:lnTo>
                  <a:lnTo>
                    <a:pt x="53050" y="163593"/>
                  </a:lnTo>
                  <a:lnTo>
                    <a:pt x="62159" y="178277"/>
                  </a:lnTo>
                  <a:lnTo>
                    <a:pt x="66016" y="185526"/>
                  </a:lnTo>
                  <a:lnTo>
                    <a:pt x="69382" y="192740"/>
                  </a:lnTo>
                  <a:lnTo>
                    <a:pt x="72419" y="199931"/>
                  </a:lnTo>
                  <a:lnTo>
                    <a:pt x="77911" y="212154"/>
                  </a:lnTo>
                  <a:lnTo>
                    <a:pt x="85465" y="227960"/>
                  </a:lnTo>
                  <a:lnTo>
                    <a:pt x="87903" y="232936"/>
                  </a:lnTo>
                  <a:lnTo>
                    <a:pt x="90323" y="237047"/>
                  </a:lnTo>
                  <a:lnTo>
                    <a:pt x="92730" y="240581"/>
                  </a:lnTo>
                  <a:lnTo>
                    <a:pt x="98504" y="248164"/>
                  </a:lnTo>
                  <a:lnTo>
                    <a:pt x="99293" y="251318"/>
                  </a:lnTo>
                  <a:lnTo>
                    <a:pt x="99925" y="25717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314"/>
            <p:cNvSpPr/>
            <p:nvPr/>
          </p:nvSpPr>
          <p:spPr>
            <a:xfrm>
              <a:off x="1750218" y="3864768"/>
              <a:ext cx="21433" cy="1"/>
            </a:xfrm>
            <a:custGeom>
              <a:avLst/>
              <a:gdLst/>
              <a:ahLst/>
              <a:cxnLst/>
              <a:rect l="0" t="0" r="0" b="0"/>
              <a:pathLst>
                <a:path w="21433" h="1">
                  <a:moveTo>
                    <a:pt x="21432" y="0"/>
                  </a:moveTo>
                  <a:lnTo>
                    <a:pt x="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315"/>
            <p:cNvSpPr/>
            <p:nvPr/>
          </p:nvSpPr>
          <p:spPr>
            <a:xfrm>
              <a:off x="1915048" y="3864768"/>
              <a:ext cx="230890" cy="328164"/>
            </a:xfrm>
            <a:custGeom>
              <a:avLst/>
              <a:gdLst/>
              <a:ahLst/>
              <a:cxnLst/>
              <a:rect l="0" t="0" r="0" b="0"/>
              <a:pathLst>
                <a:path w="230890" h="328164">
                  <a:moveTo>
                    <a:pt x="113777" y="0"/>
                  </a:moveTo>
                  <a:lnTo>
                    <a:pt x="113777" y="3793"/>
                  </a:lnTo>
                  <a:lnTo>
                    <a:pt x="109984" y="13736"/>
                  </a:lnTo>
                  <a:lnTo>
                    <a:pt x="103889" y="22245"/>
                  </a:lnTo>
                  <a:lnTo>
                    <a:pt x="100041" y="26736"/>
                  </a:lnTo>
                  <a:lnTo>
                    <a:pt x="95888" y="31318"/>
                  </a:lnTo>
                  <a:lnTo>
                    <a:pt x="87041" y="40642"/>
                  </a:lnTo>
                  <a:lnTo>
                    <a:pt x="73135" y="54817"/>
                  </a:lnTo>
                  <a:lnTo>
                    <a:pt x="68426" y="60357"/>
                  </a:lnTo>
                  <a:lnTo>
                    <a:pt x="63699" y="66432"/>
                  </a:lnTo>
                  <a:lnTo>
                    <a:pt x="58960" y="72863"/>
                  </a:lnTo>
                  <a:lnTo>
                    <a:pt x="53420" y="77944"/>
                  </a:lnTo>
                  <a:lnTo>
                    <a:pt x="47345" y="82125"/>
                  </a:lnTo>
                  <a:lnTo>
                    <a:pt x="40914" y="85707"/>
                  </a:lnTo>
                  <a:lnTo>
                    <a:pt x="35833" y="89682"/>
                  </a:lnTo>
                  <a:lnTo>
                    <a:pt x="31651" y="93919"/>
                  </a:lnTo>
                  <a:lnTo>
                    <a:pt x="28070" y="98331"/>
                  </a:lnTo>
                  <a:lnTo>
                    <a:pt x="24095" y="102067"/>
                  </a:lnTo>
                  <a:lnTo>
                    <a:pt x="19858" y="105351"/>
                  </a:lnTo>
                  <a:lnTo>
                    <a:pt x="15445" y="108334"/>
                  </a:lnTo>
                  <a:lnTo>
                    <a:pt x="8426" y="113765"/>
                  </a:lnTo>
                  <a:lnTo>
                    <a:pt x="5443" y="116325"/>
                  </a:lnTo>
                  <a:lnTo>
                    <a:pt x="3454" y="118825"/>
                  </a:lnTo>
                  <a:lnTo>
                    <a:pt x="0" y="127145"/>
                  </a:lnTo>
                  <a:lnTo>
                    <a:pt x="619" y="128420"/>
                  </a:lnTo>
                  <a:lnTo>
                    <a:pt x="3424" y="131953"/>
                  </a:lnTo>
                  <a:lnTo>
                    <a:pt x="5283" y="133212"/>
                  </a:lnTo>
                  <a:lnTo>
                    <a:pt x="9465" y="134612"/>
                  </a:lnTo>
                  <a:lnTo>
                    <a:pt x="16283" y="135400"/>
                  </a:lnTo>
                  <a:lnTo>
                    <a:pt x="23086" y="135584"/>
                  </a:lnTo>
                  <a:lnTo>
                    <a:pt x="27122" y="135633"/>
                  </a:lnTo>
                  <a:lnTo>
                    <a:pt x="31401" y="134873"/>
                  </a:lnTo>
                  <a:lnTo>
                    <a:pt x="35841" y="133572"/>
                  </a:lnTo>
                  <a:lnTo>
                    <a:pt x="40388" y="131910"/>
                  </a:lnTo>
                  <a:lnTo>
                    <a:pt x="45801" y="130803"/>
                  </a:lnTo>
                  <a:lnTo>
                    <a:pt x="51791" y="130064"/>
                  </a:lnTo>
                  <a:lnTo>
                    <a:pt x="58165" y="129572"/>
                  </a:lnTo>
                  <a:lnTo>
                    <a:pt x="64796" y="129244"/>
                  </a:lnTo>
                  <a:lnTo>
                    <a:pt x="78514" y="128880"/>
                  </a:lnTo>
                  <a:lnTo>
                    <a:pt x="148514" y="128595"/>
                  </a:lnTo>
                  <a:lnTo>
                    <a:pt x="155985" y="129387"/>
                  </a:lnTo>
                  <a:lnTo>
                    <a:pt x="163347" y="130708"/>
                  </a:lnTo>
                  <a:lnTo>
                    <a:pt x="170636" y="132382"/>
                  </a:lnTo>
                  <a:lnTo>
                    <a:pt x="177876" y="134293"/>
                  </a:lnTo>
                  <a:lnTo>
                    <a:pt x="185085" y="136360"/>
                  </a:lnTo>
                  <a:lnTo>
                    <a:pt x="192272" y="138532"/>
                  </a:lnTo>
                  <a:lnTo>
                    <a:pt x="198650" y="141567"/>
                  </a:lnTo>
                  <a:lnTo>
                    <a:pt x="204490" y="145178"/>
                  </a:lnTo>
                  <a:lnTo>
                    <a:pt x="209971" y="149173"/>
                  </a:lnTo>
                  <a:lnTo>
                    <a:pt x="214419" y="152630"/>
                  </a:lnTo>
                  <a:lnTo>
                    <a:pt x="221477" y="158587"/>
                  </a:lnTo>
                  <a:lnTo>
                    <a:pt x="227260" y="165998"/>
                  </a:lnTo>
                  <a:lnTo>
                    <a:pt x="229914" y="170197"/>
                  </a:lnTo>
                  <a:lnTo>
                    <a:pt x="230889" y="174583"/>
                  </a:lnTo>
                  <a:lnTo>
                    <a:pt x="230745" y="179096"/>
                  </a:lnTo>
                  <a:lnTo>
                    <a:pt x="229262" y="189136"/>
                  </a:lnTo>
                  <a:lnTo>
                    <a:pt x="228867" y="195146"/>
                  </a:lnTo>
                  <a:lnTo>
                    <a:pt x="228604" y="201536"/>
                  </a:lnTo>
                  <a:lnTo>
                    <a:pt x="227634" y="208176"/>
                  </a:lnTo>
                  <a:lnTo>
                    <a:pt x="226194" y="214984"/>
                  </a:lnTo>
                  <a:lnTo>
                    <a:pt x="224440" y="221904"/>
                  </a:lnTo>
                  <a:lnTo>
                    <a:pt x="220890" y="228105"/>
                  </a:lnTo>
                  <a:lnTo>
                    <a:pt x="216142" y="233826"/>
                  </a:lnTo>
                  <a:lnTo>
                    <a:pt x="210595" y="239228"/>
                  </a:lnTo>
                  <a:lnTo>
                    <a:pt x="206103" y="245210"/>
                  </a:lnTo>
                  <a:lnTo>
                    <a:pt x="202315" y="251580"/>
                  </a:lnTo>
                  <a:lnTo>
                    <a:pt x="198996" y="258207"/>
                  </a:lnTo>
                  <a:lnTo>
                    <a:pt x="194402" y="265007"/>
                  </a:lnTo>
                  <a:lnTo>
                    <a:pt x="188958" y="271922"/>
                  </a:lnTo>
                  <a:lnTo>
                    <a:pt x="182947" y="278913"/>
                  </a:lnTo>
                  <a:lnTo>
                    <a:pt x="176559" y="284367"/>
                  </a:lnTo>
                  <a:lnTo>
                    <a:pt x="169919" y="288797"/>
                  </a:lnTo>
                  <a:lnTo>
                    <a:pt x="163111" y="292544"/>
                  </a:lnTo>
                  <a:lnTo>
                    <a:pt x="156191" y="296629"/>
                  </a:lnTo>
                  <a:lnTo>
                    <a:pt x="135869" y="309170"/>
                  </a:lnTo>
                  <a:lnTo>
                    <a:pt x="130092" y="312476"/>
                  </a:lnTo>
                  <a:lnTo>
                    <a:pt x="124654" y="315474"/>
                  </a:lnTo>
                  <a:lnTo>
                    <a:pt x="118647" y="318266"/>
                  </a:lnTo>
                  <a:lnTo>
                    <a:pt x="112261" y="320921"/>
                  </a:lnTo>
                  <a:lnTo>
                    <a:pt x="105622" y="323485"/>
                  </a:lnTo>
                  <a:lnTo>
                    <a:pt x="98815" y="325194"/>
                  </a:lnTo>
                  <a:lnTo>
                    <a:pt x="91896" y="326334"/>
                  </a:lnTo>
                  <a:lnTo>
                    <a:pt x="84902" y="327093"/>
                  </a:lnTo>
                  <a:lnTo>
                    <a:pt x="78652" y="327600"/>
                  </a:lnTo>
                  <a:lnTo>
                    <a:pt x="72898" y="327938"/>
                  </a:lnTo>
                  <a:lnTo>
                    <a:pt x="67474" y="328163"/>
                  </a:lnTo>
                  <a:lnTo>
                    <a:pt x="62271" y="327519"/>
                  </a:lnTo>
                  <a:lnTo>
                    <a:pt x="57214" y="326296"/>
                  </a:lnTo>
                  <a:lnTo>
                    <a:pt x="52256" y="324687"/>
                  </a:lnTo>
                  <a:lnTo>
                    <a:pt x="47363" y="322821"/>
                  </a:lnTo>
                  <a:lnTo>
                    <a:pt x="42513" y="320783"/>
                  </a:lnTo>
                  <a:lnTo>
                    <a:pt x="37693" y="318630"/>
                  </a:lnTo>
                  <a:lnTo>
                    <a:pt x="33685" y="317195"/>
                  </a:lnTo>
                  <a:lnTo>
                    <a:pt x="27116" y="315601"/>
                  </a:lnTo>
                  <a:lnTo>
                    <a:pt x="25046" y="314382"/>
                  </a:lnTo>
                  <a:lnTo>
                    <a:pt x="23667" y="312776"/>
                  </a:lnTo>
                  <a:lnTo>
                    <a:pt x="21340" y="308874"/>
                  </a:lnTo>
                  <a:lnTo>
                    <a:pt x="15496" y="302019"/>
                  </a:lnTo>
                  <a:lnTo>
                    <a:pt x="13764" y="30003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316"/>
            <p:cNvSpPr/>
            <p:nvPr/>
          </p:nvSpPr>
          <p:spPr>
            <a:xfrm>
              <a:off x="2964656" y="3871912"/>
              <a:ext cx="357188" cy="14289"/>
            </a:xfrm>
            <a:custGeom>
              <a:avLst/>
              <a:gdLst/>
              <a:ahLst/>
              <a:cxnLst/>
              <a:rect l="0" t="0" r="0" b="0"/>
              <a:pathLst>
                <a:path w="357188" h="14289">
                  <a:moveTo>
                    <a:pt x="0" y="14288"/>
                  </a:moveTo>
                  <a:lnTo>
                    <a:pt x="9943" y="14288"/>
                  </a:lnTo>
                  <a:lnTo>
                    <a:pt x="12979" y="13494"/>
                  </a:lnTo>
                  <a:lnTo>
                    <a:pt x="16590" y="12171"/>
                  </a:lnTo>
                  <a:lnTo>
                    <a:pt x="20585" y="10495"/>
                  </a:lnTo>
                  <a:lnTo>
                    <a:pt x="25629" y="9378"/>
                  </a:lnTo>
                  <a:lnTo>
                    <a:pt x="31374" y="8633"/>
                  </a:lnTo>
                  <a:lnTo>
                    <a:pt x="37584" y="8137"/>
                  </a:lnTo>
                  <a:lnTo>
                    <a:pt x="44106" y="7806"/>
                  </a:lnTo>
                  <a:lnTo>
                    <a:pt x="57703" y="7438"/>
                  </a:lnTo>
                  <a:lnTo>
                    <a:pt x="131401" y="7152"/>
                  </a:lnTo>
                  <a:lnTo>
                    <a:pt x="140782" y="6355"/>
                  </a:lnTo>
                  <a:lnTo>
                    <a:pt x="150211" y="5031"/>
                  </a:lnTo>
                  <a:lnTo>
                    <a:pt x="159672" y="3354"/>
                  </a:lnTo>
                  <a:lnTo>
                    <a:pt x="169154" y="2236"/>
                  </a:lnTo>
                  <a:lnTo>
                    <a:pt x="178650" y="1491"/>
                  </a:lnTo>
                  <a:lnTo>
                    <a:pt x="188156" y="994"/>
                  </a:lnTo>
                  <a:lnTo>
                    <a:pt x="205069" y="442"/>
                  </a:lnTo>
                  <a:lnTo>
                    <a:pt x="239121" y="87"/>
                  </a:lnTo>
                  <a:lnTo>
                    <a:pt x="357187"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317"/>
            <p:cNvSpPr/>
            <p:nvPr/>
          </p:nvSpPr>
          <p:spPr>
            <a:xfrm>
              <a:off x="3000375" y="3979068"/>
              <a:ext cx="321469" cy="14289"/>
            </a:xfrm>
            <a:custGeom>
              <a:avLst/>
              <a:gdLst/>
              <a:ahLst/>
              <a:cxnLst/>
              <a:rect l="0" t="0" r="0" b="0"/>
              <a:pathLst>
                <a:path w="321469" h="14289">
                  <a:moveTo>
                    <a:pt x="0" y="0"/>
                  </a:moveTo>
                  <a:lnTo>
                    <a:pt x="3792" y="0"/>
                  </a:lnTo>
                  <a:lnTo>
                    <a:pt x="4909" y="794"/>
                  </a:lnTo>
                  <a:lnTo>
                    <a:pt x="5654" y="2117"/>
                  </a:lnTo>
                  <a:lnTo>
                    <a:pt x="6150" y="3793"/>
                  </a:lnTo>
                  <a:lnTo>
                    <a:pt x="7275" y="4910"/>
                  </a:lnTo>
                  <a:lnTo>
                    <a:pt x="8819" y="5655"/>
                  </a:lnTo>
                  <a:lnTo>
                    <a:pt x="10641" y="6151"/>
                  </a:lnTo>
                  <a:lnTo>
                    <a:pt x="12650" y="7276"/>
                  </a:lnTo>
                  <a:lnTo>
                    <a:pt x="14783" y="8819"/>
                  </a:lnTo>
                  <a:lnTo>
                    <a:pt x="16999" y="10642"/>
                  </a:lnTo>
                  <a:lnTo>
                    <a:pt x="19270" y="11857"/>
                  </a:lnTo>
                  <a:lnTo>
                    <a:pt x="21578" y="12668"/>
                  </a:lnTo>
                  <a:lnTo>
                    <a:pt x="23910" y="13208"/>
                  </a:lnTo>
                  <a:lnTo>
                    <a:pt x="27052" y="13568"/>
                  </a:lnTo>
                  <a:lnTo>
                    <a:pt x="34777" y="13968"/>
                  </a:lnTo>
                  <a:lnTo>
                    <a:pt x="51844" y="14193"/>
                  </a:lnTo>
                  <a:lnTo>
                    <a:pt x="321468" y="142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318"/>
            <p:cNvSpPr/>
            <p:nvPr/>
          </p:nvSpPr>
          <p:spPr>
            <a:xfrm>
              <a:off x="1964650" y="4572000"/>
              <a:ext cx="107029" cy="156930"/>
            </a:xfrm>
            <a:custGeom>
              <a:avLst/>
              <a:gdLst/>
              <a:ahLst/>
              <a:cxnLst/>
              <a:rect l="0" t="0" r="0" b="0"/>
              <a:pathLst>
                <a:path w="107029" h="156930">
                  <a:moveTo>
                    <a:pt x="85606" y="0"/>
                  </a:moveTo>
                  <a:lnTo>
                    <a:pt x="79455" y="0"/>
                  </a:lnTo>
                  <a:lnTo>
                    <a:pt x="82549" y="0"/>
                  </a:lnTo>
                  <a:lnTo>
                    <a:pt x="83568" y="794"/>
                  </a:lnTo>
                  <a:lnTo>
                    <a:pt x="84247" y="2116"/>
                  </a:lnTo>
                  <a:lnTo>
                    <a:pt x="84700" y="3792"/>
                  </a:lnTo>
                  <a:lnTo>
                    <a:pt x="85796" y="4909"/>
                  </a:lnTo>
                  <a:lnTo>
                    <a:pt x="87320" y="5654"/>
                  </a:lnTo>
                  <a:lnTo>
                    <a:pt x="89130" y="6150"/>
                  </a:lnTo>
                  <a:lnTo>
                    <a:pt x="91130" y="6481"/>
                  </a:lnTo>
                  <a:lnTo>
                    <a:pt x="93257" y="6702"/>
                  </a:lnTo>
                  <a:lnTo>
                    <a:pt x="95469" y="6849"/>
                  </a:lnTo>
                  <a:lnTo>
                    <a:pt x="96944" y="7741"/>
                  </a:lnTo>
                  <a:lnTo>
                    <a:pt x="97927" y="9129"/>
                  </a:lnTo>
                  <a:lnTo>
                    <a:pt x="98582" y="10848"/>
                  </a:lnTo>
                  <a:lnTo>
                    <a:pt x="101427" y="14876"/>
                  </a:lnTo>
                  <a:lnTo>
                    <a:pt x="103297" y="17060"/>
                  </a:lnTo>
                  <a:lnTo>
                    <a:pt x="104544" y="20105"/>
                  </a:lnTo>
                  <a:lnTo>
                    <a:pt x="105375" y="23722"/>
                  </a:lnTo>
                  <a:lnTo>
                    <a:pt x="105929" y="27721"/>
                  </a:lnTo>
                  <a:lnTo>
                    <a:pt x="106298" y="31974"/>
                  </a:lnTo>
                  <a:lnTo>
                    <a:pt x="106545" y="36397"/>
                  </a:lnTo>
                  <a:lnTo>
                    <a:pt x="106818" y="45545"/>
                  </a:lnTo>
                  <a:lnTo>
                    <a:pt x="107018" y="69729"/>
                  </a:lnTo>
                  <a:lnTo>
                    <a:pt x="107028" y="80997"/>
                  </a:lnTo>
                  <a:lnTo>
                    <a:pt x="106238" y="86541"/>
                  </a:lnTo>
                  <a:lnTo>
                    <a:pt x="104917" y="91825"/>
                  </a:lnTo>
                  <a:lnTo>
                    <a:pt x="103242" y="96935"/>
                  </a:lnTo>
                  <a:lnTo>
                    <a:pt x="101332" y="101930"/>
                  </a:lnTo>
                  <a:lnTo>
                    <a:pt x="99265" y="106846"/>
                  </a:lnTo>
                  <a:lnTo>
                    <a:pt x="97093" y="111712"/>
                  </a:lnTo>
                  <a:lnTo>
                    <a:pt x="94852" y="115750"/>
                  </a:lnTo>
                  <a:lnTo>
                    <a:pt x="92563" y="119235"/>
                  </a:lnTo>
                  <a:lnTo>
                    <a:pt x="90244" y="122352"/>
                  </a:lnTo>
                  <a:lnTo>
                    <a:pt x="87904" y="125224"/>
                  </a:lnTo>
                  <a:lnTo>
                    <a:pt x="85551" y="127933"/>
                  </a:lnTo>
                  <a:lnTo>
                    <a:pt x="83188" y="130532"/>
                  </a:lnTo>
                  <a:lnTo>
                    <a:pt x="78446" y="135537"/>
                  </a:lnTo>
                  <a:lnTo>
                    <a:pt x="76070" y="137983"/>
                  </a:lnTo>
                  <a:lnTo>
                    <a:pt x="73692" y="139613"/>
                  </a:lnTo>
                  <a:lnTo>
                    <a:pt x="71313" y="140701"/>
                  </a:lnTo>
                  <a:lnTo>
                    <a:pt x="68934" y="141425"/>
                  </a:lnTo>
                  <a:lnTo>
                    <a:pt x="65760" y="141908"/>
                  </a:lnTo>
                  <a:lnTo>
                    <a:pt x="62057" y="142230"/>
                  </a:lnTo>
                  <a:lnTo>
                    <a:pt x="58000" y="142445"/>
                  </a:lnTo>
                  <a:lnTo>
                    <a:pt x="53708" y="141794"/>
                  </a:lnTo>
                  <a:lnTo>
                    <a:pt x="49259" y="140567"/>
                  </a:lnTo>
                  <a:lnTo>
                    <a:pt x="44706" y="138955"/>
                  </a:lnTo>
                  <a:lnTo>
                    <a:pt x="40877" y="137086"/>
                  </a:lnTo>
                  <a:lnTo>
                    <a:pt x="37530" y="135047"/>
                  </a:lnTo>
                  <a:lnTo>
                    <a:pt x="34505" y="132894"/>
                  </a:lnTo>
                  <a:lnTo>
                    <a:pt x="30901" y="130665"/>
                  </a:lnTo>
                  <a:lnTo>
                    <a:pt x="26911" y="128385"/>
                  </a:lnTo>
                  <a:lnTo>
                    <a:pt x="22663" y="126071"/>
                  </a:lnTo>
                  <a:lnTo>
                    <a:pt x="19832" y="123735"/>
                  </a:lnTo>
                  <a:lnTo>
                    <a:pt x="17944" y="121383"/>
                  </a:lnTo>
                  <a:lnTo>
                    <a:pt x="15053" y="115861"/>
                  </a:lnTo>
                  <a:lnTo>
                    <a:pt x="11122" y="108114"/>
                  </a:lnTo>
                  <a:lnTo>
                    <a:pt x="8962" y="104620"/>
                  </a:lnTo>
                  <a:lnTo>
                    <a:pt x="6729" y="101496"/>
                  </a:lnTo>
                  <a:lnTo>
                    <a:pt x="4446" y="98620"/>
                  </a:lnTo>
                  <a:lnTo>
                    <a:pt x="2924" y="95115"/>
                  </a:lnTo>
                  <a:lnTo>
                    <a:pt x="1910" y="91191"/>
                  </a:lnTo>
                  <a:lnTo>
                    <a:pt x="1234" y="86988"/>
                  </a:lnTo>
                  <a:lnTo>
                    <a:pt x="783" y="83392"/>
                  </a:lnTo>
                  <a:lnTo>
                    <a:pt x="482" y="80200"/>
                  </a:lnTo>
                  <a:lnTo>
                    <a:pt x="282" y="77280"/>
                  </a:lnTo>
                  <a:lnTo>
                    <a:pt x="148" y="74538"/>
                  </a:lnTo>
                  <a:lnTo>
                    <a:pt x="0" y="69376"/>
                  </a:lnTo>
                  <a:lnTo>
                    <a:pt x="754" y="66888"/>
                  </a:lnTo>
                  <a:lnTo>
                    <a:pt x="3708" y="62007"/>
                  </a:lnTo>
                  <a:lnTo>
                    <a:pt x="5551" y="57192"/>
                  </a:lnTo>
                  <a:lnTo>
                    <a:pt x="6042" y="54796"/>
                  </a:lnTo>
                  <a:lnTo>
                    <a:pt x="7957" y="52406"/>
                  </a:lnTo>
                  <a:lnTo>
                    <a:pt x="10821" y="50019"/>
                  </a:lnTo>
                  <a:lnTo>
                    <a:pt x="14318" y="47633"/>
                  </a:lnTo>
                  <a:lnTo>
                    <a:pt x="17443" y="46042"/>
                  </a:lnTo>
                  <a:lnTo>
                    <a:pt x="20320" y="44982"/>
                  </a:lnTo>
                  <a:lnTo>
                    <a:pt x="23032" y="44275"/>
                  </a:lnTo>
                  <a:lnTo>
                    <a:pt x="25634" y="43804"/>
                  </a:lnTo>
                  <a:lnTo>
                    <a:pt x="28162" y="43490"/>
                  </a:lnTo>
                  <a:lnTo>
                    <a:pt x="30641" y="43281"/>
                  </a:lnTo>
                  <a:lnTo>
                    <a:pt x="33881" y="43141"/>
                  </a:lnTo>
                  <a:lnTo>
                    <a:pt x="45233" y="42945"/>
                  </a:lnTo>
                  <a:lnTo>
                    <a:pt x="51258" y="42898"/>
                  </a:lnTo>
                  <a:lnTo>
                    <a:pt x="54770" y="43681"/>
                  </a:lnTo>
                  <a:lnTo>
                    <a:pt x="58698" y="44995"/>
                  </a:lnTo>
                  <a:lnTo>
                    <a:pt x="62905" y="46665"/>
                  </a:lnTo>
                  <a:lnTo>
                    <a:pt x="66503" y="48573"/>
                  </a:lnTo>
                  <a:lnTo>
                    <a:pt x="69696" y="50638"/>
                  </a:lnTo>
                  <a:lnTo>
                    <a:pt x="72618" y="52809"/>
                  </a:lnTo>
                  <a:lnTo>
                    <a:pt x="75360" y="55049"/>
                  </a:lnTo>
                  <a:lnTo>
                    <a:pt x="77981" y="57337"/>
                  </a:lnTo>
                  <a:lnTo>
                    <a:pt x="80523" y="59656"/>
                  </a:lnTo>
                  <a:lnTo>
                    <a:pt x="85463" y="64349"/>
                  </a:lnTo>
                  <a:lnTo>
                    <a:pt x="87892" y="66711"/>
                  </a:lnTo>
                  <a:lnTo>
                    <a:pt x="89511" y="69874"/>
                  </a:lnTo>
                  <a:lnTo>
                    <a:pt x="90591" y="73570"/>
                  </a:lnTo>
                  <a:lnTo>
                    <a:pt x="91310" y="77622"/>
                  </a:lnTo>
                  <a:lnTo>
                    <a:pt x="92584" y="81910"/>
                  </a:lnTo>
                  <a:lnTo>
                    <a:pt x="94227" y="86357"/>
                  </a:lnTo>
                  <a:lnTo>
                    <a:pt x="96115" y="90908"/>
                  </a:lnTo>
                  <a:lnTo>
                    <a:pt x="97375" y="95530"/>
                  </a:lnTo>
                  <a:lnTo>
                    <a:pt x="98214" y="100200"/>
                  </a:lnTo>
                  <a:lnTo>
                    <a:pt x="98774" y="104899"/>
                  </a:lnTo>
                  <a:lnTo>
                    <a:pt x="98353" y="109620"/>
                  </a:lnTo>
                  <a:lnTo>
                    <a:pt x="97279" y="114355"/>
                  </a:lnTo>
                  <a:lnTo>
                    <a:pt x="95769" y="119099"/>
                  </a:lnTo>
                  <a:lnTo>
                    <a:pt x="93969" y="123055"/>
                  </a:lnTo>
                  <a:lnTo>
                    <a:pt x="91975" y="126487"/>
                  </a:lnTo>
                  <a:lnTo>
                    <a:pt x="89852" y="129568"/>
                  </a:lnTo>
                  <a:lnTo>
                    <a:pt x="88437" y="132416"/>
                  </a:lnTo>
                  <a:lnTo>
                    <a:pt x="87493" y="135109"/>
                  </a:lnTo>
                  <a:lnTo>
                    <a:pt x="86864" y="137697"/>
                  </a:lnTo>
                  <a:lnTo>
                    <a:pt x="85651" y="140217"/>
                  </a:lnTo>
                  <a:lnTo>
                    <a:pt x="84048" y="142690"/>
                  </a:lnTo>
                  <a:lnTo>
                    <a:pt x="82186" y="145133"/>
                  </a:lnTo>
                  <a:lnTo>
                    <a:pt x="79357" y="146761"/>
                  </a:lnTo>
                  <a:lnTo>
                    <a:pt x="75884" y="147847"/>
                  </a:lnTo>
                  <a:lnTo>
                    <a:pt x="71981" y="148571"/>
                  </a:lnTo>
                  <a:lnTo>
                    <a:pt x="68585" y="148260"/>
                  </a:lnTo>
                  <a:lnTo>
                    <a:pt x="65527" y="147258"/>
                  </a:lnTo>
                  <a:lnTo>
                    <a:pt x="62695" y="145797"/>
                  </a:lnTo>
                  <a:lnTo>
                    <a:pt x="60013" y="144029"/>
                  </a:lnTo>
                  <a:lnTo>
                    <a:pt x="57432" y="142057"/>
                  </a:lnTo>
                  <a:lnTo>
                    <a:pt x="54917" y="139948"/>
                  </a:lnTo>
                  <a:lnTo>
                    <a:pt x="52447" y="137748"/>
                  </a:lnTo>
                  <a:lnTo>
                    <a:pt x="47585" y="133188"/>
                  </a:lnTo>
                  <a:lnTo>
                    <a:pt x="45177" y="130067"/>
                  </a:lnTo>
                  <a:lnTo>
                    <a:pt x="42779" y="126399"/>
                  </a:lnTo>
                  <a:lnTo>
                    <a:pt x="40385" y="122366"/>
                  </a:lnTo>
                  <a:lnTo>
                    <a:pt x="37996" y="117296"/>
                  </a:lnTo>
                  <a:lnTo>
                    <a:pt x="35610" y="111535"/>
                  </a:lnTo>
                  <a:lnTo>
                    <a:pt x="33225" y="105313"/>
                  </a:lnTo>
                  <a:lnTo>
                    <a:pt x="31635" y="99577"/>
                  </a:lnTo>
                  <a:lnTo>
                    <a:pt x="30575" y="94166"/>
                  </a:lnTo>
                  <a:lnTo>
                    <a:pt x="29869" y="88971"/>
                  </a:lnTo>
                  <a:lnTo>
                    <a:pt x="29398" y="83920"/>
                  </a:lnTo>
                  <a:lnTo>
                    <a:pt x="29084" y="78965"/>
                  </a:lnTo>
                  <a:lnTo>
                    <a:pt x="28735" y="69227"/>
                  </a:lnTo>
                  <a:lnTo>
                    <a:pt x="28580" y="59607"/>
                  </a:lnTo>
                  <a:lnTo>
                    <a:pt x="29332" y="54819"/>
                  </a:lnTo>
                  <a:lnTo>
                    <a:pt x="30628" y="50040"/>
                  </a:lnTo>
                  <a:lnTo>
                    <a:pt x="32285" y="45266"/>
                  </a:lnTo>
                  <a:lnTo>
                    <a:pt x="33390" y="41290"/>
                  </a:lnTo>
                  <a:lnTo>
                    <a:pt x="34126" y="37845"/>
                  </a:lnTo>
                  <a:lnTo>
                    <a:pt x="34617" y="34755"/>
                  </a:lnTo>
                  <a:lnTo>
                    <a:pt x="36532" y="31901"/>
                  </a:lnTo>
                  <a:lnTo>
                    <a:pt x="39396" y="29205"/>
                  </a:lnTo>
                  <a:lnTo>
                    <a:pt x="42893" y="26613"/>
                  </a:lnTo>
                  <a:lnTo>
                    <a:pt x="46018" y="24886"/>
                  </a:lnTo>
                  <a:lnTo>
                    <a:pt x="48895" y="23734"/>
                  </a:lnTo>
                  <a:lnTo>
                    <a:pt x="51607" y="22966"/>
                  </a:lnTo>
                  <a:lnTo>
                    <a:pt x="55003" y="22455"/>
                  </a:lnTo>
                  <a:lnTo>
                    <a:pt x="58854" y="22113"/>
                  </a:lnTo>
                  <a:lnTo>
                    <a:pt x="63009" y="21886"/>
                  </a:lnTo>
                  <a:lnTo>
                    <a:pt x="66572" y="22528"/>
                  </a:lnTo>
                  <a:lnTo>
                    <a:pt x="69742" y="23750"/>
                  </a:lnTo>
                  <a:lnTo>
                    <a:pt x="72649" y="25358"/>
                  </a:lnTo>
                  <a:lnTo>
                    <a:pt x="75380" y="27224"/>
                  </a:lnTo>
                  <a:lnTo>
                    <a:pt x="77995" y="29262"/>
                  </a:lnTo>
                  <a:lnTo>
                    <a:pt x="80532" y="31414"/>
                  </a:lnTo>
                  <a:lnTo>
                    <a:pt x="83811" y="33642"/>
                  </a:lnTo>
                  <a:lnTo>
                    <a:pt x="87584" y="35922"/>
                  </a:lnTo>
                  <a:lnTo>
                    <a:pt x="91687" y="38236"/>
                  </a:lnTo>
                  <a:lnTo>
                    <a:pt x="94422" y="41365"/>
                  </a:lnTo>
                  <a:lnTo>
                    <a:pt x="96246" y="45039"/>
                  </a:lnTo>
                  <a:lnTo>
                    <a:pt x="97462" y="49076"/>
                  </a:lnTo>
                  <a:lnTo>
                    <a:pt x="99066" y="53354"/>
                  </a:lnTo>
                  <a:lnTo>
                    <a:pt x="100929" y="57795"/>
                  </a:lnTo>
                  <a:lnTo>
                    <a:pt x="102965" y="62342"/>
                  </a:lnTo>
                  <a:lnTo>
                    <a:pt x="104323" y="67755"/>
                  </a:lnTo>
                  <a:lnTo>
                    <a:pt x="105227" y="73745"/>
                  </a:lnTo>
                  <a:lnTo>
                    <a:pt x="105830" y="80119"/>
                  </a:lnTo>
                  <a:lnTo>
                    <a:pt x="105439" y="86750"/>
                  </a:lnTo>
                  <a:lnTo>
                    <a:pt x="104384" y="93552"/>
                  </a:lnTo>
                  <a:lnTo>
                    <a:pt x="102887" y="100468"/>
                  </a:lnTo>
                  <a:lnTo>
                    <a:pt x="101095" y="107460"/>
                  </a:lnTo>
                  <a:lnTo>
                    <a:pt x="99107" y="114502"/>
                  </a:lnTo>
                  <a:lnTo>
                    <a:pt x="96988" y="121579"/>
                  </a:lnTo>
                  <a:lnTo>
                    <a:pt x="95575" y="127090"/>
                  </a:lnTo>
                  <a:lnTo>
                    <a:pt x="94633" y="131558"/>
                  </a:lnTo>
                  <a:lnTo>
                    <a:pt x="94005" y="135330"/>
                  </a:lnTo>
                  <a:lnTo>
                    <a:pt x="92793" y="139432"/>
                  </a:lnTo>
                  <a:lnTo>
                    <a:pt x="91191" y="143755"/>
                  </a:lnTo>
                  <a:lnTo>
                    <a:pt x="89329" y="148224"/>
                  </a:lnTo>
                  <a:lnTo>
                    <a:pt x="87294" y="151203"/>
                  </a:lnTo>
                  <a:lnTo>
                    <a:pt x="85144" y="153189"/>
                  </a:lnTo>
                  <a:lnTo>
                    <a:pt x="82917" y="154514"/>
                  </a:lnTo>
                  <a:lnTo>
                    <a:pt x="80638" y="155397"/>
                  </a:lnTo>
                  <a:lnTo>
                    <a:pt x="78325" y="155985"/>
                  </a:lnTo>
                  <a:lnTo>
                    <a:pt x="75989" y="156377"/>
                  </a:lnTo>
                  <a:lnTo>
                    <a:pt x="73639" y="156639"/>
                  </a:lnTo>
                  <a:lnTo>
                    <a:pt x="71278" y="156813"/>
                  </a:lnTo>
                  <a:lnTo>
                    <a:pt x="68910" y="156929"/>
                  </a:lnTo>
                  <a:lnTo>
                    <a:pt x="66538" y="156213"/>
                  </a:lnTo>
                  <a:lnTo>
                    <a:pt x="64162" y="154942"/>
                  </a:lnTo>
                  <a:lnTo>
                    <a:pt x="61785" y="153301"/>
                  </a:lnTo>
                  <a:lnTo>
                    <a:pt x="60200" y="151413"/>
                  </a:lnTo>
                  <a:lnTo>
                    <a:pt x="59144" y="149361"/>
                  </a:lnTo>
                  <a:lnTo>
                    <a:pt x="58440" y="147199"/>
                  </a:lnTo>
                  <a:lnTo>
                    <a:pt x="56382" y="144170"/>
                  </a:lnTo>
                  <a:lnTo>
                    <a:pt x="53424" y="140563"/>
                  </a:lnTo>
                  <a:lnTo>
                    <a:pt x="49863" y="136571"/>
                  </a:lnTo>
                  <a:lnTo>
                    <a:pt x="46696" y="132322"/>
                  </a:lnTo>
                  <a:lnTo>
                    <a:pt x="43791" y="127902"/>
                  </a:lnTo>
                  <a:lnTo>
                    <a:pt x="41061" y="123368"/>
                  </a:lnTo>
                  <a:lnTo>
                    <a:pt x="39240" y="118758"/>
                  </a:lnTo>
                  <a:lnTo>
                    <a:pt x="38027" y="114097"/>
                  </a:lnTo>
                  <a:lnTo>
                    <a:pt x="37218" y="109402"/>
                  </a:lnTo>
                  <a:lnTo>
                    <a:pt x="36678" y="104685"/>
                  </a:lnTo>
                  <a:lnTo>
                    <a:pt x="36319" y="99952"/>
                  </a:lnTo>
                  <a:lnTo>
                    <a:pt x="36079" y="95210"/>
                  </a:lnTo>
                  <a:lnTo>
                    <a:pt x="36713" y="90461"/>
                  </a:lnTo>
                  <a:lnTo>
                    <a:pt x="37929" y="85707"/>
                  </a:lnTo>
                  <a:lnTo>
                    <a:pt x="39534" y="80950"/>
                  </a:lnTo>
                  <a:lnTo>
                    <a:pt x="41397" y="76985"/>
                  </a:lnTo>
                  <a:lnTo>
                    <a:pt x="43434" y="73548"/>
                  </a:lnTo>
                  <a:lnTo>
                    <a:pt x="45585" y="70463"/>
                  </a:lnTo>
                  <a:lnTo>
                    <a:pt x="47813" y="67613"/>
                  </a:lnTo>
                  <a:lnTo>
                    <a:pt x="50091" y="64919"/>
                  </a:lnTo>
                  <a:lnTo>
                    <a:pt x="52405" y="62329"/>
                  </a:lnTo>
                  <a:lnTo>
                    <a:pt x="53947" y="59809"/>
                  </a:lnTo>
                  <a:lnTo>
                    <a:pt x="54975" y="57335"/>
                  </a:lnTo>
                  <a:lnTo>
                    <a:pt x="56117" y="52469"/>
                  </a:lnTo>
                  <a:lnTo>
                    <a:pt x="56625" y="47661"/>
                  </a:lnTo>
                  <a:lnTo>
                    <a:pt x="57554" y="46061"/>
                  </a:lnTo>
                  <a:lnTo>
                    <a:pt x="58967" y="44995"/>
                  </a:lnTo>
                  <a:lnTo>
                    <a:pt x="63870" y="42987"/>
                  </a:lnTo>
                  <a:lnTo>
                    <a:pt x="61923" y="42917"/>
                  </a:lnTo>
                  <a:lnTo>
                    <a:pt x="60292" y="42899"/>
                  </a:lnTo>
                  <a:lnTo>
                    <a:pt x="58411" y="43681"/>
                  </a:lnTo>
                  <a:lnTo>
                    <a:pt x="56363" y="44995"/>
                  </a:lnTo>
                  <a:lnTo>
                    <a:pt x="54205" y="46665"/>
                  </a:lnTo>
                  <a:lnTo>
                    <a:pt x="52765" y="48573"/>
                  </a:lnTo>
                  <a:lnTo>
                    <a:pt x="51806" y="50638"/>
                  </a:lnTo>
                  <a:lnTo>
                    <a:pt x="51167" y="52809"/>
                  </a:lnTo>
                  <a:lnTo>
                    <a:pt x="49946" y="55843"/>
                  </a:lnTo>
                  <a:lnTo>
                    <a:pt x="48339" y="59453"/>
                  </a:lnTo>
                  <a:lnTo>
                    <a:pt x="46474" y="63448"/>
                  </a:lnTo>
                  <a:lnTo>
                    <a:pt x="44437" y="66111"/>
                  </a:lnTo>
                  <a:lnTo>
                    <a:pt x="42285" y="67886"/>
                  </a:lnTo>
                  <a:lnTo>
                    <a:pt x="40056" y="69070"/>
                  </a:lnTo>
                  <a:lnTo>
                    <a:pt x="38571" y="71447"/>
                  </a:lnTo>
                  <a:lnTo>
                    <a:pt x="37580" y="74618"/>
                  </a:lnTo>
                  <a:lnTo>
                    <a:pt x="36920" y="78320"/>
                  </a:lnTo>
                  <a:lnTo>
                    <a:pt x="36480" y="81582"/>
                  </a:lnTo>
                  <a:lnTo>
                    <a:pt x="36186" y="84550"/>
                  </a:lnTo>
                  <a:lnTo>
                    <a:pt x="35991" y="87323"/>
                  </a:lnTo>
                  <a:lnTo>
                    <a:pt x="35067" y="89965"/>
                  </a:lnTo>
                  <a:lnTo>
                    <a:pt x="33657" y="92520"/>
                  </a:lnTo>
                  <a:lnTo>
                    <a:pt x="31923" y="95018"/>
                  </a:lnTo>
                  <a:lnTo>
                    <a:pt x="29997" y="99909"/>
                  </a:lnTo>
                  <a:lnTo>
                    <a:pt x="29483" y="102325"/>
                  </a:lnTo>
                  <a:lnTo>
                    <a:pt x="29934" y="104729"/>
                  </a:lnTo>
                  <a:lnTo>
                    <a:pt x="32553" y="109517"/>
                  </a:lnTo>
                  <a:lnTo>
                    <a:pt x="34245" y="114290"/>
                  </a:lnTo>
                  <a:lnTo>
                    <a:pt x="34697" y="116675"/>
                  </a:lnTo>
                  <a:lnTo>
                    <a:pt x="35791" y="118264"/>
                  </a:lnTo>
                  <a:lnTo>
                    <a:pt x="37315" y="119324"/>
                  </a:lnTo>
                  <a:lnTo>
                    <a:pt x="39124" y="120031"/>
                  </a:lnTo>
                  <a:lnTo>
                    <a:pt x="41124" y="121295"/>
                  </a:lnTo>
                  <a:lnTo>
                    <a:pt x="43252" y="122932"/>
                  </a:lnTo>
                  <a:lnTo>
                    <a:pt x="45463" y="124817"/>
                  </a:lnTo>
                  <a:lnTo>
                    <a:pt x="47732" y="126074"/>
                  </a:lnTo>
                  <a:lnTo>
                    <a:pt x="50038" y="126912"/>
                  </a:lnTo>
                  <a:lnTo>
                    <a:pt x="52369" y="127470"/>
                  </a:lnTo>
                  <a:lnTo>
                    <a:pt x="54716" y="127049"/>
                  </a:lnTo>
                  <a:lnTo>
                    <a:pt x="57076" y="125974"/>
                  </a:lnTo>
                  <a:lnTo>
                    <a:pt x="59442" y="124464"/>
                  </a:lnTo>
                  <a:lnTo>
                    <a:pt x="61813" y="123457"/>
                  </a:lnTo>
                  <a:lnTo>
                    <a:pt x="64188" y="122786"/>
                  </a:lnTo>
                  <a:lnTo>
                    <a:pt x="66564" y="122339"/>
                  </a:lnTo>
                  <a:lnTo>
                    <a:pt x="68943" y="121246"/>
                  </a:lnTo>
                  <a:lnTo>
                    <a:pt x="71322" y="119724"/>
                  </a:lnTo>
                  <a:lnTo>
                    <a:pt x="73702" y="117916"/>
                  </a:lnTo>
                  <a:lnTo>
                    <a:pt x="76082" y="115123"/>
                  </a:lnTo>
                  <a:lnTo>
                    <a:pt x="78463" y="111674"/>
                  </a:lnTo>
                  <a:lnTo>
                    <a:pt x="80844" y="107787"/>
                  </a:lnTo>
                  <a:lnTo>
                    <a:pt x="82431" y="104401"/>
                  </a:lnTo>
                  <a:lnTo>
                    <a:pt x="83490" y="101351"/>
                  </a:lnTo>
                  <a:lnTo>
                    <a:pt x="84195" y="98523"/>
                  </a:lnTo>
                  <a:lnTo>
                    <a:pt x="84665" y="95051"/>
                  </a:lnTo>
                  <a:lnTo>
                    <a:pt x="84979" y="91148"/>
                  </a:lnTo>
                  <a:lnTo>
                    <a:pt x="85327" y="83373"/>
                  </a:lnTo>
                  <a:lnTo>
                    <a:pt x="85482" y="77271"/>
                  </a:lnTo>
                  <a:lnTo>
                    <a:pt x="85595" y="59648"/>
                  </a:lnTo>
                  <a:lnTo>
                    <a:pt x="84805" y="58021"/>
                  </a:lnTo>
                  <a:lnTo>
                    <a:pt x="81810" y="54097"/>
                  </a:lnTo>
                  <a:lnTo>
                    <a:pt x="80694" y="53528"/>
                  </a:lnTo>
                  <a:lnTo>
                    <a:pt x="79950" y="53941"/>
                  </a:lnTo>
                  <a:lnTo>
                    <a:pt x="79454" y="55011"/>
                  </a:lnTo>
                  <a:lnTo>
                    <a:pt x="78330" y="55724"/>
                  </a:lnTo>
                  <a:lnTo>
                    <a:pt x="76786" y="56199"/>
                  </a:lnTo>
                  <a:lnTo>
                    <a:pt x="74964" y="56515"/>
                  </a:lnTo>
                  <a:lnTo>
                    <a:pt x="72955" y="57520"/>
                  </a:lnTo>
                  <a:lnTo>
                    <a:pt x="70822" y="58985"/>
                  </a:lnTo>
                  <a:lnTo>
                    <a:pt x="68606" y="60754"/>
                  </a:lnTo>
                  <a:lnTo>
                    <a:pt x="66335" y="62727"/>
                  </a:lnTo>
                  <a:lnTo>
                    <a:pt x="64027" y="64837"/>
                  </a:lnTo>
                  <a:lnTo>
                    <a:pt x="61695" y="67037"/>
                  </a:lnTo>
                  <a:lnTo>
                    <a:pt x="59347" y="70091"/>
                  </a:lnTo>
                  <a:lnTo>
                    <a:pt x="56987" y="73715"/>
                  </a:lnTo>
                  <a:lnTo>
                    <a:pt x="54620" y="77718"/>
                  </a:lnTo>
                  <a:lnTo>
                    <a:pt x="53043" y="81974"/>
                  </a:lnTo>
                  <a:lnTo>
                    <a:pt x="51991" y="86400"/>
                  </a:lnTo>
                  <a:lnTo>
                    <a:pt x="51289" y="90937"/>
                  </a:lnTo>
                  <a:lnTo>
                    <a:pt x="50822" y="94756"/>
                  </a:lnTo>
                  <a:lnTo>
                    <a:pt x="50510" y="98095"/>
                  </a:lnTo>
                  <a:lnTo>
                    <a:pt x="50302" y="101115"/>
                  </a:lnTo>
                  <a:lnTo>
                    <a:pt x="50164" y="103923"/>
                  </a:lnTo>
                  <a:lnTo>
                    <a:pt x="50010" y="109158"/>
                  </a:lnTo>
                  <a:lnTo>
                    <a:pt x="49890" y="121015"/>
                  </a:lnTo>
                  <a:lnTo>
                    <a:pt x="52005" y="119136"/>
                  </a:lnTo>
                  <a:lnTo>
                    <a:pt x="53680" y="117524"/>
                  </a:lnTo>
                  <a:lnTo>
                    <a:pt x="54797" y="115656"/>
                  </a:lnTo>
                  <a:lnTo>
                    <a:pt x="56038" y="111463"/>
                  </a:lnTo>
                  <a:lnTo>
                    <a:pt x="56835" y="107213"/>
                  </a:lnTo>
                  <a:lnTo>
                    <a:pt x="56900" y="105606"/>
                  </a:lnTo>
                  <a:lnTo>
                    <a:pt x="57031" y="1000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319"/>
            <p:cNvSpPr/>
            <p:nvPr/>
          </p:nvSpPr>
          <p:spPr>
            <a:xfrm>
              <a:off x="2764631" y="4359107"/>
              <a:ext cx="478632" cy="241003"/>
            </a:xfrm>
            <a:custGeom>
              <a:avLst/>
              <a:gdLst/>
              <a:ahLst/>
              <a:cxnLst/>
              <a:rect l="0" t="0" r="0" b="0"/>
              <a:pathLst>
                <a:path w="478632" h="241003">
                  <a:moveTo>
                    <a:pt x="0" y="20011"/>
                  </a:moveTo>
                  <a:lnTo>
                    <a:pt x="3792" y="20011"/>
                  </a:lnTo>
                  <a:lnTo>
                    <a:pt x="4909" y="20805"/>
                  </a:lnTo>
                  <a:lnTo>
                    <a:pt x="5654" y="22128"/>
                  </a:lnTo>
                  <a:lnTo>
                    <a:pt x="6482" y="25714"/>
                  </a:lnTo>
                  <a:lnTo>
                    <a:pt x="6849" y="29954"/>
                  </a:lnTo>
                  <a:lnTo>
                    <a:pt x="7741" y="32196"/>
                  </a:lnTo>
                  <a:lnTo>
                    <a:pt x="12789" y="39937"/>
                  </a:lnTo>
                  <a:lnTo>
                    <a:pt x="14876" y="43614"/>
                  </a:lnTo>
                  <a:lnTo>
                    <a:pt x="17061" y="47653"/>
                  </a:lnTo>
                  <a:lnTo>
                    <a:pt x="18518" y="52726"/>
                  </a:lnTo>
                  <a:lnTo>
                    <a:pt x="19489" y="58490"/>
                  </a:lnTo>
                  <a:lnTo>
                    <a:pt x="20136" y="64714"/>
                  </a:lnTo>
                  <a:lnTo>
                    <a:pt x="21361" y="71245"/>
                  </a:lnTo>
                  <a:lnTo>
                    <a:pt x="22972" y="77979"/>
                  </a:lnTo>
                  <a:lnTo>
                    <a:pt x="24840" y="84850"/>
                  </a:lnTo>
                  <a:lnTo>
                    <a:pt x="29032" y="98835"/>
                  </a:lnTo>
                  <a:lnTo>
                    <a:pt x="31261" y="105897"/>
                  </a:lnTo>
                  <a:lnTo>
                    <a:pt x="32747" y="113781"/>
                  </a:lnTo>
                  <a:lnTo>
                    <a:pt x="33737" y="122212"/>
                  </a:lnTo>
                  <a:lnTo>
                    <a:pt x="34398" y="131008"/>
                  </a:lnTo>
                  <a:lnTo>
                    <a:pt x="34838" y="139253"/>
                  </a:lnTo>
                  <a:lnTo>
                    <a:pt x="35327" y="154763"/>
                  </a:lnTo>
                  <a:lnTo>
                    <a:pt x="35603" y="176884"/>
                  </a:lnTo>
                  <a:lnTo>
                    <a:pt x="36435" y="184124"/>
                  </a:lnTo>
                  <a:lnTo>
                    <a:pt x="37784" y="191333"/>
                  </a:lnTo>
                  <a:lnTo>
                    <a:pt x="39477" y="198519"/>
                  </a:lnTo>
                  <a:lnTo>
                    <a:pt x="40605" y="204898"/>
                  </a:lnTo>
                  <a:lnTo>
                    <a:pt x="41357" y="210738"/>
                  </a:lnTo>
                  <a:lnTo>
                    <a:pt x="41859" y="216219"/>
                  </a:lnTo>
                  <a:lnTo>
                    <a:pt x="42193" y="220666"/>
                  </a:lnTo>
                  <a:lnTo>
                    <a:pt x="42565" y="227725"/>
                  </a:lnTo>
                  <a:lnTo>
                    <a:pt x="42730" y="233508"/>
                  </a:lnTo>
                  <a:lnTo>
                    <a:pt x="42855" y="241002"/>
                  </a:lnTo>
                  <a:lnTo>
                    <a:pt x="42860" y="237537"/>
                  </a:lnTo>
                  <a:lnTo>
                    <a:pt x="40745" y="231519"/>
                  </a:lnTo>
                  <a:lnTo>
                    <a:pt x="39069" y="227691"/>
                  </a:lnTo>
                  <a:lnTo>
                    <a:pt x="37952" y="223552"/>
                  </a:lnTo>
                  <a:lnTo>
                    <a:pt x="37208" y="219205"/>
                  </a:lnTo>
                  <a:lnTo>
                    <a:pt x="36711" y="214720"/>
                  </a:lnTo>
                  <a:lnTo>
                    <a:pt x="36380" y="209348"/>
                  </a:lnTo>
                  <a:lnTo>
                    <a:pt x="36013" y="197030"/>
                  </a:lnTo>
                  <a:lnTo>
                    <a:pt x="36709" y="189617"/>
                  </a:lnTo>
                  <a:lnTo>
                    <a:pt x="37966" y="181501"/>
                  </a:lnTo>
                  <a:lnTo>
                    <a:pt x="39598" y="172915"/>
                  </a:lnTo>
                  <a:lnTo>
                    <a:pt x="40686" y="164016"/>
                  </a:lnTo>
                  <a:lnTo>
                    <a:pt x="41412" y="154908"/>
                  </a:lnTo>
                  <a:lnTo>
                    <a:pt x="41895" y="145661"/>
                  </a:lnTo>
                  <a:lnTo>
                    <a:pt x="43011" y="137115"/>
                  </a:lnTo>
                  <a:lnTo>
                    <a:pt x="44549" y="129037"/>
                  </a:lnTo>
                  <a:lnTo>
                    <a:pt x="46368" y="121270"/>
                  </a:lnTo>
                  <a:lnTo>
                    <a:pt x="49168" y="113711"/>
                  </a:lnTo>
                  <a:lnTo>
                    <a:pt x="52623" y="106290"/>
                  </a:lnTo>
                  <a:lnTo>
                    <a:pt x="56513" y="98962"/>
                  </a:lnTo>
                  <a:lnTo>
                    <a:pt x="60694" y="91695"/>
                  </a:lnTo>
                  <a:lnTo>
                    <a:pt x="65069" y="84469"/>
                  </a:lnTo>
                  <a:lnTo>
                    <a:pt x="69573" y="77271"/>
                  </a:lnTo>
                  <a:lnTo>
                    <a:pt x="74163" y="70884"/>
                  </a:lnTo>
                  <a:lnTo>
                    <a:pt x="78811" y="65039"/>
                  </a:lnTo>
                  <a:lnTo>
                    <a:pt x="83497" y="59555"/>
                  </a:lnTo>
                  <a:lnTo>
                    <a:pt x="88208" y="55105"/>
                  </a:lnTo>
                  <a:lnTo>
                    <a:pt x="97677" y="48044"/>
                  </a:lnTo>
                  <a:lnTo>
                    <a:pt x="107176" y="44376"/>
                  </a:lnTo>
                  <a:lnTo>
                    <a:pt x="119333" y="42312"/>
                  </a:lnTo>
                  <a:lnTo>
                    <a:pt x="130079" y="41700"/>
                  </a:lnTo>
                  <a:lnTo>
                    <a:pt x="134344" y="41614"/>
                  </a:lnTo>
                  <a:lnTo>
                    <a:pt x="138775" y="43145"/>
                  </a:lnTo>
                  <a:lnTo>
                    <a:pt x="147932" y="49078"/>
                  </a:lnTo>
                  <a:lnTo>
                    <a:pt x="151802" y="52883"/>
                  </a:lnTo>
                  <a:lnTo>
                    <a:pt x="155177" y="57007"/>
                  </a:lnTo>
                  <a:lnTo>
                    <a:pt x="158220" y="61344"/>
                  </a:lnTo>
                  <a:lnTo>
                    <a:pt x="161042" y="65822"/>
                  </a:lnTo>
                  <a:lnTo>
                    <a:pt x="163718" y="70396"/>
                  </a:lnTo>
                  <a:lnTo>
                    <a:pt x="166295" y="75032"/>
                  </a:lnTo>
                  <a:lnTo>
                    <a:pt x="168807" y="80504"/>
                  </a:lnTo>
                  <a:lnTo>
                    <a:pt x="171276" y="86534"/>
                  </a:lnTo>
                  <a:lnTo>
                    <a:pt x="173715" y="92935"/>
                  </a:lnTo>
                  <a:lnTo>
                    <a:pt x="176135" y="98789"/>
                  </a:lnTo>
                  <a:lnTo>
                    <a:pt x="178542" y="104280"/>
                  </a:lnTo>
                  <a:lnTo>
                    <a:pt x="180940" y="109528"/>
                  </a:lnTo>
                  <a:lnTo>
                    <a:pt x="182539" y="114614"/>
                  </a:lnTo>
                  <a:lnTo>
                    <a:pt x="183605" y="119592"/>
                  </a:lnTo>
                  <a:lnTo>
                    <a:pt x="184316" y="124499"/>
                  </a:lnTo>
                  <a:lnTo>
                    <a:pt x="185584" y="129357"/>
                  </a:lnTo>
                  <a:lnTo>
                    <a:pt x="187222" y="134183"/>
                  </a:lnTo>
                  <a:lnTo>
                    <a:pt x="189109" y="138988"/>
                  </a:lnTo>
                  <a:lnTo>
                    <a:pt x="190366" y="143779"/>
                  </a:lnTo>
                  <a:lnTo>
                    <a:pt x="191204" y="148561"/>
                  </a:lnTo>
                  <a:lnTo>
                    <a:pt x="191763" y="153336"/>
                  </a:lnTo>
                  <a:lnTo>
                    <a:pt x="194501" y="160758"/>
                  </a:lnTo>
                  <a:lnTo>
                    <a:pt x="197570" y="166703"/>
                  </a:lnTo>
                  <a:lnTo>
                    <a:pt x="198934" y="171991"/>
                  </a:lnTo>
                  <a:lnTo>
                    <a:pt x="201657" y="176987"/>
                  </a:lnTo>
                  <a:lnTo>
                    <a:pt x="207652" y="184262"/>
                  </a:lnTo>
                  <a:lnTo>
                    <a:pt x="209872" y="186662"/>
                  </a:lnTo>
                  <a:lnTo>
                    <a:pt x="212146" y="188262"/>
                  </a:lnTo>
                  <a:lnTo>
                    <a:pt x="216789" y="190039"/>
                  </a:lnTo>
                  <a:lnTo>
                    <a:pt x="231147" y="191181"/>
                  </a:lnTo>
                  <a:lnTo>
                    <a:pt x="237140" y="191336"/>
                  </a:lnTo>
                  <a:lnTo>
                    <a:pt x="244566" y="189289"/>
                  </a:lnTo>
                  <a:lnTo>
                    <a:pt x="257672" y="183674"/>
                  </a:lnTo>
                  <a:lnTo>
                    <a:pt x="266127" y="179269"/>
                  </a:lnTo>
                  <a:lnTo>
                    <a:pt x="276143" y="172326"/>
                  </a:lnTo>
                  <a:lnTo>
                    <a:pt x="284391" y="167611"/>
                  </a:lnTo>
                  <a:lnTo>
                    <a:pt x="293348" y="160753"/>
                  </a:lnTo>
                  <a:lnTo>
                    <a:pt x="297959" y="156701"/>
                  </a:lnTo>
                  <a:lnTo>
                    <a:pt x="302620" y="152413"/>
                  </a:lnTo>
                  <a:lnTo>
                    <a:pt x="312033" y="143415"/>
                  </a:lnTo>
                  <a:lnTo>
                    <a:pt x="326258" y="129424"/>
                  </a:lnTo>
                  <a:lnTo>
                    <a:pt x="330217" y="124703"/>
                  </a:lnTo>
                  <a:lnTo>
                    <a:pt x="333651" y="119968"/>
                  </a:lnTo>
                  <a:lnTo>
                    <a:pt x="336734" y="115224"/>
                  </a:lnTo>
                  <a:lnTo>
                    <a:pt x="340377" y="110474"/>
                  </a:lnTo>
                  <a:lnTo>
                    <a:pt x="344393" y="105720"/>
                  </a:lnTo>
                  <a:lnTo>
                    <a:pt x="348658" y="100963"/>
                  </a:lnTo>
                  <a:lnTo>
                    <a:pt x="352295" y="96204"/>
                  </a:lnTo>
                  <a:lnTo>
                    <a:pt x="355513" y="91444"/>
                  </a:lnTo>
                  <a:lnTo>
                    <a:pt x="358452" y="86683"/>
                  </a:lnTo>
                  <a:lnTo>
                    <a:pt x="361999" y="81922"/>
                  </a:lnTo>
                  <a:lnTo>
                    <a:pt x="365952" y="77160"/>
                  </a:lnTo>
                  <a:lnTo>
                    <a:pt x="370174" y="72398"/>
                  </a:lnTo>
                  <a:lnTo>
                    <a:pt x="372989" y="67636"/>
                  </a:lnTo>
                  <a:lnTo>
                    <a:pt x="374865" y="62873"/>
                  </a:lnTo>
                  <a:lnTo>
                    <a:pt x="376116" y="58111"/>
                  </a:lnTo>
                  <a:lnTo>
                    <a:pt x="379623" y="50703"/>
                  </a:lnTo>
                  <a:lnTo>
                    <a:pt x="381669" y="47616"/>
                  </a:lnTo>
                  <a:lnTo>
                    <a:pt x="383034" y="43971"/>
                  </a:lnTo>
                  <a:lnTo>
                    <a:pt x="383943" y="39953"/>
                  </a:lnTo>
                  <a:lnTo>
                    <a:pt x="384550" y="35687"/>
                  </a:lnTo>
                  <a:lnTo>
                    <a:pt x="385223" y="28830"/>
                  </a:lnTo>
                  <a:lnTo>
                    <a:pt x="385403" y="25891"/>
                  </a:lnTo>
                  <a:lnTo>
                    <a:pt x="384729" y="23137"/>
                  </a:lnTo>
                  <a:lnTo>
                    <a:pt x="381863" y="17961"/>
                  </a:lnTo>
                  <a:lnTo>
                    <a:pt x="380061" y="13015"/>
                  </a:lnTo>
                  <a:lnTo>
                    <a:pt x="379580" y="10585"/>
                  </a:lnTo>
                  <a:lnTo>
                    <a:pt x="377672" y="8171"/>
                  </a:lnTo>
                  <a:lnTo>
                    <a:pt x="371319" y="3372"/>
                  </a:lnTo>
                  <a:lnTo>
                    <a:pt x="365320" y="709"/>
                  </a:lnTo>
                  <a:lnTo>
                    <a:pt x="362609" y="0"/>
                  </a:lnTo>
                  <a:lnTo>
                    <a:pt x="360008" y="320"/>
                  </a:lnTo>
                  <a:lnTo>
                    <a:pt x="357480" y="1328"/>
                  </a:lnTo>
                  <a:lnTo>
                    <a:pt x="352555" y="4564"/>
                  </a:lnTo>
                  <a:lnTo>
                    <a:pt x="344526" y="10848"/>
                  </a:lnTo>
                  <a:lnTo>
                    <a:pt x="336743" y="15410"/>
                  </a:lnTo>
                  <a:lnTo>
                    <a:pt x="327993" y="22199"/>
                  </a:lnTo>
                  <a:lnTo>
                    <a:pt x="319606" y="29715"/>
                  </a:lnTo>
                  <a:lnTo>
                    <a:pt x="313232" y="35701"/>
                  </a:lnTo>
                  <a:lnTo>
                    <a:pt x="307754" y="43124"/>
                  </a:lnTo>
                  <a:lnTo>
                    <a:pt x="305182" y="47326"/>
                  </a:lnTo>
                  <a:lnTo>
                    <a:pt x="302673" y="51715"/>
                  </a:lnTo>
                  <a:lnTo>
                    <a:pt x="297769" y="60825"/>
                  </a:lnTo>
                  <a:lnTo>
                    <a:pt x="296144" y="65476"/>
                  </a:lnTo>
                  <a:lnTo>
                    <a:pt x="295060" y="70165"/>
                  </a:lnTo>
                  <a:lnTo>
                    <a:pt x="294338" y="74879"/>
                  </a:lnTo>
                  <a:lnTo>
                    <a:pt x="293857" y="80402"/>
                  </a:lnTo>
                  <a:lnTo>
                    <a:pt x="293536" y="86465"/>
                  </a:lnTo>
                  <a:lnTo>
                    <a:pt x="293321" y="92889"/>
                  </a:lnTo>
                  <a:lnTo>
                    <a:pt x="293973" y="99553"/>
                  </a:lnTo>
                  <a:lnTo>
                    <a:pt x="295201" y="106377"/>
                  </a:lnTo>
                  <a:lnTo>
                    <a:pt x="296813" y="113307"/>
                  </a:lnTo>
                  <a:lnTo>
                    <a:pt x="298681" y="120309"/>
                  </a:lnTo>
                  <a:lnTo>
                    <a:pt x="302874" y="134438"/>
                  </a:lnTo>
                  <a:lnTo>
                    <a:pt x="305897" y="140746"/>
                  </a:lnTo>
                  <a:lnTo>
                    <a:pt x="309500" y="146538"/>
                  </a:lnTo>
                  <a:lnTo>
                    <a:pt x="313490" y="151988"/>
                  </a:lnTo>
                  <a:lnTo>
                    <a:pt x="316943" y="157208"/>
                  </a:lnTo>
                  <a:lnTo>
                    <a:pt x="320039" y="162276"/>
                  </a:lnTo>
                  <a:lnTo>
                    <a:pt x="322897" y="167242"/>
                  </a:lnTo>
                  <a:lnTo>
                    <a:pt x="326390" y="172140"/>
                  </a:lnTo>
                  <a:lnTo>
                    <a:pt x="330306" y="176993"/>
                  </a:lnTo>
                  <a:lnTo>
                    <a:pt x="334504" y="181816"/>
                  </a:lnTo>
                  <a:lnTo>
                    <a:pt x="343401" y="189291"/>
                  </a:lnTo>
                  <a:lnTo>
                    <a:pt x="353441" y="195259"/>
                  </a:lnTo>
                  <a:lnTo>
                    <a:pt x="365841" y="200558"/>
                  </a:lnTo>
                  <a:lnTo>
                    <a:pt x="377173" y="203442"/>
                  </a:lnTo>
                  <a:lnTo>
                    <a:pt x="387501" y="204723"/>
                  </a:lnTo>
                  <a:lnTo>
                    <a:pt x="397383" y="205293"/>
                  </a:lnTo>
                  <a:lnTo>
                    <a:pt x="409183" y="203430"/>
                  </a:lnTo>
                  <a:lnTo>
                    <a:pt x="421572" y="199955"/>
                  </a:lnTo>
                  <a:lnTo>
                    <a:pt x="432369" y="195766"/>
                  </a:lnTo>
                  <a:lnTo>
                    <a:pt x="442460" y="189141"/>
                  </a:lnTo>
                  <a:lnTo>
                    <a:pt x="452236" y="181699"/>
                  </a:lnTo>
                  <a:lnTo>
                    <a:pt x="461873" y="175745"/>
                  </a:lnTo>
                  <a:lnTo>
                    <a:pt x="469331" y="170453"/>
                  </a:lnTo>
                  <a:lnTo>
                    <a:pt x="478631" y="16288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320"/>
            <p:cNvSpPr/>
            <p:nvPr/>
          </p:nvSpPr>
          <p:spPr>
            <a:xfrm>
              <a:off x="3286910" y="4350543"/>
              <a:ext cx="177809" cy="271464"/>
            </a:xfrm>
            <a:custGeom>
              <a:avLst/>
              <a:gdLst/>
              <a:ahLst/>
              <a:cxnLst/>
              <a:rect l="0" t="0" r="0" b="0"/>
              <a:pathLst>
                <a:path w="177809" h="271464">
                  <a:moveTo>
                    <a:pt x="6358" y="0"/>
                  </a:moveTo>
                  <a:lnTo>
                    <a:pt x="2243" y="0"/>
                  </a:lnTo>
                  <a:lnTo>
                    <a:pt x="4000" y="0"/>
                  </a:lnTo>
                  <a:lnTo>
                    <a:pt x="3993" y="794"/>
                  </a:lnTo>
                  <a:lnTo>
                    <a:pt x="0" y="6151"/>
                  </a:lnTo>
                  <a:lnTo>
                    <a:pt x="532" y="6482"/>
                  </a:lnTo>
                  <a:lnTo>
                    <a:pt x="3240" y="6850"/>
                  </a:lnTo>
                  <a:lnTo>
                    <a:pt x="4279" y="8535"/>
                  </a:lnTo>
                  <a:lnTo>
                    <a:pt x="5434" y="14641"/>
                  </a:lnTo>
                  <a:lnTo>
                    <a:pt x="5948" y="20530"/>
                  </a:lnTo>
                  <a:lnTo>
                    <a:pt x="6085" y="23212"/>
                  </a:lnTo>
                  <a:lnTo>
                    <a:pt x="8353" y="30425"/>
                  </a:lnTo>
                  <a:lnTo>
                    <a:pt x="10070" y="34571"/>
                  </a:lnTo>
                  <a:lnTo>
                    <a:pt x="12801" y="38922"/>
                  </a:lnTo>
                  <a:lnTo>
                    <a:pt x="16210" y="43411"/>
                  </a:lnTo>
                  <a:lnTo>
                    <a:pt x="20070" y="47991"/>
                  </a:lnTo>
                  <a:lnTo>
                    <a:pt x="23437" y="53425"/>
                  </a:lnTo>
                  <a:lnTo>
                    <a:pt x="26475" y="59429"/>
                  </a:lnTo>
                  <a:lnTo>
                    <a:pt x="31968" y="71657"/>
                  </a:lnTo>
                  <a:lnTo>
                    <a:pt x="37055" y="82383"/>
                  </a:lnTo>
                  <a:lnTo>
                    <a:pt x="40316" y="88260"/>
                  </a:lnTo>
                  <a:lnTo>
                    <a:pt x="44078" y="94558"/>
                  </a:lnTo>
                  <a:lnTo>
                    <a:pt x="48174" y="101139"/>
                  </a:lnTo>
                  <a:lnTo>
                    <a:pt x="51698" y="108701"/>
                  </a:lnTo>
                  <a:lnTo>
                    <a:pt x="54841" y="116918"/>
                  </a:lnTo>
                  <a:lnTo>
                    <a:pt x="57730" y="125570"/>
                  </a:lnTo>
                  <a:lnTo>
                    <a:pt x="61244" y="133720"/>
                  </a:lnTo>
                  <a:lnTo>
                    <a:pt x="65174" y="141534"/>
                  </a:lnTo>
                  <a:lnTo>
                    <a:pt x="69381" y="149125"/>
                  </a:lnTo>
                  <a:lnTo>
                    <a:pt x="78290" y="166026"/>
                  </a:lnTo>
                  <a:lnTo>
                    <a:pt x="82887" y="174978"/>
                  </a:lnTo>
                  <a:lnTo>
                    <a:pt x="87540" y="183327"/>
                  </a:lnTo>
                  <a:lnTo>
                    <a:pt x="92229" y="191274"/>
                  </a:lnTo>
                  <a:lnTo>
                    <a:pt x="96943" y="198954"/>
                  </a:lnTo>
                  <a:lnTo>
                    <a:pt x="101673" y="205661"/>
                  </a:lnTo>
                  <a:lnTo>
                    <a:pt x="106414" y="211720"/>
                  </a:lnTo>
                  <a:lnTo>
                    <a:pt x="111162" y="217347"/>
                  </a:lnTo>
                  <a:lnTo>
                    <a:pt x="115915" y="222685"/>
                  </a:lnTo>
                  <a:lnTo>
                    <a:pt x="125429" y="232850"/>
                  </a:lnTo>
                  <a:lnTo>
                    <a:pt x="147118" y="254991"/>
                  </a:lnTo>
                  <a:lnTo>
                    <a:pt x="150204" y="258100"/>
                  </a:lnTo>
                  <a:lnTo>
                    <a:pt x="153849" y="260174"/>
                  </a:lnTo>
                  <a:lnTo>
                    <a:pt x="157867" y="261556"/>
                  </a:lnTo>
                  <a:lnTo>
                    <a:pt x="162133" y="262476"/>
                  </a:lnTo>
                  <a:lnTo>
                    <a:pt x="165770" y="263884"/>
                  </a:lnTo>
                  <a:lnTo>
                    <a:pt x="168989" y="265617"/>
                  </a:lnTo>
                  <a:lnTo>
                    <a:pt x="177808" y="2714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321"/>
            <p:cNvSpPr/>
            <p:nvPr/>
          </p:nvSpPr>
          <p:spPr>
            <a:xfrm>
              <a:off x="3307556" y="4321968"/>
              <a:ext cx="164307" cy="278608"/>
            </a:xfrm>
            <a:custGeom>
              <a:avLst/>
              <a:gdLst/>
              <a:ahLst/>
              <a:cxnLst/>
              <a:rect l="0" t="0" r="0" b="0"/>
              <a:pathLst>
                <a:path w="164307" h="278608">
                  <a:moveTo>
                    <a:pt x="164306" y="0"/>
                  </a:moveTo>
                  <a:lnTo>
                    <a:pt x="158155" y="0"/>
                  </a:lnTo>
                  <a:lnTo>
                    <a:pt x="157824" y="794"/>
                  </a:lnTo>
                  <a:lnTo>
                    <a:pt x="157456" y="3793"/>
                  </a:lnTo>
                  <a:lnTo>
                    <a:pt x="155176" y="9888"/>
                  </a:lnTo>
                  <a:lnTo>
                    <a:pt x="151517" y="17888"/>
                  </a:lnTo>
                  <a:lnTo>
                    <a:pt x="140584" y="40194"/>
                  </a:lnTo>
                  <a:lnTo>
                    <a:pt x="109403" y="102656"/>
                  </a:lnTo>
                  <a:lnTo>
                    <a:pt x="103891" y="112093"/>
                  </a:lnTo>
                  <a:lnTo>
                    <a:pt x="97836" y="121560"/>
                  </a:lnTo>
                  <a:lnTo>
                    <a:pt x="91418" y="131047"/>
                  </a:lnTo>
                  <a:lnTo>
                    <a:pt x="85551" y="140546"/>
                  </a:lnTo>
                  <a:lnTo>
                    <a:pt x="80053" y="150053"/>
                  </a:lnTo>
                  <a:lnTo>
                    <a:pt x="74800" y="159567"/>
                  </a:lnTo>
                  <a:lnTo>
                    <a:pt x="69710" y="168290"/>
                  </a:lnTo>
                  <a:lnTo>
                    <a:pt x="59822" y="184333"/>
                  </a:lnTo>
                  <a:lnTo>
                    <a:pt x="55756" y="191946"/>
                  </a:lnTo>
                  <a:lnTo>
                    <a:pt x="52252" y="199401"/>
                  </a:lnTo>
                  <a:lnTo>
                    <a:pt x="49122" y="206753"/>
                  </a:lnTo>
                  <a:lnTo>
                    <a:pt x="45448" y="213242"/>
                  </a:lnTo>
                  <a:lnTo>
                    <a:pt x="41411" y="219155"/>
                  </a:lnTo>
                  <a:lnTo>
                    <a:pt x="37132" y="224685"/>
                  </a:lnTo>
                  <a:lnTo>
                    <a:pt x="33486" y="229959"/>
                  </a:lnTo>
                  <a:lnTo>
                    <a:pt x="30261" y="235062"/>
                  </a:lnTo>
                  <a:lnTo>
                    <a:pt x="27318" y="240052"/>
                  </a:lnTo>
                  <a:lnTo>
                    <a:pt x="24562" y="244966"/>
                  </a:lnTo>
                  <a:lnTo>
                    <a:pt x="19383" y="254660"/>
                  </a:lnTo>
                  <a:lnTo>
                    <a:pt x="14435" y="262142"/>
                  </a:lnTo>
                  <a:lnTo>
                    <a:pt x="12005" y="265249"/>
                  </a:lnTo>
                  <a:lnTo>
                    <a:pt x="9304" y="270818"/>
                  </a:lnTo>
                  <a:lnTo>
                    <a:pt x="8584" y="273414"/>
                  </a:lnTo>
                  <a:lnTo>
                    <a:pt x="7310" y="275145"/>
                  </a:lnTo>
                  <a:lnTo>
                    <a:pt x="5667" y="276299"/>
                  </a:lnTo>
                  <a:lnTo>
                    <a:pt x="0" y="27860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322"/>
            <p:cNvSpPr/>
            <p:nvPr/>
          </p:nvSpPr>
          <p:spPr>
            <a:xfrm>
              <a:off x="3564731" y="4222043"/>
              <a:ext cx="71438" cy="342814"/>
            </a:xfrm>
            <a:custGeom>
              <a:avLst/>
              <a:gdLst/>
              <a:ahLst/>
              <a:cxnLst/>
              <a:rect l="0" t="0" r="0" b="0"/>
              <a:pathLst>
                <a:path w="71438" h="342814">
                  <a:moveTo>
                    <a:pt x="0" y="7057"/>
                  </a:moveTo>
                  <a:lnTo>
                    <a:pt x="6849" y="207"/>
                  </a:lnTo>
                  <a:lnTo>
                    <a:pt x="7741" y="109"/>
                  </a:lnTo>
                  <a:lnTo>
                    <a:pt x="9129" y="44"/>
                  </a:lnTo>
                  <a:lnTo>
                    <a:pt x="10849" y="0"/>
                  </a:lnTo>
                  <a:lnTo>
                    <a:pt x="11995" y="765"/>
                  </a:lnTo>
                  <a:lnTo>
                    <a:pt x="12759" y="2068"/>
                  </a:lnTo>
                  <a:lnTo>
                    <a:pt x="13268" y="3731"/>
                  </a:lnTo>
                  <a:lnTo>
                    <a:pt x="14402" y="5633"/>
                  </a:lnTo>
                  <a:lnTo>
                    <a:pt x="15951" y="7695"/>
                  </a:lnTo>
                  <a:lnTo>
                    <a:pt x="17778" y="9864"/>
                  </a:lnTo>
                  <a:lnTo>
                    <a:pt x="19789" y="12896"/>
                  </a:lnTo>
                  <a:lnTo>
                    <a:pt x="21924" y="16506"/>
                  </a:lnTo>
                  <a:lnTo>
                    <a:pt x="24141" y="20500"/>
                  </a:lnTo>
                  <a:lnTo>
                    <a:pt x="25619" y="25544"/>
                  </a:lnTo>
                  <a:lnTo>
                    <a:pt x="26604" y="31288"/>
                  </a:lnTo>
                  <a:lnTo>
                    <a:pt x="27261" y="37498"/>
                  </a:lnTo>
                  <a:lnTo>
                    <a:pt x="28493" y="43226"/>
                  </a:lnTo>
                  <a:lnTo>
                    <a:pt x="30108" y="48632"/>
                  </a:lnTo>
                  <a:lnTo>
                    <a:pt x="31978" y="53823"/>
                  </a:lnTo>
                  <a:lnTo>
                    <a:pt x="33225" y="60459"/>
                  </a:lnTo>
                  <a:lnTo>
                    <a:pt x="34056" y="68059"/>
                  </a:lnTo>
                  <a:lnTo>
                    <a:pt x="34610" y="76300"/>
                  </a:lnTo>
                  <a:lnTo>
                    <a:pt x="35774" y="84968"/>
                  </a:lnTo>
                  <a:lnTo>
                    <a:pt x="37343" y="93923"/>
                  </a:lnTo>
                  <a:lnTo>
                    <a:pt x="39183" y="103068"/>
                  </a:lnTo>
                  <a:lnTo>
                    <a:pt x="40409" y="113133"/>
                  </a:lnTo>
                  <a:lnTo>
                    <a:pt x="41227" y="123811"/>
                  </a:lnTo>
                  <a:lnTo>
                    <a:pt x="41772" y="134899"/>
                  </a:lnTo>
                  <a:lnTo>
                    <a:pt x="42378" y="157802"/>
                  </a:lnTo>
                  <a:lnTo>
                    <a:pt x="42539" y="169466"/>
                  </a:lnTo>
                  <a:lnTo>
                    <a:pt x="43441" y="181211"/>
                  </a:lnTo>
                  <a:lnTo>
                    <a:pt x="44835" y="193010"/>
                  </a:lnTo>
                  <a:lnTo>
                    <a:pt x="46559" y="204844"/>
                  </a:lnTo>
                  <a:lnTo>
                    <a:pt x="47708" y="215909"/>
                  </a:lnTo>
                  <a:lnTo>
                    <a:pt x="48474" y="226460"/>
                  </a:lnTo>
                  <a:lnTo>
                    <a:pt x="48985" y="236669"/>
                  </a:lnTo>
                  <a:lnTo>
                    <a:pt x="50119" y="246650"/>
                  </a:lnTo>
                  <a:lnTo>
                    <a:pt x="51669" y="256480"/>
                  </a:lnTo>
                  <a:lnTo>
                    <a:pt x="53496" y="266207"/>
                  </a:lnTo>
                  <a:lnTo>
                    <a:pt x="54714" y="275073"/>
                  </a:lnTo>
                  <a:lnTo>
                    <a:pt x="55526" y="283366"/>
                  </a:lnTo>
                  <a:lnTo>
                    <a:pt x="56067" y="291275"/>
                  </a:lnTo>
                  <a:lnTo>
                    <a:pt x="57222" y="298136"/>
                  </a:lnTo>
                  <a:lnTo>
                    <a:pt x="58785" y="304297"/>
                  </a:lnTo>
                  <a:lnTo>
                    <a:pt x="60621" y="309992"/>
                  </a:lnTo>
                  <a:lnTo>
                    <a:pt x="62661" y="320552"/>
                  </a:lnTo>
                  <a:lnTo>
                    <a:pt x="63568" y="329745"/>
                  </a:lnTo>
                  <a:lnTo>
                    <a:pt x="63971" y="336476"/>
                  </a:lnTo>
                  <a:lnTo>
                    <a:pt x="64872" y="338588"/>
                  </a:lnTo>
                  <a:lnTo>
                    <a:pt x="66267" y="339996"/>
                  </a:lnTo>
                  <a:lnTo>
                    <a:pt x="71437" y="3428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323"/>
            <p:cNvSpPr/>
            <p:nvPr/>
          </p:nvSpPr>
          <p:spPr>
            <a:xfrm>
              <a:off x="3500731" y="4357687"/>
              <a:ext cx="271170" cy="64295"/>
            </a:xfrm>
            <a:custGeom>
              <a:avLst/>
              <a:gdLst/>
              <a:ahLst/>
              <a:cxnLst/>
              <a:rect l="0" t="0" r="0" b="0"/>
              <a:pathLst>
                <a:path w="271170" h="64295">
                  <a:moveTo>
                    <a:pt x="6850" y="64294"/>
                  </a:moveTo>
                  <a:lnTo>
                    <a:pt x="0" y="64294"/>
                  </a:lnTo>
                  <a:lnTo>
                    <a:pt x="696" y="63500"/>
                  </a:lnTo>
                  <a:lnTo>
                    <a:pt x="3586" y="60502"/>
                  </a:lnTo>
                  <a:lnTo>
                    <a:pt x="5467" y="59384"/>
                  </a:lnTo>
                  <a:lnTo>
                    <a:pt x="12702" y="57018"/>
                  </a:lnTo>
                  <a:lnTo>
                    <a:pt x="16307" y="55475"/>
                  </a:lnTo>
                  <a:lnTo>
                    <a:pt x="20299" y="53652"/>
                  </a:lnTo>
                  <a:lnTo>
                    <a:pt x="25341" y="52437"/>
                  </a:lnTo>
                  <a:lnTo>
                    <a:pt x="31083" y="51626"/>
                  </a:lnTo>
                  <a:lnTo>
                    <a:pt x="37293" y="51087"/>
                  </a:lnTo>
                  <a:lnTo>
                    <a:pt x="43020" y="49933"/>
                  </a:lnTo>
                  <a:lnTo>
                    <a:pt x="48426" y="48370"/>
                  </a:lnTo>
                  <a:lnTo>
                    <a:pt x="53617" y="46534"/>
                  </a:lnTo>
                  <a:lnTo>
                    <a:pt x="60253" y="45310"/>
                  </a:lnTo>
                  <a:lnTo>
                    <a:pt x="67852" y="44495"/>
                  </a:lnTo>
                  <a:lnTo>
                    <a:pt x="76093" y="43950"/>
                  </a:lnTo>
                  <a:lnTo>
                    <a:pt x="83968" y="42794"/>
                  </a:lnTo>
                  <a:lnTo>
                    <a:pt x="91600" y="41229"/>
                  </a:lnTo>
                  <a:lnTo>
                    <a:pt x="99069" y="39393"/>
                  </a:lnTo>
                  <a:lnTo>
                    <a:pt x="117950" y="35235"/>
                  </a:lnTo>
                  <a:lnTo>
                    <a:pt x="138778" y="30741"/>
                  </a:lnTo>
                  <a:lnTo>
                    <a:pt x="178019" y="21389"/>
                  </a:lnTo>
                  <a:lnTo>
                    <a:pt x="216344" y="11898"/>
                  </a:lnTo>
                  <a:lnTo>
                    <a:pt x="225094" y="10313"/>
                  </a:lnTo>
                  <a:lnTo>
                    <a:pt x="233308" y="9257"/>
                  </a:lnTo>
                  <a:lnTo>
                    <a:pt x="241166" y="8553"/>
                  </a:lnTo>
                  <a:lnTo>
                    <a:pt x="247992" y="7289"/>
                  </a:lnTo>
                  <a:lnTo>
                    <a:pt x="254130" y="5654"/>
                  </a:lnTo>
                  <a:lnTo>
                    <a:pt x="271169"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324"/>
            <p:cNvSpPr/>
            <p:nvPr/>
          </p:nvSpPr>
          <p:spPr>
            <a:xfrm>
              <a:off x="4021931" y="4275335"/>
              <a:ext cx="235745" cy="232236"/>
            </a:xfrm>
            <a:custGeom>
              <a:avLst/>
              <a:gdLst/>
              <a:ahLst/>
              <a:cxnLst/>
              <a:rect l="0" t="0" r="0" b="0"/>
              <a:pathLst>
                <a:path w="235745" h="232236">
                  <a:moveTo>
                    <a:pt x="0" y="153790"/>
                  </a:moveTo>
                  <a:lnTo>
                    <a:pt x="9943" y="153790"/>
                  </a:lnTo>
                  <a:lnTo>
                    <a:pt x="11391" y="152996"/>
                  </a:lnTo>
                  <a:lnTo>
                    <a:pt x="12356" y="151673"/>
                  </a:lnTo>
                  <a:lnTo>
                    <a:pt x="13000" y="149997"/>
                  </a:lnTo>
                  <a:lnTo>
                    <a:pt x="15017" y="148880"/>
                  </a:lnTo>
                  <a:lnTo>
                    <a:pt x="21491" y="147639"/>
                  </a:lnTo>
                  <a:lnTo>
                    <a:pt x="26233" y="147308"/>
                  </a:lnTo>
                  <a:lnTo>
                    <a:pt x="31776" y="147087"/>
                  </a:lnTo>
                  <a:lnTo>
                    <a:pt x="37853" y="146940"/>
                  </a:lnTo>
                  <a:lnTo>
                    <a:pt x="43491" y="146048"/>
                  </a:lnTo>
                  <a:lnTo>
                    <a:pt x="48838" y="144660"/>
                  </a:lnTo>
                  <a:lnTo>
                    <a:pt x="72617" y="136729"/>
                  </a:lnTo>
                  <a:lnTo>
                    <a:pt x="78574" y="134478"/>
                  </a:lnTo>
                  <a:lnTo>
                    <a:pt x="84133" y="132184"/>
                  </a:lnTo>
                  <a:lnTo>
                    <a:pt x="89426" y="129861"/>
                  </a:lnTo>
                  <a:lnTo>
                    <a:pt x="94542" y="126724"/>
                  </a:lnTo>
                  <a:lnTo>
                    <a:pt x="99541" y="123046"/>
                  </a:lnTo>
                  <a:lnTo>
                    <a:pt x="104460" y="119006"/>
                  </a:lnTo>
                  <a:lnTo>
                    <a:pt x="109328" y="114726"/>
                  </a:lnTo>
                  <a:lnTo>
                    <a:pt x="114160" y="110285"/>
                  </a:lnTo>
                  <a:lnTo>
                    <a:pt x="123763" y="101117"/>
                  </a:lnTo>
                  <a:lnTo>
                    <a:pt x="133322" y="91750"/>
                  </a:lnTo>
                  <a:lnTo>
                    <a:pt x="137300" y="87030"/>
                  </a:lnTo>
                  <a:lnTo>
                    <a:pt x="140746" y="82296"/>
                  </a:lnTo>
                  <a:lnTo>
                    <a:pt x="143837" y="77552"/>
                  </a:lnTo>
                  <a:lnTo>
                    <a:pt x="146691" y="72008"/>
                  </a:lnTo>
                  <a:lnTo>
                    <a:pt x="149388" y="65931"/>
                  </a:lnTo>
                  <a:lnTo>
                    <a:pt x="151979" y="59498"/>
                  </a:lnTo>
                  <a:lnTo>
                    <a:pt x="154501" y="53623"/>
                  </a:lnTo>
                  <a:lnTo>
                    <a:pt x="159419" y="42861"/>
                  </a:lnTo>
                  <a:lnTo>
                    <a:pt x="161048" y="38562"/>
                  </a:lnTo>
                  <a:lnTo>
                    <a:pt x="162858" y="31669"/>
                  </a:lnTo>
                  <a:lnTo>
                    <a:pt x="162547" y="27926"/>
                  </a:lnTo>
                  <a:lnTo>
                    <a:pt x="161546" y="23843"/>
                  </a:lnTo>
                  <a:lnTo>
                    <a:pt x="160085" y="19533"/>
                  </a:lnTo>
                  <a:lnTo>
                    <a:pt x="156344" y="12628"/>
                  </a:lnTo>
                  <a:lnTo>
                    <a:pt x="154236" y="9676"/>
                  </a:lnTo>
                  <a:lnTo>
                    <a:pt x="151242" y="7708"/>
                  </a:lnTo>
                  <a:lnTo>
                    <a:pt x="147660" y="6395"/>
                  </a:lnTo>
                  <a:lnTo>
                    <a:pt x="143684" y="5521"/>
                  </a:lnTo>
                  <a:lnTo>
                    <a:pt x="139445" y="4144"/>
                  </a:lnTo>
                  <a:lnTo>
                    <a:pt x="135032" y="2432"/>
                  </a:lnTo>
                  <a:lnTo>
                    <a:pt x="130503" y="497"/>
                  </a:lnTo>
                  <a:lnTo>
                    <a:pt x="125895" y="0"/>
                  </a:lnTo>
                  <a:lnTo>
                    <a:pt x="121237" y="464"/>
                  </a:lnTo>
                  <a:lnTo>
                    <a:pt x="116543" y="1566"/>
                  </a:lnTo>
                  <a:lnTo>
                    <a:pt x="111033" y="2301"/>
                  </a:lnTo>
                  <a:lnTo>
                    <a:pt x="104978" y="2791"/>
                  </a:lnTo>
                  <a:lnTo>
                    <a:pt x="98560" y="3118"/>
                  </a:lnTo>
                  <a:lnTo>
                    <a:pt x="92694" y="4923"/>
                  </a:lnTo>
                  <a:lnTo>
                    <a:pt x="87196" y="7714"/>
                  </a:lnTo>
                  <a:lnTo>
                    <a:pt x="81943" y="11162"/>
                  </a:lnTo>
                  <a:lnTo>
                    <a:pt x="76060" y="14255"/>
                  </a:lnTo>
                  <a:lnTo>
                    <a:pt x="69757" y="17110"/>
                  </a:lnTo>
                  <a:lnTo>
                    <a:pt x="63173" y="19807"/>
                  </a:lnTo>
                  <a:lnTo>
                    <a:pt x="57197" y="23193"/>
                  </a:lnTo>
                  <a:lnTo>
                    <a:pt x="51625" y="27038"/>
                  </a:lnTo>
                  <a:lnTo>
                    <a:pt x="46323" y="31188"/>
                  </a:lnTo>
                  <a:lnTo>
                    <a:pt x="41201" y="36337"/>
                  </a:lnTo>
                  <a:lnTo>
                    <a:pt x="36198" y="42150"/>
                  </a:lnTo>
                  <a:lnTo>
                    <a:pt x="31276" y="48407"/>
                  </a:lnTo>
                  <a:lnTo>
                    <a:pt x="27200" y="54166"/>
                  </a:lnTo>
                  <a:lnTo>
                    <a:pt x="23690" y="59593"/>
                  </a:lnTo>
                  <a:lnTo>
                    <a:pt x="20555" y="64798"/>
                  </a:lnTo>
                  <a:lnTo>
                    <a:pt x="17672" y="70649"/>
                  </a:lnTo>
                  <a:lnTo>
                    <a:pt x="14957" y="76931"/>
                  </a:lnTo>
                  <a:lnTo>
                    <a:pt x="12352" y="83501"/>
                  </a:lnTo>
                  <a:lnTo>
                    <a:pt x="9822" y="89468"/>
                  </a:lnTo>
                  <a:lnTo>
                    <a:pt x="4894" y="100331"/>
                  </a:lnTo>
                  <a:lnTo>
                    <a:pt x="3263" y="106245"/>
                  </a:lnTo>
                  <a:lnTo>
                    <a:pt x="2176" y="112568"/>
                  </a:lnTo>
                  <a:lnTo>
                    <a:pt x="1450" y="119165"/>
                  </a:lnTo>
                  <a:lnTo>
                    <a:pt x="1760" y="125944"/>
                  </a:lnTo>
                  <a:lnTo>
                    <a:pt x="2761" y="132844"/>
                  </a:lnTo>
                  <a:lnTo>
                    <a:pt x="4222" y="139826"/>
                  </a:lnTo>
                  <a:lnTo>
                    <a:pt x="5196" y="146862"/>
                  </a:lnTo>
                  <a:lnTo>
                    <a:pt x="5845" y="153934"/>
                  </a:lnTo>
                  <a:lnTo>
                    <a:pt x="6278" y="161030"/>
                  </a:lnTo>
                  <a:lnTo>
                    <a:pt x="7360" y="167348"/>
                  </a:lnTo>
                  <a:lnTo>
                    <a:pt x="8875" y="173147"/>
                  </a:lnTo>
                  <a:lnTo>
                    <a:pt x="10680" y="178601"/>
                  </a:lnTo>
                  <a:lnTo>
                    <a:pt x="13470" y="183824"/>
                  </a:lnTo>
                  <a:lnTo>
                    <a:pt x="16917" y="188894"/>
                  </a:lnTo>
                  <a:lnTo>
                    <a:pt x="20803" y="193861"/>
                  </a:lnTo>
                  <a:lnTo>
                    <a:pt x="24187" y="198760"/>
                  </a:lnTo>
                  <a:lnTo>
                    <a:pt x="27238" y="203614"/>
                  </a:lnTo>
                  <a:lnTo>
                    <a:pt x="30064" y="208437"/>
                  </a:lnTo>
                  <a:lnTo>
                    <a:pt x="33536" y="212446"/>
                  </a:lnTo>
                  <a:lnTo>
                    <a:pt x="37439" y="215913"/>
                  </a:lnTo>
                  <a:lnTo>
                    <a:pt x="41628" y="219017"/>
                  </a:lnTo>
                  <a:lnTo>
                    <a:pt x="46802" y="221881"/>
                  </a:lnTo>
                  <a:lnTo>
                    <a:pt x="52633" y="224584"/>
                  </a:lnTo>
                  <a:lnTo>
                    <a:pt x="58901" y="227180"/>
                  </a:lnTo>
                  <a:lnTo>
                    <a:pt x="64667" y="228910"/>
                  </a:lnTo>
                  <a:lnTo>
                    <a:pt x="70099" y="230064"/>
                  </a:lnTo>
                  <a:lnTo>
                    <a:pt x="75308" y="230832"/>
                  </a:lnTo>
                  <a:lnTo>
                    <a:pt x="81161" y="231345"/>
                  </a:lnTo>
                  <a:lnTo>
                    <a:pt x="87445" y="231687"/>
                  </a:lnTo>
                  <a:lnTo>
                    <a:pt x="99983" y="232067"/>
                  </a:lnTo>
                  <a:lnTo>
                    <a:pt x="110847" y="232235"/>
                  </a:lnTo>
                  <a:lnTo>
                    <a:pt x="117554" y="230693"/>
                  </a:lnTo>
                  <a:lnTo>
                    <a:pt x="125201" y="228077"/>
                  </a:lnTo>
                  <a:lnTo>
                    <a:pt x="133473" y="224746"/>
                  </a:lnTo>
                  <a:lnTo>
                    <a:pt x="149015" y="218928"/>
                  </a:lnTo>
                  <a:lnTo>
                    <a:pt x="156493" y="216265"/>
                  </a:lnTo>
                  <a:lnTo>
                    <a:pt x="164654" y="212903"/>
                  </a:lnTo>
                  <a:lnTo>
                    <a:pt x="173269" y="209073"/>
                  </a:lnTo>
                  <a:lnTo>
                    <a:pt x="182187" y="204933"/>
                  </a:lnTo>
                  <a:lnTo>
                    <a:pt x="190515" y="200585"/>
                  </a:lnTo>
                  <a:lnTo>
                    <a:pt x="198447" y="196099"/>
                  </a:lnTo>
                  <a:lnTo>
                    <a:pt x="206117" y="191521"/>
                  </a:lnTo>
                  <a:lnTo>
                    <a:pt x="212818" y="187675"/>
                  </a:lnTo>
                  <a:lnTo>
                    <a:pt x="235744" y="17522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325"/>
            <p:cNvSpPr/>
            <p:nvPr/>
          </p:nvSpPr>
          <p:spPr>
            <a:xfrm>
              <a:off x="4279335" y="4272088"/>
              <a:ext cx="185509" cy="442788"/>
            </a:xfrm>
            <a:custGeom>
              <a:avLst/>
              <a:gdLst/>
              <a:ahLst/>
              <a:cxnLst/>
              <a:rect l="0" t="0" r="0" b="0"/>
              <a:pathLst>
                <a:path w="185509" h="442788">
                  <a:moveTo>
                    <a:pt x="121215" y="49880"/>
                  </a:moveTo>
                  <a:lnTo>
                    <a:pt x="121215" y="19612"/>
                  </a:lnTo>
                  <a:lnTo>
                    <a:pt x="120421" y="17001"/>
                  </a:lnTo>
                  <a:lnTo>
                    <a:pt x="117422" y="11984"/>
                  </a:lnTo>
                  <a:lnTo>
                    <a:pt x="113444" y="7108"/>
                  </a:lnTo>
                  <a:lnTo>
                    <a:pt x="111272" y="4697"/>
                  </a:lnTo>
                  <a:lnTo>
                    <a:pt x="109030" y="3089"/>
                  </a:lnTo>
                  <a:lnTo>
                    <a:pt x="104422" y="1303"/>
                  </a:lnTo>
                  <a:lnTo>
                    <a:pt x="101289" y="827"/>
                  </a:lnTo>
                  <a:lnTo>
                    <a:pt x="97611" y="509"/>
                  </a:lnTo>
                  <a:lnTo>
                    <a:pt x="93573" y="297"/>
                  </a:lnTo>
                  <a:lnTo>
                    <a:pt x="84852" y="62"/>
                  </a:lnTo>
                  <a:lnTo>
                    <a:pt x="80305" y="0"/>
                  </a:lnTo>
                  <a:lnTo>
                    <a:pt x="75685" y="752"/>
                  </a:lnTo>
                  <a:lnTo>
                    <a:pt x="71018" y="2047"/>
                  </a:lnTo>
                  <a:lnTo>
                    <a:pt x="66319" y="3704"/>
                  </a:lnTo>
                  <a:lnTo>
                    <a:pt x="61598" y="6396"/>
                  </a:lnTo>
                  <a:lnTo>
                    <a:pt x="56865" y="9778"/>
                  </a:lnTo>
                  <a:lnTo>
                    <a:pt x="52121" y="13620"/>
                  </a:lnTo>
                  <a:lnTo>
                    <a:pt x="47371" y="17769"/>
                  </a:lnTo>
                  <a:lnTo>
                    <a:pt x="42617" y="22123"/>
                  </a:lnTo>
                  <a:lnTo>
                    <a:pt x="37860" y="26613"/>
                  </a:lnTo>
                  <a:lnTo>
                    <a:pt x="33895" y="31194"/>
                  </a:lnTo>
                  <a:lnTo>
                    <a:pt x="30457" y="35835"/>
                  </a:lnTo>
                  <a:lnTo>
                    <a:pt x="15446" y="58483"/>
                  </a:lnTo>
                  <a:lnTo>
                    <a:pt x="11808" y="65141"/>
                  </a:lnTo>
                  <a:lnTo>
                    <a:pt x="8589" y="71960"/>
                  </a:lnTo>
                  <a:lnTo>
                    <a:pt x="5650" y="78887"/>
                  </a:lnTo>
                  <a:lnTo>
                    <a:pt x="3690" y="85887"/>
                  </a:lnTo>
                  <a:lnTo>
                    <a:pt x="2384" y="92935"/>
                  </a:lnTo>
                  <a:lnTo>
                    <a:pt x="932" y="106322"/>
                  </a:lnTo>
                  <a:lnTo>
                    <a:pt x="287" y="117564"/>
                  </a:lnTo>
                  <a:lnTo>
                    <a:pt x="0" y="129968"/>
                  </a:lnTo>
                  <a:lnTo>
                    <a:pt x="666" y="142625"/>
                  </a:lnTo>
                  <a:lnTo>
                    <a:pt x="3609" y="153542"/>
                  </a:lnTo>
                  <a:lnTo>
                    <a:pt x="5935" y="164821"/>
                  </a:lnTo>
                  <a:lnTo>
                    <a:pt x="7055" y="166988"/>
                  </a:lnTo>
                  <a:lnTo>
                    <a:pt x="8596" y="168433"/>
                  </a:lnTo>
                  <a:lnTo>
                    <a:pt x="10417" y="169397"/>
                  </a:lnTo>
                  <a:lnTo>
                    <a:pt x="13218" y="170040"/>
                  </a:lnTo>
                  <a:lnTo>
                    <a:pt x="16673" y="170467"/>
                  </a:lnTo>
                  <a:lnTo>
                    <a:pt x="20564" y="170753"/>
                  </a:lnTo>
                  <a:lnTo>
                    <a:pt x="23951" y="170150"/>
                  </a:lnTo>
                  <a:lnTo>
                    <a:pt x="27004" y="168954"/>
                  </a:lnTo>
                  <a:lnTo>
                    <a:pt x="32512" y="165508"/>
                  </a:lnTo>
                  <a:lnTo>
                    <a:pt x="37606" y="161331"/>
                  </a:lnTo>
                  <a:lnTo>
                    <a:pt x="42515" y="154712"/>
                  </a:lnTo>
                  <a:lnTo>
                    <a:pt x="48137" y="146478"/>
                  </a:lnTo>
                  <a:lnTo>
                    <a:pt x="51859" y="142060"/>
                  </a:lnTo>
                  <a:lnTo>
                    <a:pt x="55927" y="137527"/>
                  </a:lnTo>
                  <a:lnTo>
                    <a:pt x="60227" y="132124"/>
                  </a:lnTo>
                  <a:lnTo>
                    <a:pt x="64682" y="126141"/>
                  </a:lnTo>
                  <a:lnTo>
                    <a:pt x="69238" y="119771"/>
                  </a:lnTo>
                  <a:lnTo>
                    <a:pt x="73070" y="113142"/>
                  </a:lnTo>
                  <a:lnTo>
                    <a:pt x="76418" y="106343"/>
                  </a:lnTo>
                  <a:lnTo>
                    <a:pt x="79444" y="99428"/>
                  </a:lnTo>
                  <a:lnTo>
                    <a:pt x="83049" y="93231"/>
                  </a:lnTo>
                  <a:lnTo>
                    <a:pt x="87039" y="87512"/>
                  </a:lnTo>
                  <a:lnTo>
                    <a:pt x="91287" y="82112"/>
                  </a:lnTo>
                  <a:lnTo>
                    <a:pt x="94913" y="76924"/>
                  </a:lnTo>
                  <a:lnTo>
                    <a:pt x="98124" y="71878"/>
                  </a:lnTo>
                  <a:lnTo>
                    <a:pt x="103808" y="62832"/>
                  </a:lnTo>
                  <a:lnTo>
                    <a:pt x="108981" y="56166"/>
                  </a:lnTo>
                  <a:lnTo>
                    <a:pt x="111809" y="50557"/>
                  </a:lnTo>
                  <a:lnTo>
                    <a:pt x="113624" y="44281"/>
                  </a:lnTo>
                  <a:lnTo>
                    <a:pt x="114566" y="44560"/>
                  </a:lnTo>
                  <a:lnTo>
                    <a:pt x="119686" y="48745"/>
                  </a:lnTo>
                  <a:lnTo>
                    <a:pt x="123974" y="52815"/>
                  </a:lnTo>
                  <a:lnTo>
                    <a:pt x="125436" y="55012"/>
                  </a:lnTo>
                  <a:lnTo>
                    <a:pt x="129898" y="66358"/>
                  </a:lnTo>
                  <a:lnTo>
                    <a:pt x="133805" y="75460"/>
                  </a:lnTo>
                  <a:lnTo>
                    <a:pt x="138187" y="87442"/>
                  </a:lnTo>
                  <a:lnTo>
                    <a:pt x="139673" y="94765"/>
                  </a:lnTo>
                  <a:lnTo>
                    <a:pt x="140664" y="102823"/>
                  </a:lnTo>
                  <a:lnTo>
                    <a:pt x="141325" y="111369"/>
                  </a:lnTo>
                  <a:lnTo>
                    <a:pt x="142559" y="120241"/>
                  </a:lnTo>
                  <a:lnTo>
                    <a:pt x="144175" y="129331"/>
                  </a:lnTo>
                  <a:lnTo>
                    <a:pt x="146047" y="138567"/>
                  </a:lnTo>
                  <a:lnTo>
                    <a:pt x="147294" y="148692"/>
                  </a:lnTo>
                  <a:lnTo>
                    <a:pt x="148126" y="159411"/>
                  </a:lnTo>
                  <a:lnTo>
                    <a:pt x="148681" y="170526"/>
                  </a:lnTo>
                  <a:lnTo>
                    <a:pt x="149844" y="182698"/>
                  </a:lnTo>
                  <a:lnTo>
                    <a:pt x="151413" y="195575"/>
                  </a:lnTo>
                  <a:lnTo>
                    <a:pt x="155274" y="222584"/>
                  </a:lnTo>
                  <a:lnTo>
                    <a:pt x="159635" y="250463"/>
                  </a:lnTo>
                  <a:lnTo>
                    <a:pt x="161116" y="263770"/>
                  </a:lnTo>
                  <a:lnTo>
                    <a:pt x="162103" y="276611"/>
                  </a:lnTo>
                  <a:lnTo>
                    <a:pt x="162761" y="289140"/>
                  </a:lnTo>
                  <a:lnTo>
                    <a:pt x="163993" y="302256"/>
                  </a:lnTo>
                  <a:lnTo>
                    <a:pt x="165609" y="315762"/>
                  </a:lnTo>
                  <a:lnTo>
                    <a:pt x="167479" y="329529"/>
                  </a:lnTo>
                  <a:lnTo>
                    <a:pt x="169520" y="341881"/>
                  </a:lnTo>
                  <a:lnTo>
                    <a:pt x="171675" y="353291"/>
                  </a:lnTo>
                  <a:lnTo>
                    <a:pt x="173904" y="364073"/>
                  </a:lnTo>
                  <a:lnTo>
                    <a:pt x="175391" y="374436"/>
                  </a:lnTo>
                  <a:lnTo>
                    <a:pt x="176382" y="384520"/>
                  </a:lnTo>
                  <a:lnTo>
                    <a:pt x="177043" y="394417"/>
                  </a:lnTo>
                  <a:lnTo>
                    <a:pt x="178277" y="402603"/>
                  </a:lnTo>
                  <a:lnTo>
                    <a:pt x="183013" y="421708"/>
                  </a:lnTo>
                  <a:lnTo>
                    <a:pt x="184399" y="432360"/>
                  </a:lnTo>
                  <a:lnTo>
                    <a:pt x="185508" y="4427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326"/>
            <p:cNvSpPr/>
            <p:nvPr/>
          </p:nvSpPr>
          <p:spPr>
            <a:xfrm>
              <a:off x="4479131" y="4236243"/>
              <a:ext cx="224625" cy="216532"/>
            </a:xfrm>
            <a:custGeom>
              <a:avLst/>
              <a:gdLst/>
              <a:ahLst/>
              <a:cxnLst/>
              <a:rect l="0" t="0" r="0" b="0"/>
              <a:pathLst>
                <a:path w="224625" h="216532">
                  <a:moveTo>
                    <a:pt x="0" y="57150"/>
                  </a:moveTo>
                  <a:lnTo>
                    <a:pt x="3792" y="57150"/>
                  </a:lnTo>
                  <a:lnTo>
                    <a:pt x="4910" y="57944"/>
                  </a:lnTo>
                  <a:lnTo>
                    <a:pt x="5654" y="59267"/>
                  </a:lnTo>
                  <a:lnTo>
                    <a:pt x="6482" y="62853"/>
                  </a:lnTo>
                  <a:lnTo>
                    <a:pt x="6849" y="67093"/>
                  </a:lnTo>
                  <a:lnTo>
                    <a:pt x="7741" y="69335"/>
                  </a:lnTo>
                  <a:lnTo>
                    <a:pt x="10849" y="73943"/>
                  </a:lnTo>
                  <a:lnTo>
                    <a:pt x="12789" y="77870"/>
                  </a:lnTo>
                  <a:lnTo>
                    <a:pt x="14876" y="82870"/>
                  </a:lnTo>
                  <a:lnTo>
                    <a:pt x="17061" y="88584"/>
                  </a:lnTo>
                  <a:lnTo>
                    <a:pt x="18518" y="93981"/>
                  </a:lnTo>
                  <a:lnTo>
                    <a:pt x="19488" y="99167"/>
                  </a:lnTo>
                  <a:lnTo>
                    <a:pt x="20137" y="104211"/>
                  </a:lnTo>
                  <a:lnTo>
                    <a:pt x="21362" y="109955"/>
                  </a:lnTo>
                  <a:lnTo>
                    <a:pt x="22972" y="116166"/>
                  </a:lnTo>
                  <a:lnTo>
                    <a:pt x="24840" y="122688"/>
                  </a:lnTo>
                  <a:lnTo>
                    <a:pt x="31260" y="147036"/>
                  </a:lnTo>
                  <a:lnTo>
                    <a:pt x="34334" y="155174"/>
                  </a:lnTo>
                  <a:lnTo>
                    <a:pt x="37971" y="162981"/>
                  </a:lnTo>
                  <a:lnTo>
                    <a:pt x="51421" y="188827"/>
                  </a:lnTo>
                  <a:lnTo>
                    <a:pt x="54918" y="194147"/>
                  </a:lnTo>
                  <a:lnTo>
                    <a:pt x="58837" y="199282"/>
                  </a:lnTo>
                  <a:lnTo>
                    <a:pt x="63037" y="204292"/>
                  </a:lnTo>
                  <a:lnTo>
                    <a:pt x="67425" y="208426"/>
                  </a:lnTo>
                  <a:lnTo>
                    <a:pt x="71937" y="211976"/>
                  </a:lnTo>
                  <a:lnTo>
                    <a:pt x="76533" y="215136"/>
                  </a:lnTo>
                  <a:lnTo>
                    <a:pt x="80391" y="216449"/>
                  </a:lnTo>
                  <a:lnTo>
                    <a:pt x="83756" y="216531"/>
                  </a:lnTo>
                  <a:lnTo>
                    <a:pt x="86794" y="215791"/>
                  </a:lnTo>
                  <a:lnTo>
                    <a:pt x="91200" y="215299"/>
                  </a:lnTo>
                  <a:lnTo>
                    <a:pt x="96519" y="214970"/>
                  </a:lnTo>
                  <a:lnTo>
                    <a:pt x="102446" y="214751"/>
                  </a:lnTo>
                  <a:lnTo>
                    <a:pt x="107985" y="213811"/>
                  </a:lnTo>
                  <a:lnTo>
                    <a:pt x="113265" y="212391"/>
                  </a:lnTo>
                  <a:lnTo>
                    <a:pt x="118372" y="210650"/>
                  </a:lnTo>
                  <a:lnTo>
                    <a:pt x="122571" y="207902"/>
                  </a:lnTo>
                  <a:lnTo>
                    <a:pt x="126164" y="204483"/>
                  </a:lnTo>
                  <a:lnTo>
                    <a:pt x="129353" y="200616"/>
                  </a:lnTo>
                  <a:lnTo>
                    <a:pt x="133860" y="196450"/>
                  </a:lnTo>
                  <a:lnTo>
                    <a:pt x="139246" y="192086"/>
                  </a:lnTo>
                  <a:lnTo>
                    <a:pt x="145218" y="187588"/>
                  </a:lnTo>
                  <a:lnTo>
                    <a:pt x="149993" y="182209"/>
                  </a:lnTo>
                  <a:lnTo>
                    <a:pt x="153971" y="176242"/>
                  </a:lnTo>
                  <a:lnTo>
                    <a:pt x="157416" y="169882"/>
                  </a:lnTo>
                  <a:lnTo>
                    <a:pt x="161300" y="163261"/>
                  </a:lnTo>
                  <a:lnTo>
                    <a:pt x="169849" y="149555"/>
                  </a:lnTo>
                  <a:lnTo>
                    <a:pt x="174352" y="141772"/>
                  </a:lnTo>
                  <a:lnTo>
                    <a:pt x="183587" y="124658"/>
                  </a:lnTo>
                  <a:lnTo>
                    <a:pt x="187479" y="116443"/>
                  </a:lnTo>
                  <a:lnTo>
                    <a:pt x="190867" y="108585"/>
                  </a:lnTo>
                  <a:lnTo>
                    <a:pt x="193920" y="100965"/>
                  </a:lnTo>
                  <a:lnTo>
                    <a:pt x="199428" y="86148"/>
                  </a:lnTo>
                  <a:lnTo>
                    <a:pt x="202008" y="78864"/>
                  </a:lnTo>
                  <a:lnTo>
                    <a:pt x="204522" y="72420"/>
                  </a:lnTo>
                  <a:lnTo>
                    <a:pt x="206992" y="66536"/>
                  </a:lnTo>
                  <a:lnTo>
                    <a:pt x="209432" y="61026"/>
                  </a:lnTo>
                  <a:lnTo>
                    <a:pt x="211853" y="54972"/>
                  </a:lnTo>
                  <a:lnTo>
                    <a:pt x="216659" y="41895"/>
                  </a:lnTo>
                  <a:lnTo>
                    <a:pt x="219051" y="35867"/>
                  </a:lnTo>
                  <a:lnTo>
                    <a:pt x="221441" y="30262"/>
                  </a:lnTo>
                  <a:lnTo>
                    <a:pt x="223827" y="24937"/>
                  </a:lnTo>
                  <a:lnTo>
                    <a:pt x="224624" y="20594"/>
                  </a:lnTo>
                  <a:lnTo>
                    <a:pt x="224362" y="16904"/>
                  </a:lnTo>
                  <a:lnTo>
                    <a:pt x="222747" y="10688"/>
                  </a:lnTo>
                  <a:lnTo>
                    <a:pt x="222030" y="5280"/>
                  </a:lnTo>
                  <a:lnTo>
                    <a:pt x="22145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327"/>
            <p:cNvSpPr/>
            <p:nvPr/>
          </p:nvSpPr>
          <p:spPr>
            <a:xfrm>
              <a:off x="4765310" y="4236246"/>
              <a:ext cx="271034" cy="213669"/>
            </a:xfrm>
            <a:custGeom>
              <a:avLst/>
              <a:gdLst/>
              <a:ahLst/>
              <a:cxnLst/>
              <a:rect l="0" t="0" r="0" b="0"/>
              <a:pathLst>
                <a:path w="271034" h="213669">
                  <a:moveTo>
                    <a:pt x="128158" y="7141"/>
                  </a:moveTo>
                  <a:lnTo>
                    <a:pt x="128158" y="291"/>
                  </a:lnTo>
                  <a:lnTo>
                    <a:pt x="120387" y="36"/>
                  </a:lnTo>
                  <a:lnTo>
                    <a:pt x="100517" y="0"/>
                  </a:lnTo>
                  <a:lnTo>
                    <a:pt x="96237" y="793"/>
                  </a:lnTo>
                  <a:lnTo>
                    <a:pt x="91796" y="2115"/>
                  </a:lnTo>
                  <a:lnTo>
                    <a:pt x="87248" y="3790"/>
                  </a:lnTo>
                  <a:lnTo>
                    <a:pt x="82628" y="5701"/>
                  </a:lnTo>
                  <a:lnTo>
                    <a:pt x="77961" y="7768"/>
                  </a:lnTo>
                  <a:lnTo>
                    <a:pt x="73262" y="9941"/>
                  </a:lnTo>
                  <a:lnTo>
                    <a:pt x="68542" y="12976"/>
                  </a:lnTo>
                  <a:lnTo>
                    <a:pt x="63808" y="16587"/>
                  </a:lnTo>
                  <a:lnTo>
                    <a:pt x="59064" y="20582"/>
                  </a:lnTo>
                  <a:lnTo>
                    <a:pt x="54314" y="24039"/>
                  </a:lnTo>
                  <a:lnTo>
                    <a:pt x="49560" y="27138"/>
                  </a:lnTo>
                  <a:lnTo>
                    <a:pt x="44804" y="29997"/>
                  </a:lnTo>
                  <a:lnTo>
                    <a:pt x="40045" y="34285"/>
                  </a:lnTo>
                  <a:lnTo>
                    <a:pt x="35285" y="39524"/>
                  </a:lnTo>
                  <a:lnTo>
                    <a:pt x="30524" y="45399"/>
                  </a:lnTo>
                  <a:lnTo>
                    <a:pt x="26556" y="50903"/>
                  </a:lnTo>
                  <a:lnTo>
                    <a:pt x="23117" y="56159"/>
                  </a:lnTo>
                  <a:lnTo>
                    <a:pt x="20031" y="61251"/>
                  </a:lnTo>
                  <a:lnTo>
                    <a:pt x="17180" y="67821"/>
                  </a:lnTo>
                  <a:lnTo>
                    <a:pt x="14485" y="75376"/>
                  </a:lnTo>
                  <a:lnTo>
                    <a:pt x="4457" y="106521"/>
                  </a:lnTo>
                  <a:lnTo>
                    <a:pt x="2828" y="114669"/>
                  </a:lnTo>
                  <a:lnTo>
                    <a:pt x="1743" y="123277"/>
                  </a:lnTo>
                  <a:lnTo>
                    <a:pt x="1018" y="132190"/>
                  </a:lnTo>
                  <a:lnTo>
                    <a:pt x="536" y="140513"/>
                  </a:lnTo>
                  <a:lnTo>
                    <a:pt x="0" y="156111"/>
                  </a:lnTo>
                  <a:lnTo>
                    <a:pt x="651" y="162811"/>
                  </a:lnTo>
                  <a:lnTo>
                    <a:pt x="1878" y="168865"/>
                  </a:lnTo>
                  <a:lnTo>
                    <a:pt x="3490" y="174488"/>
                  </a:lnTo>
                  <a:lnTo>
                    <a:pt x="6153" y="180618"/>
                  </a:lnTo>
                  <a:lnTo>
                    <a:pt x="9515" y="187087"/>
                  </a:lnTo>
                  <a:lnTo>
                    <a:pt x="13344" y="193779"/>
                  </a:lnTo>
                  <a:lnTo>
                    <a:pt x="16690" y="199035"/>
                  </a:lnTo>
                  <a:lnTo>
                    <a:pt x="19715" y="203333"/>
                  </a:lnTo>
                  <a:lnTo>
                    <a:pt x="22525" y="206992"/>
                  </a:lnTo>
                  <a:lnTo>
                    <a:pt x="25986" y="209432"/>
                  </a:lnTo>
                  <a:lnTo>
                    <a:pt x="34065" y="212142"/>
                  </a:lnTo>
                  <a:lnTo>
                    <a:pt x="40831" y="213346"/>
                  </a:lnTo>
                  <a:lnTo>
                    <a:pt x="43746" y="213668"/>
                  </a:lnTo>
                  <a:lnTo>
                    <a:pt x="47278" y="212294"/>
                  </a:lnTo>
                  <a:lnTo>
                    <a:pt x="55434" y="206535"/>
                  </a:lnTo>
                  <a:lnTo>
                    <a:pt x="59832" y="203570"/>
                  </a:lnTo>
                  <a:lnTo>
                    <a:pt x="64351" y="200800"/>
                  </a:lnTo>
                  <a:lnTo>
                    <a:pt x="68951" y="198160"/>
                  </a:lnTo>
                  <a:lnTo>
                    <a:pt x="73606" y="194812"/>
                  </a:lnTo>
                  <a:lnTo>
                    <a:pt x="78296" y="190992"/>
                  </a:lnTo>
                  <a:lnTo>
                    <a:pt x="83011" y="186858"/>
                  </a:lnTo>
                  <a:lnTo>
                    <a:pt x="86948" y="181722"/>
                  </a:lnTo>
                  <a:lnTo>
                    <a:pt x="90366" y="175916"/>
                  </a:lnTo>
                  <a:lnTo>
                    <a:pt x="93438" y="169664"/>
                  </a:lnTo>
                  <a:lnTo>
                    <a:pt x="97074" y="163114"/>
                  </a:lnTo>
                  <a:lnTo>
                    <a:pt x="101085" y="156367"/>
                  </a:lnTo>
                  <a:lnTo>
                    <a:pt x="105347" y="149487"/>
                  </a:lnTo>
                  <a:lnTo>
                    <a:pt x="108982" y="141727"/>
                  </a:lnTo>
                  <a:lnTo>
                    <a:pt x="112199" y="133377"/>
                  </a:lnTo>
                  <a:lnTo>
                    <a:pt x="123066" y="100956"/>
                  </a:lnTo>
                  <a:lnTo>
                    <a:pt x="125557" y="92703"/>
                  </a:lnTo>
                  <a:lnTo>
                    <a:pt x="130442" y="75067"/>
                  </a:lnTo>
                  <a:lnTo>
                    <a:pt x="132062" y="67506"/>
                  </a:lnTo>
                  <a:lnTo>
                    <a:pt x="133142" y="60878"/>
                  </a:lnTo>
                  <a:lnTo>
                    <a:pt x="133862" y="54872"/>
                  </a:lnTo>
                  <a:lnTo>
                    <a:pt x="134342" y="49281"/>
                  </a:lnTo>
                  <a:lnTo>
                    <a:pt x="134662" y="43965"/>
                  </a:lnTo>
                  <a:lnTo>
                    <a:pt x="135018" y="34620"/>
                  </a:lnTo>
                  <a:lnTo>
                    <a:pt x="135299" y="21595"/>
                  </a:lnTo>
                  <a:lnTo>
                    <a:pt x="135301" y="25270"/>
                  </a:lnTo>
                  <a:lnTo>
                    <a:pt x="136095" y="28752"/>
                  </a:lnTo>
                  <a:lnTo>
                    <a:pt x="137419" y="33455"/>
                  </a:lnTo>
                  <a:lnTo>
                    <a:pt x="139094" y="38971"/>
                  </a:lnTo>
                  <a:lnTo>
                    <a:pt x="140211" y="45030"/>
                  </a:lnTo>
                  <a:lnTo>
                    <a:pt x="140956" y="51450"/>
                  </a:lnTo>
                  <a:lnTo>
                    <a:pt x="141453" y="58112"/>
                  </a:lnTo>
                  <a:lnTo>
                    <a:pt x="142578" y="65728"/>
                  </a:lnTo>
                  <a:lnTo>
                    <a:pt x="144121" y="73980"/>
                  </a:lnTo>
                  <a:lnTo>
                    <a:pt x="147953" y="91616"/>
                  </a:lnTo>
                  <a:lnTo>
                    <a:pt x="154573" y="120189"/>
                  </a:lnTo>
                  <a:lnTo>
                    <a:pt x="159213" y="142051"/>
                  </a:lnTo>
                  <a:lnTo>
                    <a:pt x="162355" y="151850"/>
                  </a:lnTo>
                  <a:lnTo>
                    <a:pt x="166037" y="160763"/>
                  </a:lnTo>
                  <a:lnTo>
                    <a:pt x="170080" y="169087"/>
                  </a:lnTo>
                  <a:lnTo>
                    <a:pt x="173568" y="177018"/>
                  </a:lnTo>
                  <a:lnTo>
                    <a:pt x="176688" y="184686"/>
                  </a:lnTo>
                  <a:lnTo>
                    <a:pt x="179561" y="192180"/>
                  </a:lnTo>
                  <a:lnTo>
                    <a:pt x="183065" y="197968"/>
                  </a:lnTo>
                  <a:lnTo>
                    <a:pt x="186987" y="202622"/>
                  </a:lnTo>
                  <a:lnTo>
                    <a:pt x="191190" y="206518"/>
                  </a:lnTo>
                  <a:lnTo>
                    <a:pt x="195580" y="209115"/>
                  </a:lnTo>
                  <a:lnTo>
                    <a:pt x="200093" y="210847"/>
                  </a:lnTo>
                  <a:lnTo>
                    <a:pt x="208548" y="212771"/>
                  </a:lnTo>
                  <a:lnTo>
                    <a:pt x="214951" y="213626"/>
                  </a:lnTo>
                  <a:lnTo>
                    <a:pt x="218564" y="212266"/>
                  </a:lnTo>
                  <a:lnTo>
                    <a:pt x="226812" y="206523"/>
                  </a:lnTo>
                  <a:lnTo>
                    <a:pt x="230440" y="201974"/>
                  </a:lnTo>
                  <a:lnTo>
                    <a:pt x="233653" y="196561"/>
                  </a:lnTo>
                  <a:lnTo>
                    <a:pt x="236588" y="190571"/>
                  </a:lnTo>
                  <a:lnTo>
                    <a:pt x="240132" y="184196"/>
                  </a:lnTo>
                  <a:lnTo>
                    <a:pt x="244083" y="177565"/>
                  </a:lnTo>
                  <a:lnTo>
                    <a:pt x="248304" y="170764"/>
                  </a:lnTo>
                  <a:lnTo>
                    <a:pt x="251912" y="163848"/>
                  </a:lnTo>
                  <a:lnTo>
                    <a:pt x="255110" y="156856"/>
                  </a:lnTo>
                  <a:lnTo>
                    <a:pt x="258037" y="149813"/>
                  </a:lnTo>
                  <a:lnTo>
                    <a:pt x="260782" y="142737"/>
                  </a:lnTo>
                  <a:lnTo>
                    <a:pt x="271033" y="11429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328"/>
            <p:cNvSpPr/>
            <p:nvPr/>
          </p:nvSpPr>
          <p:spPr>
            <a:xfrm>
              <a:off x="5072062" y="4121943"/>
              <a:ext cx="64295" cy="333841"/>
            </a:xfrm>
            <a:custGeom>
              <a:avLst/>
              <a:gdLst/>
              <a:ahLst/>
              <a:cxnLst/>
              <a:rect l="0" t="0" r="0" b="0"/>
              <a:pathLst>
                <a:path w="64295" h="333841">
                  <a:moveTo>
                    <a:pt x="0" y="0"/>
                  </a:moveTo>
                  <a:lnTo>
                    <a:pt x="0" y="85631"/>
                  </a:lnTo>
                  <a:lnTo>
                    <a:pt x="794" y="97569"/>
                  </a:lnTo>
                  <a:lnTo>
                    <a:pt x="2117" y="110290"/>
                  </a:lnTo>
                  <a:lnTo>
                    <a:pt x="5703" y="137124"/>
                  </a:lnTo>
                  <a:lnTo>
                    <a:pt x="16793" y="207353"/>
                  </a:lnTo>
                  <a:lnTo>
                    <a:pt x="19927" y="220785"/>
                  </a:lnTo>
                  <a:lnTo>
                    <a:pt x="23603" y="233709"/>
                  </a:lnTo>
                  <a:lnTo>
                    <a:pt x="27642" y="246293"/>
                  </a:lnTo>
                  <a:lnTo>
                    <a:pt x="34246" y="268743"/>
                  </a:lnTo>
                  <a:lnTo>
                    <a:pt x="37118" y="279175"/>
                  </a:lnTo>
                  <a:lnTo>
                    <a:pt x="39827" y="287717"/>
                  </a:lnTo>
                  <a:lnTo>
                    <a:pt x="42426" y="294999"/>
                  </a:lnTo>
                  <a:lnTo>
                    <a:pt x="44953" y="301441"/>
                  </a:lnTo>
                  <a:lnTo>
                    <a:pt x="47431" y="307323"/>
                  </a:lnTo>
                  <a:lnTo>
                    <a:pt x="52301" y="318092"/>
                  </a:lnTo>
                  <a:lnTo>
                    <a:pt x="53917" y="322393"/>
                  </a:lnTo>
                  <a:lnTo>
                    <a:pt x="55713" y="329288"/>
                  </a:lnTo>
                  <a:lnTo>
                    <a:pt x="56986" y="331444"/>
                  </a:lnTo>
                  <a:lnTo>
                    <a:pt x="58628" y="332882"/>
                  </a:lnTo>
                  <a:lnTo>
                    <a:pt x="60517" y="333840"/>
                  </a:lnTo>
                  <a:lnTo>
                    <a:pt x="61776" y="333685"/>
                  </a:lnTo>
                  <a:lnTo>
                    <a:pt x="62615" y="332788"/>
                  </a:lnTo>
                  <a:lnTo>
                    <a:pt x="64294" y="32861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329"/>
            <p:cNvSpPr/>
            <p:nvPr/>
          </p:nvSpPr>
          <p:spPr>
            <a:xfrm>
              <a:off x="4986631" y="4229234"/>
              <a:ext cx="235451" cy="220730"/>
            </a:xfrm>
            <a:custGeom>
              <a:avLst/>
              <a:gdLst/>
              <a:ahLst/>
              <a:cxnLst/>
              <a:rect l="0" t="0" r="0" b="0"/>
              <a:pathLst>
                <a:path w="235451" h="220730">
                  <a:moveTo>
                    <a:pt x="6850" y="85591"/>
                  </a:moveTo>
                  <a:lnTo>
                    <a:pt x="0" y="85591"/>
                  </a:lnTo>
                  <a:lnTo>
                    <a:pt x="34466" y="85591"/>
                  </a:lnTo>
                  <a:lnTo>
                    <a:pt x="38755" y="84797"/>
                  </a:lnTo>
                  <a:lnTo>
                    <a:pt x="43201" y="83474"/>
                  </a:lnTo>
                  <a:lnTo>
                    <a:pt x="53169" y="79887"/>
                  </a:lnTo>
                  <a:lnTo>
                    <a:pt x="65536" y="75648"/>
                  </a:lnTo>
                  <a:lnTo>
                    <a:pt x="71374" y="72612"/>
                  </a:lnTo>
                  <a:lnTo>
                    <a:pt x="76853" y="69000"/>
                  </a:lnTo>
                  <a:lnTo>
                    <a:pt x="82094" y="65006"/>
                  </a:lnTo>
                  <a:lnTo>
                    <a:pt x="87969" y="60755"/>
                  </a:lnTo>
                  <a:lnTo>
                    <a:pt x="100846" y="51798"/>
                  </a:lnTo>
                  <a:lnTo>
                    <a:pt x="106820" y="47187"/>
                  </a:lnTo>
                  <a:lnTo>
                    <a:pt x="112391" y="42526"/>
                  </a:lnTo>
                  <a:lnTo>
                    <a:pt x="117692" y="37831"/>
                  </a:lnTo>
                  <a:lnTo>
                    <a:pt x="123607" y="33113"/>
                  </a:lnTo>
                  <a:lnTo>
                    <a:pt x="129932" y="28381"/>
                  </a:lnTo>
                  <a:lnTo>
                    <a:pt x="136529" y="23638"/>
                  </a:lnTo>
                  <a:lnTo>
                    <a:pt x="142515" y="19683"/>
                  </a:lnTo>
                  <a:lnTo>
                    <a:pt x="148093" y="16252"/>
                  </a:lnTo>
                  <a:lnTo>
                    <a:pt x="153400" y="13171"/>
                  </a:lnTo>
                  <a:lnTo>
                    <a:pt x="163529" y="7631"/>
                  </a:lnTo>
                  <a:lnTo>
                    <a:pt x="168453" y="5043"/>
                  </a:lnTo>
                  <a:lnTo>
                    <a:pt x="172529" y="3317"/>
                  </a:lnTo>
                  <a:lnTo>
                    <a:pt x="179175" y="1400"/>
                  </a:lnTo>
                  <a:lnTo>
                    <a:pt x="184774" y="548"/>
                  </a:lnTo>
                  <a:lnTo>
                    <a:pt x="189908" y="169"/>
                  </a:lnTo>
                  <a:lnTo>
                    <a:pt x="194836" y="0"/>
                  </a:lnTo>
                  <a:lnTo>
                    <a:pt x="196468" y="1543"/>
                  </a:lnTo>
                  <a:lnTo>
                    <a:pt x="197556" y="4159"/>
                  </a:lnTo>
                  <a:lnTo>
                    <a:pt x="198281" y="7490"/>
                  </a:lnTo>
                  <a:lnTo>
                    <a:pt x="199558" y="11299"/>
                  </a:lnTo>
                  <a:lnTo>
                    <a:pt x="201203" y="15425"/>
                  </a:lnTo>
                  <a:lnTo>
                    <a:pt x="203094" y="19764"/>
                  </a:lnTo>
                  <a:lnTo>
                    <a:pt x="204354" y="25037"/>
                  </a:lnTo>
                  <a:lnTo>
                    <a:pt x="205194" y="30934"/>
                  </a:lnTo>
                  <a:lnTo>
                    <a:pt x="205755" y="37247"/>
                  </a:lnTo>
                  <a:lnTo>
                    <a:pt x="206922" y="44630"/>
                  </a:lnTo>
                  <a:lnTo>
                    <a:pt x="208494" y="52727"/>
                  </a:lnTo>
                  <a:lnTo>
                    <a:pt x="210335" y="61301"/>
                  </a:lnTo>
                  <a:lnTo>
                    <a:pt x="211563" y="70985"/>
                  </a:lnTo>
                  <a:lnTo>
                    <a:pt x="212382" y="81409"/>
                  </a:lnTo>
                  <a:lnTo>
                    <a:pt x="212927" y="92328"/>
                  </a:lnTo>
                  <a:lnTo>
                    <a:pt x="213534" y="115044"/>
                  </a:lnTo>
                  <a:lnTo>
                    <a:pt x="213695" y="126657"/>
                  </a:lnTo>
                  <a:lnTo>
                    <a:pt x="214597" y="137575"/>
                  </a:lnTo>
                  <a:lnTo>
                    <a:pt x="215992" y="148028"/>
                  </a:lnTo>
                  <a:lnTo>
                    <a:pt x="217715" y="158172"/>
                  </a:lnTo>
                  <a:lnTo>
                    <a:pt x="218864" y="167315"/>
                  </a:lnTo>
                  <a:lnTo>
                    <a:pt x="219630" y="175793"/>
                  </a:lnTo>
                  <a:lnTo>
                    <a:pt x="220141" y="183825"/>
                  </a:lnTo>
                  <a:lnTo>
                    <a:pt x="221275" y="190768"/>
                  </a:lnTo>
                  <a:lnTo>
                    <a:pt x="222825" y="196984"/>
                  </a:lnTo>
                  <a:lnTo>
                    <a:pt x="224652" y="202715"/>
                  </a:lnTo>
                  <a:lnTo>
                    <a:pt x="225870" y="207330"/>
                  </a:lnTo>
                  <a:lnTo>
                    <a:pt x="226682" y="211200"/>
                  </a:lnTo>
                  <a:lnTo>
                    <a:pt x="227985" y="219323"/>
                  </a:lnTo>
                  <a:lnTo>
                    <a:pt x="228886" y="219989"/>
                  </a:lnTo>
                  <a:lnTo>
                    <a:pt x="232003" y="220729"/>
                  </a:lnTo>
                  <a:lnTo>
                    <a:pt x="233152" y="220133"/>
                  </a:lnTo>
                  <a:lnTo>
                    <a:pt x="233918" y="218942"/>
                  </a:lnTo>
                  <a:lnTo>
                    <a:pt x="234769" y="215501"/>
                  </a:lnTo>
                  <a:lnTo>
                    <a:pt x="234996" y="213473"/>
                  </a:lnTo>
                  <a:lnTo>
                    <a:pt x="235450" y="20703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330"/>
            <p:cNvSpPr/>
            <p:nvPr/>
          </p:nvSpPr>
          <p:spPr>
            <a:xfrm>
              <a:off x="5200650" y="4179093"/>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SMARTPenAnnotation331"/>
            <p:cNvSpPr/>
            <p:nvPr/>
          </p:nvSpPr>
          <p:spPr>
            <a:xfrm>
              <a:off x="5303707" y="4180639"/>
              <a:ext cx="86322" cy="262184"/>
            </a:xfrm>
            <a:custGeom>
              <a:avLst/>
              <a:gdLst/>
              <a:ahLst/>
              <a:cxnLst/>
              <a:rect l="0" t="0" r="0" b="0"/>
              <a:pathLst>
                <a:path w="86322" h="262184">
                  <a:moveTo>
                    <a:pt x="11243" y="41317"/>
                  </a:moveTo>
                  <a:lnTo>
                    <a:pt x="11243" y="68958"/>
                  </a:lnTo>
                  <a:lnTo>
                    <a:pt x="10449" y="74826"/>
                  </a:lnTo>
                  <a:lnTo>
                    <a:pt x="9126" y="81912"/>
                  </a:lnTo>
                  <a:lnTo>
                    <a:pt x="7450" y="89812"/>
                  </a:lnTo>
                  <a:lnTo>
                    <a:pt x="6333" y="97459"/>
                  </a:lnTo>
                  <a:lnTo>
                    <a:pt x="5588" y="104939"/>
                  </a:lnTo>
                  <a:lnTo>
                    <a:pt x="5092" y="112307"/>
                  </a:lnTo>
                  <a:lnTo>
                    <a:pt x="4761" y="121187"/>
                  </a:lnTo>
                  <a:lnTo>
                    <a:pt x="4295" y="151853"/>
                  </a:lnTo>
                  <a:lnTo>
                    <a:pt x="4186" y="171672"/>
                  </a:lnTo>
                  <a:lnTo>
                    <a:pt x="3363" y="181401"/>
                  </a:lnTo>
                  <a:lnTo>
                    <a:pt x="2021" y="191063"/>
                  </a:lnTo>
                  <a:lnTo>
                    <a:pt x="332" y="200678"/>
                  </a:lnTo>
                  <a:lnTo>
                    <a:pt x="0" y="209470"/>
                  </a:lnTo>
                  <a:lnTo>
                    <a:pt x="573" y="217713"/>
                  </a:lnTo>
                  <a:lnTo>
                    <a:pt x="1748" y="225589"/>
                  </a:lnTo>
                  <a:lnTo>
                    <a:pt x="3325" y="232428"/>
                  </a:lnTo>
                  <a:lnTo>
                    <a:pt x="5171" y="238574"/>
                  </a:lnTo>
                  <a:lnTo>
                    <a:pt x="7195" y="244259"/>
                  </a:lnTo>
                  <a:lnTo>
                    <a:pt x="9338" y="248843"/>
                  </a:lnTo>
                  <a:lnTo>
                    <a:pt x="11560" y="252693"/>
                  </a:lnTo>
                  <a:lnTo>
                    <a:pt x="17038" y="260782"/>
                  </a:lnTo>
                  <a:lnTo>
                    <a:pt x="19075" y="261446"/>
                  </a:lnTo>
                  <a:lnTo>
                    <a:pt x="22021" y="261888"/>
                  </a:lnTo>
                  <a:lnTo>
                    <a:pt x="25571" y="262183"/>
                  </a:lnTo>
                  <a:lnTo>
                    <a:pt x="28733" y="260792"/>
                  </a:lnTo>
                  <a:lnTo>
                    <a:pt x="31634" y="258278"/>
                  </a:lnTo>
                  <a:lnTo>
                    <a:pt x="34362" y="255014"/>
                  </a:lnTo>
                  <a:lnTo>
                    <a:pt x="36974" y="251250"/>
                  </a:lnTo>
                  <a:lnTo>
                    <a:pt x="39510" y="247153"/>
                  </a:lnTo>
                  <a:lnTo>
                    <a:pt x="41993" y="242835"/>
                  </a:lnTo>
                  <a:lnTo>
                    <a:pt x="46870" y="233803"/>
                  </a:lnTo>
                  <a:lnTo>
                    <a:pt x="49282" y="229172"/>
                  </a:lnTo>
                  <a:lnTo>
                    <a:pt x="51683" y="222910"/>
                  </a:lnTo>
                  <a:lnTo>
                    <a:pt x="54078" y="215560"/>
                  </a:lnTo>
                  <a:lnTo>
                    <a:pt x="56468" y="207485"/>
                  </a:lnTo>
                  <a:lnTo>
                    <a:pt x="61241" y="190046"/>
                  </a:lnTo>
                  <a:lnTo>
                    <a:pt x="63625" y="180951"/>
                  </a:lnTo>
                  <a:lnTo>
                    <a:pt x="66802" y="171712"/>
                  </a:lnTo>
                  <a:lnTo>
                    <a:pt x="70507" y="162378"/>
                  </a:lnTo>
                  <a:lnTo>
                    <a:pt x="74564" y="152981"/>
                  </a:lnTo>
                  <a:lnTo>
                    <a:pt x="77270" y="143541"/>
                  </a:lnTo>
                  <a:lnTo>
                    <a:pt x="79073" y="134073"/>
                  </a:lnTo>
                  <a:lnTo>
                    <a:pt x="80275" y="124585"/>
                  </a:lnTo>
                  <a:lnTo>
                    <a:pt x="81871" y="115879"/>
                  </a:lnTo>
                  <a:lnTo>
                    <a:pt x="83728" y="107694"/>
                  </a:lnTo>
                  <a:lnTo>
                    <a:pt x="85760" y="99855"/>
                  </a:lnTo>
                  <a:lnTo>
                    <a:pt x="86321" y="92249"/>
                  </a:lnTo>
                  <a:lnTo>
                    <a:pt x="85901" y="84797"/>
                  </a:lnTo>
                  <a:lnTo>
                    <a:pt x="84828" y="77447"/>
                  </a:lnTo>
                  <a:lnTo>
                    <a:pt x="83318" y="70166"/>
                  </a:lnTo>
                  <a:lnTo>
                    <a:pt x="81518" y="62931"/>
                  </a:lnTo>
                  <a:lnTo>
                    <a:pt x="79524" y="55726"/>
                  </a:lnTo>
                  <a:lnTo>
                    <a:pt x="77401" y="49336"/>
                  </a:lnTo>
                  <a:lnTo>
                    <a:pt x="75192" y="43488"/>
                  </a:lnTo>
                  <a:lnTo>
                    <a:pt x="72926" y="38002"/>
                  </a:lnTo>
                  <a:lnTo>
                    <a:pt x="69827" y="32756"/>
                  </a:lnTo>
                  <a:lnTo>
                    <a:pt x="66174" y="27672"/>
                  </a:lnTo>
                  <a:lnTo>
                    <a:pt x="62151" y="22696"/>
                  </a:lnTo>
                  <a:lnTo>
                    <a:pt x="57882" y="18584"/>
                  </a:lnTo>
                  <a:lnTo>
                    <a:pt x="53448" y="15049"/>
                  </a:lnTo>
                  <a:lnTo>
                    <a:pt x="48904" y="11898"/>
                  </a:lnTo>
                  <a:lnTo>
                    <a:pt x="45082" y="9005"/>
                  </a:lnTo>
                  <a:lnTo>
                    <a:pt x="41739" y="6282"/>
                  </a:lnTo>
                  <a:lnTo>
                    <a:pt x="38718" y="3673"/>
                  </a:lnTo>
                  <a:lnTo>
                    <a:pt x="35115" y="1933"/>
                  </a:lnTo>
                  <a:lnTo>
                    <a:pt x="31127" y="773"/>
                  </a:lnTo>
                  <a:lnTo>
                    <a:pt x="26880" y="0"/>
                  </a:lnTo>
                  <a:lnTo>
                    <a:pt x="23255" y="279"/>
                  </a:lnTo>
                  <a:lnTo>
                    <a:pt x="20044" y="1258"/>
                  </a:lnTo>
                  <a:lnTo>
                    <a:pt x="17110" y="2704"/>
                  </a:lnTo>
                  <a:lnTo>
                    <a:pt x="14361" y="4463"/>
                  </a:lnTo>
                  <a:lnTo>
                    <a:pt x="11734" y="6429"/>
                  </a:lnTo>
                  <a:lnTo>
                    <a:pt x="4099" y="1274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332"/>
            <p:cNvSpPr/>
            <p:nvPr/>
          </p:nvSpPr>
          <p:spPr>
            <a:xfrm>
              <a:off x="5407818" y="4186237"/>
              <a:ext cx="214314" cy="314326"/>
            </a:xfrm>
            <a:custGeom>
              <a:avLst/>
              <a:gdLst/>
              <a:ahLst/>
              <a:cxnLst/>
              <a:rect l="0" t="0" r="0" b="0"/>
              <a:pathLst>
                <a:path w="214314" h="314326">
                  <a:moveTo>
                    <a:pt x="0" y="0"/>
                  </a:moveTo>
                  <a:lnTo>
                    <a:pt x="3793" y="0"/>
                  </a:lnTo>
                  <a:lnTo>
                    <a:pt x="5703" y="794"/>
                  </a:lnTo>
                  <a:lnTo>
                    <a:pt x="12357" y="5654"/>
                  </a:lnTo>
                  <a:lnTo>
                    <a:pt x="17949" y="10936"/>
                  </a:lnTo>
                  <a:lnTo>
                    <a:pt x="34061" y="26943"/>
                  </a:lnTo>
                  <a:lnTo>
                    <a:pt x="37789" y="31456"/>
                  </a:lnTo>
                  <a:lnTo>
                    <a:pt x="44048" y="40703"/>
                  </a:lnTo>
                  <a:lnTo>
                    <a:pt x="46828" y="46979"/>
                  </a:lnTo>
                  <a:lnTo>
                    <a:pt x="49475" y="54338"/>
                  </a:lnTo>
                  <a:lnTo>
                    <a:pt x="52033" y="62419"/>
                  </a:lnTo>
                  <a:lnTo>
                    <a:pt x="53739" y="70981"/>
                  </a:lnTo>
                  <a:lnTo>
                    <a:pt x="54876" y="79865"/>
                  </a:lnTo>
                  <a:lnTo>
                    <a:pt x="55634" y="88962"/>
                  </a:lnTo>
                  <a:lnTo>
                    <a:pt x="56933" y="98202"/>
                  </a:lnTo>
                  <a:lnTo>
                    <a:pt x="58593" y="107536"/>
                  </a:lnTo>
                  <a:lnTo>
                    <a:pt x="60493" y="116935"/>
                  </a:lnTo>
                  <a:lnTo>
                    <a:pt x="61760" y="127169"/>
                  </a:lnTo>
                  <a:lnTo>
                    <a:pt x="62605" y="137961"/>
                  </a:lnTo>
                  <a:lnTo>
                    <a:pt x="63168" y="149123"/>
                  </a:lnTo>
                  <a:lnTo>
                    <a:pt x="64337" y="159741"/>
                  </a:lnTo>
                  <a:lnTo>
                    <a:pt x="65910" y="169994"/>
                  </a:lnTo>
                  <a:lnTo>
                    <a:pt x="67753" y="180004"/>
                  </a:lnTo>
                  <a:lnTo>
                    <a:pt x="68981" y="188266"/>
                  </a:lnTo>
                  <a:lnTo>
                    <a:pt x="69800" y="195361"/>
                  </a:lnTo>
                  <a:lnTo>
                    <a:pt x="70346" y="201678"/>
                  </a:lnTo>
                  <a:lnTo>
                    <a:pt x="70710" y="208271"/>
                  </a:lnTo>
                  <a:lnTo>
                    <a:pt x="71114" y="221946"/>
                  </a:lnTo>
                  <a:lnTo>
                    <a:pt x="70429" y="227339"/>
                  </a:lnTo>
                  <a:lnTo>
                    <a:pt x="67550" y="235448"/>
                  </a:lnTo>
                  <a:lnTo>
                    <a:pt x="64378" y="242694"/>
                  </a:lnTo>
                  <a:lnTo>
                    <a:pt x="64305" y="232975"/>
                  </a:lnTo>
                  <a:lnTo>
                    <a:pt x="64295" y="194659"/>
                  </a:lnTo>
                  <a:lnTo>
                    <a:pt x="65089" y="186129"/>
                  </a:lnTo>
                  <a:lnTo>
                    <a:pt x="66411" y="177267"/>
                  </a:lnTo>
                  <a:lnTo>
                    <a:pt x="68086" y="168185"/>
                  </a:lnTo>
                  <a:lnTo>
                    <a:pt x="70791" y="158955"/>
                  </a:lnTo>
                  <a:lnTo>
                    <a:pt x="74182" y="149626"/>
                  </a:lnTo>
                  <a:lnTo>
                    <a:pt x="78030" y="140232"/>
                  </a:lnTo>
                  <a:lnTo>
                    <a:pt x="84421" y="123444"/>
                  </a:lnTo>
                  <a:lnTo>
                    <a:pt x="87238" y="115633"/>
                  </a:lnTo>
                  <a:lnTo>
                    <a:pt x="90702" y="107252"/>
                  </a:lnTo>
                  <a:lnTo>
                    <a:pt x="94600" y="98489"/>
                  </a:lnTo>
                  <a:lnTo>
                    <a:pt x="98785" y="89472"/>
                  </a:lnTo>
                  <a:lnTo>
                    <a:pt x="103957" y="81873"/>
                  </a:lnTo>
                  <a:lnTo>
                    <a:pt x="109786" y="75219"/>
                  </a:lnTo>
                  <a:lnTo>
                    <a:pt x="116053" y="69197"/>
                  </a:lnTo>
                  <a:lnTo>
                    <a:pt x="121025" y="63593"/>
                  </a:lnTo>
                  <a:lnTo>
                    <a:pt x="125134" y="58270"/>
                  </a:lnTo>
                  <a:lnTo>
                    <a:pt x="128666" y="53135"/>
                  </a:lnTo>
                  <a:lnTo>
                    <a:pt x="132609" y="48917"/>
                  </a:lnTo>
                  <a:lnTo>
                    <a:pt x="136825" y="45311"/>
                  </a:lnTo>
                  <a:lnTo>
                    <a:pt x="141223" y="42114"/>
                  </a:lnTo>
                  <a:lnTo>
                    <a:pt x="145743" y="39982"/>
                  </a:lnTo>
                  <a:lnTo>
                    <a:pt x="150343" y="38561"/>
                  </a:lnTo>
                  <a:lnTo>
                    <a:pt x="154997" y="37614"/>
                  </a:lnTo>
                  <a:lnTo>
                    <a:pt x="158894" y="37776"/>
                  </a:lnTo>
                  <a:lnTo>
                    <a:pt x="162286" y="38677"/>
                  </a:lnTo>
                  <a:lnTo>
                    <a:pt x="165341" y="40072"/>
                  </a:lnTo>
                  <a:lnTo>
                    <a:pt x="168964" y="42590"/>
                  </a:lnTo>
                  <a:lnTo>
                    <a:pt x="172968" y="45856"/>
                  </a:lnTo>
                  <a:lnTo>
                    <a:pt x="177225" y="49620"/>
                  </a:lnTo>
                  <a:lnTo>
                    <a:pt x="180856" y="54512"/>
                  </a:lnTo>
                  <a:lnTo>
                    <a:pt x="184071" y="60154"/>
                  </a:lnTo>
                  <a:lnTo>
                    <a:pt x="187008" y="66296"/>
                  </a:lnTo>
                  <a:lnTo>
                    <a:pt x="189760" y="73566"/>
                  </a:lnTo>
                  <a:lnTo>
                    <a:pt x="192387" y="81588"/>
                  </a:lnTo>
                  <a:lnTo>
                    <a:pt x="194933" y="90111"/>
                  </a:lnTo>
                  <a:lnTo>
                    <a:pt x="196631" y="99761"/>
                  </a:lnTo>
                  <a:lnTo>
                    <a:pt x="197762" y="110164"/>
                  </a:lnTo>
                  <a:lnTo>
                    <a:pt x="198517" y="121067"/>
                  </a:lnTo>
                  <a:lnTo>
                    <a:pt x="199019" y="132305"/>
                  </a:lnTo>
                  <a:lnTo>
                    <a:pt x="199578" y="155375"/>
                  </a:lnTo>
                  <a:lnTo>
                    <a:pt x="199986" y="220120"/>
                  </a:lnTo>
                  <a:lnTo>
                    <a:pt x="200793" y="230091"/>
                  </a:lnTo>
                  <a:lnTo>
                    <a:pt x="202125" y="239119"/>
                  </a:lnTo>
                  <a:lnTo>
                    <a:pt x="203806" y="247519"/>
                  </a:lnTo>
                  <a:lnTo>
                    <a:pt x="204927" y="256294"/>
                  </a:lnTo>
                  <a:lnTo>
                    <a:pt x="205675" y="265319"/>
                  </a:lnTo>
                  <a:lnTo>
                    <a:pt x="206505" y="282226"/>
                  </a:lnTo>
                  <a:lnTo>
                    <a:pt x="206874" y="295032"/>
                  </a:lnTo>
                  <a:lnTo>
                    <a:pt x="207766" y="299875"/>
                  </a:lnTo>
                  <a:lnTo>
                    <a:pt x="209155" y="303898"/>
                  </a:lnTo>
                  <a:lnTo>
                    <a:pt x="214313" y="3143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390251047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fontAlgn="base"/>
            <a:r>
              <a:rPr lang="en-US" sz="4000" kern="1200" dirty="0" smtClean="0">
                <a:solidFill>
                  <a:schemeClr val="tx2"/>
                </a:solidFill>
                <a:effectLst/>
                <a:latin typeface="+mj-lt"/>
                <a:ea typeface="+mj-ea"/>
                <a:cs typeface="+mj-cs"/>
              </a:rPr>
              <a:t>A man bought 3 books and 2 lamps for $14. The price of a lamp was twice that of a book. What was the cost of each?</a:t>
            </a:r>
            <a:endParaRPr lang="en-US" dirty="0"/>
          </a:p>
        </p:txBody>
      </p:sp>
      <p:sp>
        <p:nvSpPr>
          <p:cNvPr id="7" name="SMARTPenAnnotation145"/>
          <p:cNvSpPr/>
          <p:nvPr/>
        </p:nvSpPr>
        <p:spPr>
          <a:xfrm>
            <a:off x="4807743" y="457200"/>
            <a:ext cx="200026" cy="157155"/>
          </a:xfrm>
          <a:custGeom>
            <a:avLst/>
            <a:gdLst/>
            <a:ahLst/>
            <a:cxnLst/>
            <a:rect l="0" t="0" r="0" b="0"/>
            <a:pathLst>
              <a:path w="200026" h="157155">
                <a:moveTo>
                  <a:pt x="0" y="0"/>
                </a:moveTo>
                <a:lnTo>
                  <a:pt x="3793" y="0"/>
                </a:lnTo>
                <a:lnTo>
                  <a:pt x="4910" y="793"/>
                </a:lnTo>
                <a:lnTo>
                  <a:pt x="5655" y="2116"/>
                </a:lnTo>
                <a:lnTo>
                  <a:pt x="6151" y="3792"/>
                </a:lnTo>
                <a:lnTo>
                  <a:pt x="7276" y="4909"/>
                </a:lnTo>
                <a:lnTo>
                  <a:pt x="8819" y="5654"/>
                </a:lnTo>
                <a:lnTo>
                  <a:pt x="10642" y="6150"/>
                </a:lnTo>
                <a:lnTo>
                  <a:pt x="14784" y="8819"/>
                </a:lnTo>
                <a:lnTo>
                  <a:pt x="19271" y="12650"/>
                </a:lnTo>
                <a:lnTo>
                  <a:pt x="23911" y="16999"/>
                </a:lnTo>
                <a:lnTo>
                  <a:pt x="34151" y="27052"/>
                </a:lnTo>
                <a:lnTo>
                  <a:pt x="115386" y="108241"/>
                </a:lnTo>
                <a:lnTo>
                  <a:pt x="118993" y="111055"/>
                </a:lnTo>
                <a:lnTo>
                  <a:pt x="122985" y="113724"/>
                </a:lnTo>
                <a:lnTo>
                  <a:pt x="127234" y="116297"/>
                </a:lnTo>
                <a:lnTo>
                  <a:pt x="131654" y="118806"/>
                </a:lnTo>
                <a:lnTo>
                  <a:pt x="140799" y="123711"/>
                </a:lnTo>
                <a:lnTo>
                  <a:pt x="144665" y="126130"/>
                </a:lnTo>
                <a:lnTo>
                  <a:pt x="148038" y="128536"/>
                </a:lnTo>
                <a:lnTo>
                  <a:pt x="153901" y="133327"/>
                </a:lnTo>
                <a:lnTo>
                  <a:pt x="159153" y="138102"/>
                </a:lnTo>
                <a:lnTo>
                  <a:pt x="161664" y="139693"/>
                </a:lnTo>
                <a:lnTo>
                  <a:pt x="166571" y="141460"/>
                </a:lnTo>
                <a:lnTo>
                  <a:pt x="169786" y="142726"/>
                </a:lnTo>
                <a:lnTo>
                  <a:pt x="173515" y="144363"/>
                </a:lnTo>
                <a:lnTo>
                  <a:pt x="183324" y="148901"/>
                </a:lnTo>
                <a:lnTo>
                  <a:pt x="188815" y="153480"/>
                </a:lnTo>
                <a:lnTo>
                  <a:pt x="192525" y="156839"/>
                </a:lnTo>
                <a:lnTo>
                  <a:pt x="198489" y="157119"/>
                </a:lnTo>
                <a:lnTo>
                  <a:pt x="199722" y="157154"/>
                </a:lnTo>
                <a:lnTo>
                  <a:pt x="199890" y="155042"/>
                </a:lnTo>
                <a:lnTo>
                  <a:pt x="200025" y="15001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46"/>
          <p:cNvSpPr/>
          <p:nvPr/>
        </p:nvSpPr>
        <p:spPr>
          <a:xfrm>
            <a:off x="4807743" y="442912"/>
            <a:ext cx="171451" cy="157164"/>
          </a:xfrm>
          <a:custGeom>
            <a:avLst/>
            <a:gdLst/>
            <a:ahLst/>
            <a:cxnLst/>
            <a:rect l="0" t="0" r="0" b="0"/>
            <a:pathLst>
              <a:path w="171451" h="157164">
                <a:moveTo>
                  <a:pt x="171450" y="0"/>
                </a:moveTo>
                <a:lnTo>
                  <a:pt x="167658" y="3792"/>
                </a:lnTo>
                <a:lnTo>
                  <a:pt x="166540" y="5703"/>
                </a:lnTo>
                <a:lnTo>
                  <a:pt x="165299" y="9943"/>
                </a:lnTo>
                <a:lnTo>
                  <a:pt x="162631" y="14473"/>
                </a:lnTo>
                <a:lnTo>
                  <a:pt x="158799" y="19133"/>
                </a:lnTo>
                <a:lnTo>
                  <a:pt x="154451" y="23849"/>
                </a:lnTo>
                <a:lnTo>
                  <a:pt x="134315" y="44254"/>
                </a:lnTo>
                <a:lnTo>
                  <a:pt x="131612" y="47759"/>
                </a:lnTo>
                <a:lnTo>
                  <a:pt x="129016" y="51683"/>
                </a:lnTo>
                <a:lnTo>
                  <a:pt x="126492" y="55887"/>
                </a:lnTo>
                <a:lnTo>
                  <a:pt x="123222" y="59483"/>
                </a:lnTo>
                <a:lnTo>
                  <a:pt x="119455" y="62674"/>
                </a:lnTo>
                <a:lnTo>
                  <a:pt x="115355" y="65595"/>
                </a:lnTo>
                <a:lnTo>
                  <a:pt x="111035" y="69130"/>
                </a:lnTo>
                <a:lnTo>
                  <a:pt x="106567" y="73074"/>
                </a:lnTo>
                <a:lnTo>
                  <a:pt x="102001" y="77291"/>
                </a:lnTo>
                <a:lnTo>
                  <a:pt x="97370" y="80896"/>
                </a:lnTo>
                <a:lnTo>
                  <a:pt x="92695" y="84093"/>
                </a:lnTo>
                <a:lnTo>
                  <a:pt x="87990" y="87018"/>
                </a:lnTo>
                <a:lnTo>
                  <a:pt x="84060" y="90556"/>
                </a:lnTo>
                <a:lnTo>
                  <a:pt x="80646" y="94502"/>
                </a:lnTo>
                <a:lnTo>
                  <a:pt x="77577" y="98720"/>
                </a:lnTo>
                <a:lnTo>
                  <a:pt x="73943" y="102326"/>
                </a:lnTo>
                <a:lnTo>
                  <a:pt x="69933" y="105524"/>
                </a:lnTo>
                <a:lnTo>
                  <a:pt x="65672" y="108449"/>
                </a:lnTo>
                <a:lnTo>
                  <a:pt x="62038" y="111193"/>
                </a:lnTo>
                <a:lnTo>
                  <a:pt x="58821" y="113816"/>
                </a:lnTo>
                <a:lnTo>
                  <a:pt x="55883" y="116359"/>
                </a:lnTo>
                <a:lnTo>
                  <a:pt x="53131" y="118847"/>
                </a:lnTo>
                <a:lnTo>
                  <a:pt x="47955" y="123729"/>
                </a:lnTo>
                <a:lnTo>
                  <a:pt x="40579" y="130940"/>
                </a:lnTo>
                <a:lnTo>
                  <a:pt x="37372" y="133331"/>
                </a:lnTo>
                <a:lnTo>
                  <a:pt x="33646" y="135719"/>
                </a:lnTo>
                <a:lnTo>
                  <a:pt x="29574" y="138104"/>
                </a:lnTo>
                <a:lnTo>
                  <a:pt x="26860" y="140488"/>
                </a:lnTo>
                <a:lnTo>
                  <a:pt x="25051" y="142871"/>
                </a:lnTo>
                <a:lnTo>
                  <a:pt x="23845" y="145254"/>
                </a:lnTo>
                <a:lnTo>
                  <a:pt x="22247" y="146842"/>
                </a:lnTo>
                <a:lnTo>
                  <a:pt x="20387" y="147901"/>
                </a:lnTo>
                <a:lnTo>
                  <a:pt x="18354" y="148607"/>
                </a:lnTo>
                <a:lnTo>
                  <a:pt x="16999" y="149871"/>
                </a:lnTo>
                <a:lnTo>
                  <a:pt x="16095" y="151508"/>
                </a:lnTo>
                <a:lnTo>
                  <a:pt x="15492" y="153393"/>
                </a:lnTo>
                <a:lnTo>
                  <a:pt x="14297" y="154649"/>
                </a:lnTo>
                <a:lnTo>
                  <a:pt x="12707" y="155487"/>
                </a:lnTo>
                <a:lnTo>
                  <a:pt x="8243" y="156832"/>
                </a:lnTo>
                <a:lnTo>
                  <a:pt x="3677" y="157064"/>
                </a:lnTo>
                <a:lnTo>
                  <a:pt x="0" y="1571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47"/>
          <p:cNvSpPr/>
          <p:nvPr/>
        </p:nvSpPr>
        <p:spPr>
          <a:xfrm>
            <a:off x="1457619" y="1007359"/>
            <a:ext cx="278313" cy="249942"/>
          </a:xfrm>
          <a:custGeom>
            <a:avLst/>
            <a:gdLst/>
            <a:ahLst/>
            <a:cxnLst/>
            <a:rect l="0" t="0" r="0" b="0"/>
            <a:pathLst>
              <a:path w="278313" h="249942">
                <a:moveTo>
                  <a:pt x="13993" y="57059"/>
                </a:moveTo>
                <a:lnTo>
                  <a:pt x="13993" y="39361"/>
                </a:lnTo>
                <a:lnTo>
                  <a:pt x="13199" y="38117"/>
                </a:lnTo>
                <a:lnTo>
                  <a:pt x="11876" y="37287"/>
                </a:lnTo>
                <a:lnTo>
                  <a:pt x="10201" y="36734"/>
                </a:lnTo>
                <a:lnTo>
                  <a:pt x="9084" y="35572"/>
                </a:lnTo>
                <a:lnTo>
                  <a:pt x="8339" y="34003"/>
                </a:lnTo>
                <a:lnTo>
                  <a:pt x="7511" y="30143"/>
                </a:lnTo>
                <a:lnTo>
                  <a:pt x="6936" y="22657"/>
                </a:lnTo>
                <a:lnTo>
                  <a:pt x="6866" y="15897"/>
                </a:lnTo>
                <a:lnTo>
                  <a:pt x="6850" y="7445"/>
                </a:lnTo>
                <a:lnTo>
                  <a:pt x="0" y="214"/>
                </a:lnTo>
                <a:lnTo>
                  <a:pt x="3585" y="0"/>
                </a:lnTo>
                <a:lnTo>
                  <a:pt x="4673" y="763"/>
                </a:lnTo>
                <a:lnTo>
                  <a:pt x="5398" y="2066"/>
                </a:lnTo>
                <a:lnTo>
                  <a:pt x="6764" y="6761"/>
                </a:lnTo>
                <a:lnTo>
                  <a:pt x="14609" y="7015"/>
                </a:lnTo>
                <a:lnTo>
                  <a:pt x="16785" y="7027"/>
                </a:lnTo>
                <a:lnTo>
                  <a:pt x="23436" y="9158"/>
                </a:lnTo>
                <a:lnTo>
                  <a:pt x="31684" y="11957"/>
                </a:lnTo>
                <a:lnTo>
                  <a:pt x="36106" y="12704"/>
                </a:lnTo>
                <a:lnTo>
                  <a:pt x="40641" y="13202"/>
                </a:lnTo>
                <a:lnTo>
                  <a:pt x="45252" y="14327"/>
                </a:lnTo>
                <a:lnTo>
                  <a:pt x="49914" y="15871"/>
                </a:lnTo>
                <a:lnTo>
                  <a:pt x="54609" y="17694"/>
                </a:lnTo>
                <a:lnTo>
                  <a:pt x="59326" y="18910"/>
                </a:lnTo>
                <a:lnTo>
                  <a:pt x="64059" y="19720"/>
                </a:lnTo>
                <a:lnTo>
                  <a:pt x="68802" y="20260"/>
                </a:lnTo>
                <a:lnTo>
                  <a:pt x="73551" y="20620"/>
                </a:lnTo>
                <a:lnTo>
                  <a:pt x="78304" y="20860"/>
                </a:lnTo>
                <a:lnTo>
                  <a:pt x="87820" y="21127"/>
                </a:lnTo>
                <a:lnTo>
                  <a:pt x="111625" y="21312"/>
                </a:lnTo>
                <a:lnTo>
                  <a:pt x="116388" y="22116"/>
                </a:lnTo>
                <a:lnTo>
                  <a:pt x="121150" y="23445"/>
                </a:lnTo>
                <a:lnTo>
                  <a:pt x="125912" y="25125"/>
                </a:lnTo>
                <a:lnTo>
                  <a:pt x="133320" y="26991"/>
                </a:lnTo>
                <a:lnTo>
                  <a:pt x="140052" y="27821"/>
                </a:lnTo>
                <a:lnTo>
                  <a:pt x="148336" y="28189"/>
                </a:lnTo>
                <a:lnTo>
                  <a:pt x="161925" y="28397"/>
                </a:lnTo>
                <a:lnTo>
                  <a:pt x="195839" y="28484"/>
                </a:lnTo>
                <a:lnTo>
                  <a:pt x="197136" y="29278"/>
                </a:lnTo>
                <a:lnTo>
                  <a:pt x="198001" y="30601"/>
                </a:lnTo>
                <a:lnTo>
                  <a:pt x="199629" y="35334"/>
                </a:lnTo>
                <a:lnTo>
                  <a:pt x="195908" y="35541"/>
                </a:lnTo>
                <a:lnTo>
                  <a:pt x="194801" y="36364"/>
                </a:lnTo>
                <a:lnTo>
                  <a:pt x="194063" y="37706"/>
                </a:lnTo>
                <a:lnTo>
                  <a:pt x="193571" y="39395"/>
                </a:lnTo>
                <a:lnTo>
                  <a:pt x="190908" y="43387"/>
                </a:lnTo>
                <a:lnTo>
                  <a:pt x="184946" y="50098"/>
                </a:lnTo>
                <a:lnTo>
                  <a:pt x="178152" y="57113"/>
                </a:lnTo>
                <a:lnTo>
                  <a:pt x="175820" y="59477"/>
                </a:lnTo>
                <a:lnTo>
                  <a:pt x="173471" y="61052"/>
                </a:lnTo>
                <a:lnTo>
                  <a:pt x="168745" y="62803"/>
                </a:lnTo>
                <a:lnTo>
                  <a:pt x="166374" y="64857"/>
                </a:lnTo>
                <a:lnTo>
                  <a:pt x="161622" y="71373"/>
                </a:lnTo>
                <a:lnTo>
                  <a:pt x="156864" y="77444"/>
                </a:lnTo>
                <a:lnTo>
                  <a:pt x="154484" y="80174"/>
                </a:lnTo>
                <a:lnTo>
                  <a:pt x="147607" y="85324"/>
                </a:lnTo>
                <a:lnTo>
                  <a:pt x="140052" y="90259"/>
                </a:lnTo>
                <a:lnTo>
                  <a:pt x="134048" y="95098"/>
                </a:lnTo>
                <a:lnTo>
                  <a:pt x="126618" y="102011"/>
                </a:lnTo>
                <a:lnTo>
                  <a:pt x="107342" y="120909"/>
                </a:lnTo>
                <a:lnTo>
                  <a:pt x="68851" y="159364"/>
                </a:lnTo>
                <a:lnTo>
                  <a:pt x="64039" y="166292"/>
                </a:lnTo>
                <a:lnTo>
                  <a:pt x="61645" y="170363"/>
                </a:lnTo>
                <a:lnTo>
                  <a:pt x="59254" y="173076"/>
                </a:lnTo>
                <a:lnTo>
                  <a:pt x="56867" y="174885"/>
                </a:lnTo>
                <a:lnTo>
                  <a:pt x="54482" y="176091"/>
                </a:lnTo>
                <a:lnTo>
                  <a:pt x="49715" y="181664"/>
                </a:lnTo>
                <a:lnTo>
                  <a:pt x="47333" y="185373"/>
                </a:lnTo>
                <a:lnTo>
                  <a:pt x="44951" y="187846"/>
                </a:lnTo>
                <a:lnTo>
                  <a:pt x="42569" y="189494"/>
                </a:lnTo>
                <a:lnTo>
                  <a:pt x="37806" y="192119"/>
                </a:lnTo>
                <a:lnTo>
                  <a:pt x="30662" y="198060"/>
                </a:lnTo>
                <a:lnTo>
                  <a:pt x="23518" y="204847"/>
                </a:lnTo>
                <a:lnTo>
                  <a:pt x="8260" y="219960"/>
                </a:lnTo>
                <a:lnTo>
                  <a:pt x="7790" y="221222"/>
                </a:lnTo>
                <a:lnTo>
                  <a:pt x="7035" y="228951"/>
                </a:lnTo>
                <a:lnTo>
                  <a:pt x="6973" y="231185"/>
                </a:lnTo>
                <a:lnTo>
                  <a:pt x="7726" y="232674"/>
                </a:lnTo>
                <a:lnTo>
                  <a:pt x="9021" y="233667"/>
                </a:lnTo>
                <a:lnTo>
                  <a:pt x="10678" y="234329"/>
                </a:lnTo>
                <a:lnTo>
                  <a:pt x="11783" y="235564"/>
                </a:lnTo>
                <a:lnTo>
                  <a:pt x="12520" y="237181"/>
                </a:lnTo>
                <a:lnTo>
                  <a:pt x="13011" y="239053"/>
                </a:lnTo>
                <a:lnTo>
                  <a:pt x="14132" y="240301"/>
                </a:lnTo>
                <a:lnTo>
                  <a:pt x="15673" y="241133"/>
                </a:lnTo>
                <a:lnTo>
                  <a:pt x="19502" y="242057"/>
                </a:lnTo>
                <a:lnTo>
                  <a:pt x="26914" y="242578"/>
                </a:lnTo>
                <a:lnTo>
                  <a:pt x="41122" y="242753"/>
                </a:lnTo>
                <a:lnTo>
                  <a:pt x="59392" y="242788"/>
                </a:lnTo>
                <a:lnTo>
                  <a:pt x="65690" y="243585"/>
                </a:lnTo>
                <a:lnTo>
                  <a:pt x="72270" y="244910"/>
                </a:lnTo>
                <a:lnTo>
                  <a:pt x="79038" y="246587"/>
                </a:lnTo>
                <a:lnTo>
                  <a:pt x="85932" y="247705"/>
                </a:lnTo>
                <a:lnTo>
                  <a:pt x="92908" y="248450"/>
                </a:lnTo>
                <a:lnTo>
                  <a:pt x="99941" y="248947"/>
                </a:lnTo>
                <a:lnTo>
                  <a:pt x="107804" y="249278"/>
                </a:lnTo>
                <a:lnTo>
                  <a:pt x="125008" y="249646"/>
                </a:lnTo>
                <a:lnTo>
                  <a:pt x="278184" y="249941"/>
                </a:lnTo>
                <a:lnTo>
                  <a:pt x="278312" y="24279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48"/>
          <p:cNvSpPr/>
          <p:nvPr/>
        </p:nvSpPr>
        <p:spPr>
          <a:xfrm>
            <a:off x="1419558" y="1086170"/>
            <a:ext cx="280655" cy="42543"/>
          </a:xfrm>
          <a:custGeom>
            <a:avLst/>
            <a:gdLst/>
            <a:ahLst/>
            <a:cxnLst/>
            <a:rect l="0" t="0" r="0" b="0"/>
            <a:pathLst>
              <a:path w="280655" h="42543">
                <a:moveTo>
                  <a:pt x="9192" y="42542"/>
                </a:moveTo>
                <a:lnTo>
                  <a:pt x="1607" y="38750"/>
                </a:lnTo>
                <a:lnTo>
                  <a:pt x="166" y="37633"/>
                </a:lnTo>
                <a:lnTo>
                  <a:pt x="0" y="36888"/>
                </a:lnTo>
                <a:lnTo>
                  <a:pt x="1928" y="35485"/>
                </a:lnTo>
                <a:lnTo>
                  <a:pt x="8894" y="28551"/>
                </a:lnTo>
                <a:lnTo>
                  <a:pt x="16923" y="28294"/>
                </a:lnTo>
                <a:lnTo>
                  <a:pt x="56951" y="28255"/>
                </a:lnTo>
                <a:lnTo>
                  <a:pt x="62462" y="27461"/>
                </a:lnTo>
                <a:lnTo>
                  <a:pt x="68518" y="26138"/>
                </a:lnTo>
                <a:lnTo>
                  <a:pt x="74936" y="24462"/>
                </a:lnTo>
                <a:lnTo>
                  <a:pt x="82390" y="23345"/>
                </a:lnTo>
                <a:lnTo>
                  <a:pt x="90534" y="22600"/>
                </a:lnTo>
                <a:lnTo>
                  <a:pt x="99139" y="22104"/>
                </a:lnTo>
                <a:lnTo>
                  <a:pt x="106463" y="20979"/>
                </a:lnTo>
                <a:lnTo>
                  <a:pt x="112933" y="19435"/>
                </a:lnTo>
                <a:lnTo>
                  <a:pt x="118833" y="17613"/>
                </a:lnTo>
                <a:lnTo>
                  <a:pt x="125943" y="16397"/>
                </a:lnTo>
                <a:lnTo>
                  <a:pt x="133857" y="15587"/>
                </a:lnTo>
                <a:lnTo>
                  <a:pt x="142308" y="15047"/>
                </a:lnTo>
                <a:lnTo>
                  <a:pt x="158048" y="14447"/>
                </a:lnTo>
                <a:lnTo>
                  <a:pt x="165579" y="14287"/>
                </a:lnTo>
                <a:lnTo>
                  <a:pt x="172981" y="13387"/>
                </a:lnTo>
                <a:lnTo>
                  <a:pt x="180297" y="11993"/>
                </a:lnTo>
                <a:lnTo>
                  <a:pt x="187556" y="10269"/>
                </a:lnTo>
                <a:lnTo>
                  <a:pt x="194776" y="9121"/>
                </a:lnTo>
                <a:lnTo>
                  <a:pt x="201971" y="8355"/>
                </a:lnTo>
                <a:lnTo>
                  <a:pt x="209148" y="7844"/>
                </a:lnTo>
                <a:lnTo>
                  <a:pt x="216315" y="6710"/>
                </a:lnTo>
                <a:lnTo>
                  <a:pt x="223474" y="5160"/>
                </a:lnTo>
                <a:lnTo>
                  <a:pt x="230628" y="3333"/>
                </a:lnTo>
                <a:lnTo>
                  <a:pt x="236191" y="2116"/>
                </a:lnTo>
                <a:lnTo>
                  <a:pt x="240693" y="1303"/>
                </a:lnTo>
                <a:lnTo>
                  <a:pt x="247812" y="401"/>
                </a:lnTo>
                <a:lnTo>
                  <a:pt x="253622" y="0"/>
                </a:lnTo>
                <a:lnTo>
                  <a:pt x="256283" y="687"/>
                </a:lnTo>
                <a:lnTo>
                  <a:pt x="258850" y="1939"/>
                </a:lnTo>
                <a:lnTo>
                  <a:pt x="261356" y="3567"/>
                </a:lnTo>
                <a:lnTo>
                  <a:pt x="263820" y="4652"/>
                </a:lnTo>
                <a:lnTo>
                  <a:pt x="268674" y="5858"/>
                </a:lnTo>
                <a:lnTo>
                  <a:pt x="271080" y="6974"/>
                </a:lnTo>
                <a:lnTo>
                  <a:pt x="273478" y="8511"/>
                </a:lnTo>
                <a:lnTo>
                  <a:pt x="280654" y="1396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49"/>
          <p:cNvSpPr/>
          <p:nvPr/>
        </p:nvSpPr>
        <p:spPr>
          <a:xfrm>
            <a:off x="2000250" y="3014662"/>
            <a:ext cx="21358" cy="7134"/>
          </a:xfrm>
          <a:custGeom>
            <a:avLst/>
            <a:gdLst/>
            <a:ahLst/>
            <a:cxnLst/>
            <a:rect l="0" t="0" r="0" b="0"/>
            <a:pathLst>
              <a:path w="21358" h="7134">
                <a:moveTo>
                  <a:pt x="0" y="0"/>
                </a:moveTo>
                <a:lnTo>
                  <a:pt x="6849" y="6850"/>
                </a:lnTo>
                <a:lnTo>
                  <a:pt x="17060" y="7118"/>
                </a:lnTo>
                <a:lnTo>
                  <a:pt x="21357" y="713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50"/>
          <p:cNvSpPr/>
          <p:nvPr/>
        </p:nvSpPr>
        <p:spPr>
          <a:xfrm>
            <a:off x="2107519" y="2251720"/>
            <a:ext cx="280680" cy="362893"/>
          </a:xfrm>
          <a:custGeom>
            <a:avLst/>
            <a:gdLst/>
            <a:ahLst/>
            <a:cxnLst/>
            <a:rect l="0" t="0" r="0" b="0"/>
            <a:pathLst>
              <a:path w="280680" h="362893">
                <a:moveTo>
                  <a:pt x="14174" y="91430"/>
                </a:moveTo>
                <a:lnTo>
                  <a:pt x="10382" y="91430"/>
                </a:lnTo>
                <a:lnTo>
                  <a:pt x="8471" y="90636"/>
                </a:lnTo>
                <a:lnTo>
                  <a:pt x="1174" y="85279"/>
                </a:lnTo>
                <a:lnTo>
                  <a:pt x="745" y="84154"/>
                </a:lnTo>
                <a:lnTo>
                  <a:pt x="56" y="76646"/>
                </a:lnTo>
                <a:lnTo>
                  <a:pt x="0" y="74430"/>
                </a:lnTo>
                <a:lnTo>
                  <a:pt x="756" y="72159"/>
                </a:lnTo>
                <a:lnTo>
                  <a:pt x="3713" y="67519"/>
                </a:lnTo>
                <a:lnTo>
                  <a:pt x="9789" y="62811"/>
                </a:lnTo>
                <a:lnTo>
                  <a:pt x="13632" y="60444"/>
                </a:lnTo>
                <a:lnTo>
                  <a:pt x="30418" y="49529"/>
                </a:lnTo>
                <a:lnTo>
                  <a:pt x="36910" y="46033"/>
                </a:lnTo>
                <a:lnTo>
                  <a:pt x="43619" y="42909"/>
                </a:lnTo>
                <a:lnTo>
                  <a:pt x="50472" y="40033"/>
                </a:lnTo>
                <a:lnTo>
                  <a:pt x="58217" y="36527"/>
                </a:lnTo>
                <a:lnTo>
                  <a:pt x="75288" y="28399"/>
                </a:lnTo>
                <a:lnTo>
                  <a:pt x="84286" y="24803"/>
                </a:lnTo>
                <a:lnTo>
                  <a:pt x="93459" y="21612"/>
                </a:lnTo>
                <a:lnTo>
                  <a:pt x="102749" y="18691"/>
                </a:lnTo>
                <a:lnTo>
                  <a:pt x="121539" y="13328"/>
                </a:lnTo>
                <a:lnTo>
                  <a:pt x="159472" y="3418"/>
                </a:lnTo>
                <a:lnTo>
                  <a:pt x="168189" y="1799"/>
                </a:lnTo>
                <a:lnTo>
                  <a:pt x="176382" y="720"/>
                </a:lnTo>
                <a:lnTo>
                  <a:pt x="184225" y="0"/>
                </a:lnTo>
                <a:lnTo>
                  <a:pt x="191042" y="314"/>
                </a:lnTo>
                <a:lnTo>
                  <a:pt x="197173" y="1317"/>
                </a:lnTo>
                <a:lnTo>
                  <a:pt x="202849" y="2779"/>
                </a:lnTo>
                <a:lnTo>
                  <a:pt x="208220" y="4548"/>
                </a:lnTo>
                <a:lnTo>
                  <a:pt x="213388" y="6521"/>
                </a:lnTo>
                <a:lnTo>
                  <a:pt x="218421" y="8630"/>
                </a:lnTo>
                <a:lnTo>
                  <a:pt x="221776" y="11624"/>
                </a:lnTo>
                <a:lnTo>
                  <a:pt x="224013" y="15207"/>
                </a:lnTo>
                <a:lnTo>
                  <a:pt x="226498" y="23421"/>
                </a:lnTo>
                <a:lnTo>
                  <a:pt x="227603" y="32364"/>
                </a:lnTo>
                <a:lnTo>
                  <a:pt x="226310" y="37765"/>
                </a:lnTo>
                <a:lnTo>
                  <a:pt x="223861" y="43747"/>
                </a:lnTo>
                <a:lnTo>
                  <a:pt x="220640" y="50116"/>
                </a:lnTo>
                <a:lnTo>
                  <a:pt x="216906" y="56743"/>
                </a:lnTo>
                <a:lnTo>
                  <a:pt x="212829" y="63543"/>
                </a:lnTo>
                <a:lnTo>
                  <a:pt x="208523" y="70457"/>
                </a:lnTo>
                <a:lnTo>
                  <a:pt x="203271" y="78242"/>
                </a:lnTo>
                <a:lnTo>
                  <a:pt x="191086" y="95358"/>
                </a:lnTo>
                <a:lnTo>
                  <a:pt x="184503" y="103573"/>
                </a:lnTo>
                <a:lnTo>
                  <a:pt x="177733" y="111432"/>
                </a:lnTo>
                <a:lnTo>
                  <a:pt x="170838" y="119052"/>
                </a:lnTo>
                <a:lnTo>
                  <a:pt x="156828" y="133869"/>
                </a:lnTo>
                <a:lnTo>
                  <a:pt x="132223" y="158991"/>
                </a:lnTo>
                <a:lnTo>
                  <a:pt x="127005" y="163458"/>
                </a:lnTo>
                <a:lnTo>
                  <a:pt x="121938" y="167230"/>
                </a:lnTo>
                <a:lnTo>
                  <a:pt x="107915" y="176574"/>
                </a:lnTo>
                <a:lnTo>
                  <a:pt x="108418" y="176767"/>
                </a:lnTo>
                <a:lnTo>
                  <a:pt x="111094" y="176982"/>
                </a:lnTo>
                <a:lnTo>
                  <a:pt x="117045" y="174961"/>
                </a:lnTo>
                <a:lnTo>
                  <a:pt x="120855" y="173311"/>
                </a:lnTo>
                <a:lnTo>
                  <a:pt x="129321" y="167244"/>
                </a:lnTo>
                <a:lnTo>
                  <a:pt x="133801" y="163404"/>
                </a:lnTo>
                <a:lnTo>
                  <a:pt x="139963" y="160050"/>
                </a:lnTo>
                <a:lnTo>
                  <a:pt x="147246" y="157020"/>
                </a:lnTo>
                <a:lnTo>
                  <a:pt x="155276" y="154207"/>
                </a:lnTo>
                <a:lnTo>
                  <a:pt x="163805" y="151537"/>
                </a:lnTo>
                <a:lnTo>
                  <a:pt x="181748" y="146455"/>
                </a:lnTo>
                <a:lnTo>
                  <a:pt x="190183" y="144781"/>
                </a:lnTo>
                <a:lnTo>
                  <a:pt x="198189" y="143666"/>
                </a:lnTo>
                <a:lnTo>
                  <a:pt x="205907" y="142923"/>
                </a:lnTo>
                <a:lnTo>
                  <a:pt x="214227" y="142427"/>
                </a:lnTo>
                <a:lnTo>
                  <a:pt x="231939" y="141876"/>
                </a:lnTo>
                <a:lnTo>
                  <a:pt x="239519" y="142523"/>
                </a:lnTo>
                <a:lnTo>
                  <a:pt x="246161" y="143748"/>
                </a:lnTo>
                <a:lnTo>
                  <a:pt x="252175" y="145359"/>
                </a:lnTo>
                <a:lnTo>
                  <a:pt x="257773" y="147226"/>
                </a:lnTo>
                <a:lnTo>
                  <a:pt x="263092" y="149265"/>
                </a:lnTo>
                <a:lnTo>
                  <a:pt x="268226" y="151418"/>
                </a:lnTo>
                <a:lnTo>
                  <a:pt x="272442" y="154440"/>
                </a:lnTo>
                <a:lnTo>
                  <a:pt x="279243" y="162032"/>
                </a:lnTo>
                <a:lnTo>
                  <a:pt x="280581" y="167073"/>
                </a:lnTo>
                <a:lnTo>
                  <a:pt x="280679" y="172815"/>
                </a:lnTo>
                <a:lnTo>
                  <a:pt x="279950" y="179024"/>
                </a:lnTo>
                <a:lnTo>
                  <a:pt x="278671" y="186338"/>
                </a:lnTo>
                <a:lnTo>
                  <a:pt x="277024" y="194389"/>
                </a:lnTo>
                <a:lnTo>
                  <a:pt x="275132" y="202932"/>
                </a:lnTo>
                <a:lnTo>
                  <a:pt x="272284" y="211802"/>
                </a:lnTo>
                <a:lnTo>
                  <a:pt x="268797" y="220890"/>
                </a:lnTo>
                <a:lnTo>
                  <a:pt x="264885" y="230124"/>
                </a:lnTo>
                <a:lnTo>
                  <a:pt x="259896" y="239455"/>
                </a:lnTo>
                <a:lnTo>
                  <a:pt x="254189" y="248851"/>
                </a:lnTo>
                <a:lnTo>
                  <a:pt x="202367" y="327054"/>
                </a:lnTo>
                <a:lnTo>
                  <a:pt x="197580" y="333444"/>
                </a:lnTo>
                <a:lnTo>
                  <a:pt x="192801" y="339291"/>
                </a:lnTo>
                <a:lnTo>
                  <a:pt x="184051" y="349228"/>
                </a:lnTo>
                <a:lnTo>
                  <a:pt x="177517" y="356290"/>
                </a:lnTo>
                <a:lnTo>
                  <a:pt x="174663" y="358491"/>
                </a:lnTo>
                <a:lnTo>
                  <a:pt x="166496" y="362023"/>
                </a:lnTo>
                <a:lnTo>
                  <a:pt x="165729" y="362313"/>
                </a:lnTo>
                <a:lnTo>
                  <a:pt x="157049" y="36289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51"/>
          <p:cNvSpPr/>
          <p:nvPr/>
        </p:nvSpPr>
        <p:spPr>
          <a:xfrm>
            <a:off x="2471737" y="2378868"/>
            <a:ext cx="242889" cy="221458"/>
          </a:xfrm>
          <a:custGeom>
            <a:avLst/>
            <a:gdLst/>
            <a:ahLst/>
            <a:cxnLst/>
            <a:rect l="0" t="0" r="0" b="0"/>
            <a:pathLst>
              <a:path w="242889" h="221458">
                <a:moveTo>
                  <a:pt x="0" y="0"/>
                </a:moveTo>
                <a:lnTo>
                  <a:pt x="3792" y="0"/>
                </a:lnTo>
                <a:lnTo>
                  <a:pt x="9888" y="2117"/>
                </a:lnTo>
                <a:lnTo>
                  <a:pt x="13736" y="3793"/>
                </a:lnTo>
                <a:lnTo>
                  <a:pt x="22244" y="7771"/>
                </a:lnTo>
                <a:lnTo>
                  <a:pt x="26736" y="9943"/>
                </a:lnTo>
                <a:lnTo>
                  <a:pt x="31317" y="12979"/>
                </a:lnTo>
                <a:lnTo>
                  <a:pt x="35960" y="16590"/>
                </a:lnTo>
                <a:lnTo>
                  <a:pt x="40642" y="20585"/>
                </a:lnTo>
                <a:lnTo>
                  <a:pt x="45351" y="24042"/>
                </a:lnTo>
                <a:lnTo>
                  <a:pt x="50078" y="27141"/>
                </a:lnTo>
                <a:lnTo>
                  <a:pt x="54816" y="30000"/>
                </a:lnTo>
                <a:lnTo>
                  <a:pt x="59563" y="33494"/>
                </a:lnTo>
                <a:lnTo>
                  <a:pt x="64315" y="37411"/>
                </a:lnTo>
                <a:lnTo>
                  <a:pt x="69070" y="41609"/>
                </a:lnTo>
                <a:lnTo>
                  <a:pt x="74622" y="45996"/>
                </a:lnTo>
                <a:lnTo>
                  <a:pt x="80704" y="50508"/>
                </a:lnTo>
                <a:lnTo>
                  <a:pt x="87140" y="55103"/>
                </a:lnTo>
                <a:lnTo>
                  <a:pt x="93019" y="59754"/>
                </a:lnTo>
                <a:lnTo>
                  <a:pt x="98525" y="64443"/>
                </a:lnTo>
                <a:lnTo>
                  <a:pt x="103783" y="69156"/>
                </a:lnTo>
                <a:lnTo>
                  <a:pt x="108876" y="74679"/>
                </a:lnTo>
                <a:lnTo>
                  <a:pt x="113859" y="80742"/>
                </a:lnTo>
                <a:lnTo>
                  <a:pt x="118769" y="87166"/>
                </a:lnTo>
                <a:lnTo>
                  <a:pt x="123629" y="93829"/>
                </a:lnTo>
                <a:lnTo>
                  <a:pt x="133263" y="107583"/>
                </a:lnTo>
                <a:lnTo>
                  <a:pt x="138054" y="113791"/>
                </a:lnTo>
                <a:lnTo>
                  <a:pt x="142836" y="119517"/>
                </a:lnTo>
                <a:lnTo>
                  <a:pt x="147612" y="124922"/>
                </a:lnTo>
                <a:lnTo>
                  <a:pt x="152383" y="130906"/>
                </a:lnTo>
                <a:lnTo>
                  <a:pt x="157151" y="137277"/>
                </a:lnTo>
                <a:lnTo>
                  <a:pt x="161917" y="143906"/>
                </a:lnTo>
                <a:lnTo>
                  <a:pt x="166682" y="149912"/>
                </a:lnTo>
                <a:lnTo>
                  <a:pt x="171447" y="155504"/>
                </a:lnTo>
                <a:lnTo>
                  <a:pt x="176210" y="160820"/>
                </a:lnTo>
                <a:lnTo>
                  <a:pt x="180180" y="165951"/>
                </a:lnTo>
                <a:lnTo>
                  <a:pt x="183620" y="170959"/>
                </a:lnTo>
                <a:lnTo>
                  <a:pt x="186707" y="175885"/>
                </a:lnTo>
                <a:lnTo>
                  <a:pt x="190353" y="179963"/>
                </a:lnTo>
                <a:lnTo>
                  <a:pt x="194371" y="183475"/>
                </a:lnTo>
                <a:lnTo>
                  <a:pt x="198637" y="186611"/>
                </a:lnTo>
                <a:lnTo>
                  <a:pt x="203068" y="190288"/>
                </a:lnTo>
                <a:lnTo>
                  <a:pt x="207610" y="194328"/>
                </a:lnTo>
                <a:lnTo>
                  <a:pt x="216096" y="202256"/>
                </a:lnTo>
                <a:lnTo>
                  <a:pt x="222514" y="208425"/>
                </a:lnTo>
                <a:lnTo>
                  <a:pt x="226130" y="211181"/>
                </a:lnTo>
                <a:lnTo>
                  <a:pt x="230128" y="213813"/>
                </a:lnTo>
                <a:lnTo>
                  <a:pt x="242888" y="22145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52"/>
          <p:cNvSpPr/>
          <p:nvPr/>
        </p:nvSpPr>
        <p:spPr>
          <a:xfrm>
            <a:off x="2500312" y="2386306"/>
            <a:ext cx="221457" cy="256882"/>
          </a:xfrm>
          <a:custGeom>
            <a:avLst/>
            <a:gdLst/>
            <a:ahLst/>
            <a:cxnLst/>
            <a:rect l="0" t="0" r="0" b="0"/>
            <a:pathLst>
              <a:path w="221457" h="256882">
                <a:moveTo>
                  <a:pt x="221456" y="6850"/>
                </a:moveTo>
                <a:lnTo>
                  <a:pt x="214607" y="0"/>
                </a:lnTo>
                <a:lnTo>
                  <a:pt x="208667" y="5467"/>
                </a:lnTo>
                <a:lnTo>
                  <a:pt x="156610" y="57409"/>
                </a:lnTo>
                <a:lnTo>
                  <a:pt x="149651" y="65163"/>
                </a:lnTo>
                <a:lnTo>
                  <a:pt x="142630" y="73506"/>
                </a:lnTo>
                <a:lnTo>
                  <a:pt x="128479" y="91244"/>
                </a:lnTo>
                <a:lnTo>
                  <a:pt x="114252" y="109710"/>
                </a:lnTo>
                <a:lnTo>
                  <a:pt x="106330" y="118286"/>
                </a:lnTo>
                <a:lnTo>
                  <a:pt x="97874" y="126384"/>
                </a:lnTo>
                <a:lnTo>
                  <a:pt x="89062" y="134164"/>
                </a:lnTo>
                <a:lnTo>
                  <a:pt x="81600" y="141733"/>
                </a:lnTo>
                <a:lnTo>
                  <a:pt x="75037" y="149159"/>
                </a:lnTo>
                <a:lnTo>
                  <a:pt x="69075" y="156491"/>
                </a:lnTo>
                <a:lnTo>
                  <a:pt x="56100" y="173105"/>
                </a:lnTo>
                <a:lnTo>
                  <a:pt x="49306" y="181980"/>
                </a:lnTo>
                <a:lnTo>
                  <a:pt x="43190" y="189485"/>
                </a:lnTo>
                <a:lnTo>
                  <a:pt x="37524" y="196075"/>
                </a:lnTo>
                <a:lnTo>
                  <a:pt x="32160" y="202056"/>
                </a:lnTo>
                <a:lnTo>
                  <a:pt x="21966" y="212935"/>
                </a:lnTo>
                <a:lnTo>
                  <a:pt x="17026" y="218059"/>
                </a:lnTo>
                <a:lnTo>
                  <a:pt x="12938" y="223062"/>
                </a:lnTo>
                <a:lnTo>
                  <a:pt x="9419" y="227985"/>
                </a:lnTo>
                <a:lnTo>
                  <a:pt x="6279" y="232855"/>
                </a:lnTo>
                <a:lnTo>
                  <a:pt x="2791" y="240382"/>
                </a:lnTo>
                <a:lnTo>
                  <a:pt x="551" y="247889"/>
                </a:lnTo>
                <a:lnTo>
                  <a:pt x="245" y="251033"/>
                </a:lnTo>
                <a:lnTo>
                  <a:pt x="0" y="256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53"/>
          <p:cNvSpPr/>
          <p:nvPr/>
        </p:nvSpPr>
        <p:spPr>
          <a:xfrm>
            <a:off x="2850356" y="2486025"/>
            <a:ext cx="271463" cy="14288"/>
          </a:xfrm>
          <a:custGeom>
            <a:avLst/>
            <a:gdLst/>
            <a:ahLst/>
            <a:cxnLst/>
            <a:rect l="0" t="0" r="0" b="0"/>
            <a:pathLst>
              <a:path w="271463" h="14288">
                <a:moveTo>
                  <a:pt x="0" y="14287"/>
                </a:moveTo>
                <a:lnTo>
                  <a:pt x="65811" y="14287"/>
                </a:lnTo>
                <a:lnTo>
                  <a:pt x="72449" y="13493"/>
                </a:lnTo>
                <a:lnTo>
                  <a:pt x="79256" y="12170"/>
                </a:lnTo>
                <a:lnTo>
                  <a:pt x="86175" y="10495"/>
                </a:lnTo>
                <a:lnTo>
                  <a:pt x="93168" y="9377"/>
                </a:lnTo>
                <a:lnTo>
                  <a:pt x="100212" y="8633"/>
                </a:lnTo>
                <a:lnTo>
                  <a:pt x="107289" y="8136"/>
                </a:lnTo>
                <a:lnTo>
                  <a:pt x="114389" y="7805"/>
                </a:lnTo>
                <a:lnTo>
                  <a:pt x="128627" y="7437"/>
                </a:lnTo>
                <a:lnTo>
                  <a:pt x="135757" y="6546"/>
                </a:lnTo>
                <a:lnTo>
                  <a:pt x="142892" y="5157"/>
                </a:lnTo>
                <a:lnTo>
                  <a:pt x="150030" y="3438"/>
                </a:lnTo>
                <a:lnTo>
                  <a:pt x="157170" y="2292"/>
                </a:lnTo>
                <a:lnTo>
                  <a:pt x="164311" y="1528"/>
                </a:lnTo>
                <a:lnTo>
                  <a:pt x="171453" y="1018"/>
                </a:lnTo>
                <a:lnTo>
                  <a:pt x="177802" y="679"/>
                </a:lnTo>
                <a:lnTo>
                  <a:pt x="189090" y="301"/>
                </a:lnTo>
                <a:lnTo>
                  <a:pt x="219781" y="39"/>
                </a:lnTo>
                <a:lnTo>
                  <a:pt x="271462"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54"/>
          <p:cNvSpPr/>
          <p:nvPr/>
        </p:nvSpPr>
        <p:spPr>
          <a:xfrm>
            <a:off x="2950455" y="2400594"/>
            <a:ext cx="64208" cy="264025"/>
          </a:xfrm>
          <a:custGeom>
            <a:avLst/>
            <a:gdLst/>
            <a:ahLst/>
            <a:cxnLst/>
            <a:rect l="0" t="0" r="0" b="0"/>
            <a:pathLst>
              <a:path w="64208" h="264025">
                <a:moveTo>
                  <a:pt x="7057" y="6849"/>
                </a:moveTo>
                <a:lnTo>
                  <a:pt x="7057" y="3057"/>
                </a:lnTo>
                <a:lnTo>
                  <a:pt x="6263" y="1940"/>
                </a:lnTo>
                <a:lnTo>
                  <a:pt x="4940" y="1195"/>
                </a:lnTo>
                <a:lnTo>
                  <a:pt x="906" y="0"/>
                </a:lnTo>
                <a:lnTo>
                  <a:pt x="575" y="696"/>
                </a:lnTo>
                <a:lnTo>
                  <a:pt x="0" y="5882"/>
                </a:lnTo>
                <a:lnTo>
                  <a:pt x="765" y="7792"/>
                </a:lnTo>
                <a:lnTo>
                  <a:pt x="2069" y="10653"/>
                </a:lnTo>
                <a:lnTo>
                  <a:pt x="3731" y="14147"/>
                </a:lnTo>
                <a:lnTo>
                  <a:pt x="5579" y="20147"/>
                </a:lnTo>
                <a:lnTo>
                  <a:pt x="6400" y="26253"/>
                </a:lnTo>
                <a:lnTo>
                  <a:pt x="6765" y="34259"/>
                </a:lnTo>
                <a:lnTo>
                  <a:pt x="7656" y="39410"/>
                </a:lnTo>
                <a:lnTo>
                  <a:pt x="9044" y="45225"/>
                </a:lnTo>
                <a:lnTo>
                  <a:pt x="10763" y="51483"/>
                </a:lnTo>
                <a:lnTo>
                  <a:pt x="14790" y="64786"/>
                </a:lnTo>
                <a:lnTo>
                  <a:pt x="16974" y="71668"/>
                </a:lnTo>
                <a:lnTo>
                  <a:pt x="19225" y="77843"/>
                </a:lnTo>
                <a:lnTo>
                  <a:pt x="21519" y="83547"/>
                </a:lnTo>
                <a:lnTo>
                  <a:pt x="23842" y="88937"/>
                </a:lnTo>
                <a:lnTo>
                  <a:pt x="25391" y="95706"/>
                </a:lnTo>
                <a:lnTo>
                  <a:pt x="26423" y="103393"/>
                </a:lnTo>
                <a:lnTo>
                  <a:pt x="27112" y="111693"/>
                </a:lnTo>
                <a:lnTo>
                  <a:pt x="28364" y="119608"/>
                </a:lnTo>
                <a:lnTo>
                  <a:pt x="29993" y="127265"/>
                </a:lnTo>
                <a:lnTo>
                  <a:pt x="31873" y="134752"/>
                </a:lnTo>
                <a:lnTo>
                  <a:pt x="33126" y="142124"/>
                </a:lnTo>
                <a:lnTo>
                  <a:pt x="33961" y="149420"/>
                </a:lnTo>
                <a:lnTo>
                  <a:pt x="34518" y="156665"/>
                </a:lnTo>
                <a:lnTo>
                  <a:pt x="34889" y="163876"/>
                </a:lnTo>
                <a:lnTo>
                  <a:pt x="35302" y="178239"/>
                </a:lnTo>
                <a:lnTo>
                  <a:pt x="36206" y="184609"/>
                </a:lnTo>
                <a:lnTo>
                  <a:pt x="37602" y="190443"/>
                </a:lnTo>
                <a:lnTo>
                  <a:pt x="39327" y="195920"/>
                </a:lnTo>
                <a:lnTo>
                  <a:pt x="40476" y="201159"/>
                </a:lnTo>
                <a:lnTo>
                  <a:pt x="41243" y="206239"/>
                </a:lnTo>
                <a:lnTo>
                  <a:pt x="41754" y="211213"/>
                </a:lnTo>
                <a:lnTo>
                  <a:pt x="42094" y="216117"/>
                </a:lnTo>
                <a:lnTo>
                  <a:pt x="42322" y="220974"/>
                </a:lnTo>
                <a:lnTo>
                  <a:pt x="42473" y="225799"/>
                </a:lnTo>
                <a:lnTo>
                  <a:pt x="43368" y="229809"/>
                </a:lnTo>
                <a:lnTo>
                  <a:pt x="44758" y="233277"/>
                </a:lnTo>
                <a:lnTo>
                  <a:pt x="46478" y="236382"/>
                </a:lnTo>
                <a:lnTo>
                  <a:pt x="48390" y="241949"/>
                </a:lnTo>
                <a:lnTo>
                  <a:pt x="48900" y="244545"/>
                </a:lnTo>
                <a:lnTo>
                  <a:pt x="50033" y="247069"/>
                </a:lnTo>
                <a:lnTo>
                  <a:pt x="51583" y="249546"/>
                </a:lnTo>
                <a:lnTo>
                  <a:pt x="53410" y="251991"/>
                </a:lnTo>
                <a:lnTo>
                  <a:pt x="55421" y="254415"/>
                </a:lnTo>
                <a:lnTo>
                  <a:pt x="57556" y="256824"/>
                </a:lnTo>
                <a:lnTo>
                  <a:pt x="64207" y="26402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55"/>
          <p:cNvSpPr/>
          <p:nvPr/>
        </p:nvSpPr>
        <p:spPr>
          <a:xfrm>
            <a:off x="3323300" y="2336362"/>
            <a:ext cx="234288" cy="284939"/>
          </a:xfrm>
          <a:custGeom>
            <a:avLst/>
            <a:gdLst/>
            <a:ahLst/>
            <a:cxnLst/>
            <a:rect l="0" t="0" r="0" b="0"/>
            <a:pathLst>
              <a:path w="234288" h="284939">
                <a:moveTo>
                  <a:pt x="12831" y="42506"/>
                </a:moveTo>
                <a:lnTo>
                  <a:pt x="5981" y="42506"/>
                </a:lnTo>
                <a:lnTo>
                  <a:pt x="5775" y="38714"/>
                </a:lnTo>
                <a:lnTo>
                  <a:pt x="6539" y="36803"/>
                </a:lnTo>
                <a:lnTo>
                  <a:pt x="9505" y="32563"/>
                </a:lnTo>
                <a:lnTo>
                  <a:pt x="15586" y="28033"/>
                </a:lnTo>
                <a:lnTo>
                  <a:pt x="19430" y="25714"/>
                </a:lnTo>
                <a:lnTo>
                  <a:pt x="23580" y="22580"/>
                </a:lnTo>
                <a:lnTo>
                  <a:pt x="27935" y="18903"/>
                </a:lnTo>
                <a:lnTo>
                  <a:pt x="32425" y="14865"/>
                </a:lnTo>
                <a:lnTo>
                  <a:pt x="37800" y="12172"/>
                </a:lnTo>
                <a:lnTo>
                  <a:pt x="43765" y="10377"/>
                </a:lnTo>
                <a:lnTo>
                  <a:pt x="50122" y="9181"/>
                </a:lnTo>
                <a:lnTo>
                  <a:pt x="56741" y="7589"/>
                </a:lnTo>
                <a:lnTo>
                  <a:pt x="63536" y="5734"/>
                </a:lnTo>
                <a:lnTo>
                  <a:pt x="70447" y="3704"/>
                </a:lnTo>
                <a:lnTo>
                  <a:pt x="77435" y="2351"/>
                </a:lnTo>
                <a:lnTo>
                  <a:pt x="84475" y="1448"/>
                </a:lnTo>
                <a:lnTo>
                  <a:pt x="91550" y="847"/>
                </a:lnTo>
                <a:lnTo>
                  <a:pt x="98648" y="446"/>
                </a:lnTo>
                <a:lnTo>
                  <a:pt x="112884" y="0"/>
                </a:lnTo>
                <a:lnTo>
                  <a:pt x="120014" y="675"/>
                </a:lnTo>
                <a:lnTo>
                  <a:pt x="127149" y="1919"/>
                </a:lnTo>
                <a:lnTo>
                  <a:pt x="134287" y="3542"/>
                </a:lnTo>
                <a:lnTo>
                  <a:pt x="141426" y="6211"/>
                </a:lnTo>
                <a:lnTo>
                  <a:pt x="148567" y="9578"/>
                </a:lnTo>
                <a:lnTo>
                  <a:pt x="155710" y="13410"/>
                </a:lnTo>
                <a:lnTo>
                  <a:pt x="162058" y="17553"/>
                </a:lnTo>
                <a:lnTo>
                  <a:pt x="167878" y="21902"/>
                </a:lnTo>
                <a:lnTo>
                  <a:pt x="173346" y="26389"/>
                </a:lnTo>
                <a:lnTo>
                  <a:pt x="178578" y="31761"/>
                </a:lnTo>
                <a:lnTo>
                  <a:pt x="183654" y="37724"/>
                </a:lnTo>
                <a:lnTo>
                  <a:pt x="188625" y="44081"/>
                </a:lnTo>
                <a:lnTo>
                  <a:pt x="192733" y="50700"/>
                </a:lnTo>
                <a:lnTo>
                  <a:pt x="196266" y="57494"/>
                </a:lnTo>
                <a:lnTo>
                  <a:pt x="199415" y="64404"/>
                </a:lnTo>
                <a:lnTo>
                  <a:pt x="202308" y="71392"/>
                </a:lnTo>
                <a:lnTo>
                  <a:pt x="205030" y="78432"/>
                </a:lnTo>
                <a:lnTo>
                  <a:pt x="207639" y="85507"/>
                </a:lnTo>
                <a:lnTo>
                  <a:pt x="209378" y="92605"/>
                </a:lnTo>
                <a:lnTo>
                  <a:pt x="210537" y="99718"/>
                </a:lnTo>
                <a:lnTo>
                  <a:pt x="211310" y="106841"/>
                </a:lnTo>
                <a:lnTo>
                  <a:pt x="211031" y="113971"/>
                </a:lnTo>
                <a:lnTo>
                  <a:pt x="210052" y="121106"/>
                </a:lnTo>
                <a:lnTo>
                  <a:pt x="208606" y="128243"/>
                </a:lnTo>
                <a:lnTo>
                  <a:pt x="206847" y="135383"/>
                </a:lnTo>
                <a:lnTo>
                  <a:pt x="204881" y="142524"/>
                </a:lnTo>
                <a:lnTo>
                  <a:pt x="200581" y="156809"/>
                </a:lnTo>
                <a:lnTo>
                  <a:pt x="196023" y="171095"/>
                </a:lnTo>
                <a:lnTo>
                  <a:pt x="192903" y="178238"/>
                </a:lnTo>
                <a:lnTo>
                  <a:pt x="189235" y="185382"/>
                </a:lnTo>
                <a:lnTo>
                  <a:pt x="185202" y="192525"/>
                </a:lnTo>
                <a:lnTo>
                  <a:pt x="180133" y="199669"/>
                </a:lnTo>
                <a:lnTo>
                  <a:pt x="174372" y="206813"/>
                </a:lnTo>
                <a:lnTo>
                  <a:pt x="168150" y="213956"/>
                </a:lnTo>
                <a:lnTo>
                  <a:pt x="162414" y="220306"/>
                </a:lnTo>
                <a:lnTo>
                  <a:pt x="151808" y="231595"/>
                </a:lnTo>
                <a:lnTo>
                  <a:pt x="145964" y="236828"/>
                </a:lnTo>
                <a:lnTo>
                  <a:pt x="139686" y="241904"/>
                </a:lnTo>
                <a:lnTo>
                  <a:pt x="133120" y="246876"/>
                </a:lnTo>
                <a:lnTo>
                  <a:pt x="127154" y="251778"/>
                </a:lnTo>
                <a:lnTo>
                  <a:pt x="121590" y="256633"/>
                </a:lnTo>
                <a:lnTo>
                  <a:pt x="116293" y="261457"/>
                </a:lnTo>
                <a:lnTo>
                  <a:pt x="111175" y="265467"/>
                </a:lnTo>
                <a:lnTo>
                  <a:pt x="106175" y="268935"/>
                </a:lnTo>
                <a:lnTo>
                  <a:pt x="101254" y="272040"/>
                </a:lnTo>
                <a:lnTo>
                  <a:pt x="95592" y="274903"/>
                </a:lnTo>
                <a:lnTo>
                  <a:pt x="89436" y="277607"/>
                </a:lnTo>
                <a:lnTo>
                  <a:pt x="82951" y="280202"/>
                </a:lnTo>
                <a:lnTo>
                  <a:pt x="77040" y="281933"/>
                </a:lnTo>
                <a:lnTo>
                  <a:pt x="71512" y="283087"/>
                </a:lnTo>
                <a:lnTo>
                  <a:pt x="66239" y="283856"/>
                </a:lnTo>
                <a:lnTo>
                  <a:pt x="60343" y="284368"/>
                </a:lnTo>
                <a:lnTo>
                  <a:pt x="54030" y="284710"/>
                </a:lnTo>
                <a:lnTo>
                  <a:pt x="47441" y="284938"/>
                </a:lnTo>
                <a:lnTo>
                  <a:pt x="41460" y="284296"/>
                </a:lnTo>
                <a:lnTo>
                  <a:pt x="35886" y="283075"/>
                </a:lnTo>
                <a:lnTo>
                  <a:pt x="30582" y="281466"/>
                </a:lnTo>
                <a:lnTo>
                  <a:pt x="26252" y="279600"/>
                </a:lnTo>
                <a:lnTo>
                  <a:pt x="19325" y="275411"/>
                </a:lnTo>
                <a:lnTo>
                  <a:pt x="13600" y="270903"/>
                </a:lnTo>
                <a:lnTo>
                  <a:pt x="10963" y="268589"/>
                </a:lnTo>
                <a:lnTo>
                  <a:pt x="5915" y="261786"/>
                </a:lnTo>
                <a:lnTo>
                  <a:pt x="3458" y="257749"/>
                </a:lnTo>
                <a:lnTo>
                  <a:pt x="728" y="249030"/>
                </a:lnTo>
                <a:lnTo>
                  <a:pt x="0" y="244483"/>
                </a:lnTo>
                <a:lnTo>
                  <a:pt x="308" y="240657"/>
                </a:lnTo>
                <a:lnTo>
                  <a:pt x="1307" y="237313"/>
                </a:lnTo>
                <a:lnTo>
                  <a:pt x="2767" y="234290"/>
                </a:lnTo>
                <a:lnTo>
                  <a:pt x="8623" y="226698"/>
                </a:lnTo>
                <a:lnTo>
                  <a:pt x="12406" y="222450"/>
                </a:lnTo>
                <a:lnTo>
                  <a:pt x="16517" y="218826"/>
                </a:lnTo>
                <a:lnTo>
                  <a:pt x="20844" y="215615"/>
                </a:lnTo>
                <a:lnTo>
                  <a:pt x="25317" y="212681"/>
                </a:lnTo>
                <a:lnTo>
                  <a:pt x="30680" y="209931"/>
                </a:lnTo>
                <a:lnTo>
                  <a:pt x="36636" y="207304"/>
                </a:lnTo>
                <a:lnTo>
                  <a:pt x="42989" y="204759"/>
                </a:lnTo>
                <a:lnTo>
                  <a:pt x="48811" y="203062"/>
                </a:lnTo>
                <a:lnTo>
                  <a:pt x="54280" y="201931"/>
                </a:lnTo>
                <a:lnTo>
                  <a:pt x="59514" y="201177"/>
                </a:lnTo>
                <a:lnTo>
                  <a:pt x="65384" y="200674"/>
                </a:lnTo>
                <a:lnTo>
                  <a:pt x="71679" y="200339"/>
                </a:lnTo>
                <a:lnTo>
                  <a:pt x="84229" y="199967"/>
                </a:lnTo>
                <a:lnTo>
                  <a:pt x="95099" y="199801"/>
                </a:lnTo>
                <a:lnTo>
                  <a:pt x="101014" y="200551"/>
                </a:lnTo>
                <a:lnTo>
                  <a:pt x="107338" y="201844"/>
                </a:lnTo>
                <a:lnTo>
                  <a:pt x="113936" y="203500"/>
                </a:lnTo>
                <a:lnTo>
                  <a:pt x="120715" y="206192"/>
                </a:lnTo>
                <a:lnTo>
                  <a:pt x="127616" y="209574"/>
                </a:lnTo>
                <a:lnTo>
                  <a:pt x="140840" y="216771"/>
                </a:lnTo>
                <a:lnTo>
                  <a:pt x="152009" y="222616"/>
                </a:lnTo>
                <a:lnTo>
                  <a:pt x="157210" y="226079"/>
                </a:lnTo>
                <a:lnTo>
                  <a:pt x="162265" y="229976"/>
                </a:lnTo>
                <a:lnTo>
                  <a:pt x="167222" y="234161"/>
                </a:lnTo>
                <a:lnTo>
                  <a:pt x="172909" y="237745"/>
                </a:lnTo>
                <a:lnTo>
                  <a:pt x="179081" y="240928"/>
                </a:lnTo>
                <a:lnTo>
                  <a:pt x="191495" y="246581"/>
                </a:lnTo>
                <a:lnTo>
                  <a:pt x="207408" y="254226"/>
                </a:lnTo>
                <a:lnTo>
                  <a:pt x="217314" y="259106"/>
                </a:lnTo>
                <a:lnTo>
                  <a:pt x="221384" y="261519"/>
                </a:lnTo>
                <a:lnTo>
                  <a:pt x="224891" y="263921"/>
                </a:lnTo>
                <a:lnTo>
                  <a:pt x="234287" y="2711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56"/>
          <p:cNvSpPr/>
          <p:nvPr/>
        </p:nvSpPr>
        <p:spPr>
          <a:xfrm>
            <a:off x="3721893" y="2387129"/>
            <a:ext cx="221458" cy="217014"/>
          </a:xfrm>
          <a:custGeom>
            <a:avLst/>
            <a:gdLst/>
            <a:ahLst/>
            <a:cxnLst/>
            <a:rect l="0" t="0" r="0" b="0"/>
            <a:pathLst>
              <a:path w="221458" h="217014">
                <a:moveTo>
                  <a:pt x="0" y="56033"/>
                </a:moveTo>
                <a:lnTo>
                  <a:pt x="0" y="49183"/>
                </a:lnTo>
                <a:lnTo>
                  <a:pt x="3793" y="45184"/>
                </a:lnTo>
                <a:lnTo>
                  <a:pt x="9888" y="41157"/>
                </a:lnTo>
                <a:lnTo>
                  <a:pt x="13736" y="38972"/>
                </a:lnTo>
                <a:lnTo>
                  <a:pt x="20128" y="34428"/>
                </a:lnTo>
                <a:lnTo>
                  <a:pt x="22944" y="32104"/>
                </a:lnTo>
                <a:lnTo>
                  <a:pt x="27202" y="29762"/>
                </a:lnTo>
                <a:lnTo>
                  <a:pt x="32422" y="27406"/>
                </a:lnTo>
                <a:lnTo>
                  <a:pt x="38284" y="25042"/>
                </a:lnTo>
                <a:lnTo>
                  <a:pt x="51146" y="20299"/>
                </a:lnTo>
                <a:lnTo>
                  <a:pt x="78806" y="10786"/>
                </a:lnTo>
                <a:lnTo>
                  <a:pt x="85875" y="9200"/>
                </a:lnTo>
                <a:lnTo>
                  <a:pt x="92969" y="8142"/>
                </a:lnTo>
                <a:lnTo>
                  <a:pt x="100079" y="7437"/>
                </a:lnTo>
                <a:lnTo>
                  <a:pt x="107201" y="6173"/>
                </a:lnTo>
                <a:lnTo>
                  <a:pt x="114330" y="4537"/>
                </a:lnTo>
                <a:lnTo>
                  <a:pt x="121464" y="2652"/>
                </a:lnTo>
                <a:lnTo>
                  <a:pt x="127807" y="1396"/>
                </a:lnTo>
                <a:lnTo>
                  <a:pt x="133624" y="558"/>
                </a:lnTo>
                <a:lnTo>
                  <a:pt x="139089" y="0"/>
                </a:lnTo>
                <a:lnTo>
                  <a:pt x="144320" y="421"/>
                </a:lnTo>
                <a:lnTo>
                  <a:pt x="149395" y="1496"/>
                </a:lnTo>
                <a:lnTo>
                  <a:pt x="154365" y="3006"/>
                </a:lnTo>
                <a:lnTo>
                  <a:pt x="158473" y="4013"/>
                </a:lnTo>
                <a:lnTo>
                  <a:pt x="165153" y="5132"/>
                </a:lnTo>
                <a:lnTo>
                  <a:pt x="167252" y="6224"/>
                </a:lnTo>
                <a:lnTo>
                  <a:pt x="168652" y="7746"/>
                </a:lnTo>
                <a:lnTo>
                  <a:pt x="169584" y="9554"/>
                </a:lnTo>
                <a:lnTo>
                  <a:pt x="170621" y="13680"/>
                </a:lnTo>
                <a:lnTo>
                  <a:pt x="171082" y="18953"/>
                </a:lnTo>
                <a:lnTo>
                  <a:pt x="171286" y="26588"/>
                </a:lnTo>
                <a:lnTo>
                  <a:pt x="170547" y="30847"/>
                </a:lnTo>
                <a:lnTo>
                  <a:pt x="169261" y="35274"/>
                </a:lnTo>
                <a:lnTo>
                  <a:pt x="167609" y="39812"/>
                </a:lnTo>
                <a:lnTo>
                  <a:pt x="165715" y="44425"/>
                </a:lnTo>
                <a:lnTo>
                  <a:pt x="163658" y="49088"/>
                </a:lnTo>
                <a:lnTo>
                  <a:pt x="161493" y="53784"/>
                </a:lnTo>
                <a:lnTo>
                  <a:pt x="159256" y="59296"/>
                </a:lnTo>
                <a:lnTo>
                  <a:pt x="156971" y="65353"/>
                </a:lnTo>
                <a:lnTo>
                  <a:pt x="154654" y="71771"/>
                </a:lnTo>
                <a:lnTo>
                  <a:pt x="151521" y="78431"/>
                </a:lnTo>
                <a:lnTo>
                  <a:pt x="147845" y="85253"/>
                </a:lnTo>
                <a:lnTo>
                  <a:pt x="143807" y="92182"/>
                </a:lnTo>
                <a:lnTo>
                  <a:pt x="137204" y="104114"/>
                </a:lnTo>
                <a:lnTo>
                  <a:pt x="134332" y="109518"/>
                </a:lnTo>
                <a:lnTo>
                  <a:pt x="130830" y="115502"/>
                </a:lnTo>
                <a:lnTo>
                  <a:pt x="122706" y="128501"/>
                </a:lnTo>
                <a:lnTo>
                  <a:pt x="119110" y="135301"/>
                </a:lnTo>
                <a:lnTo>
                  <a:pt x="115919" y="142216"/>
                </a:lnTo>
                <a:lnTo>
                  <a:pt x="112998" y="149207"/>
                </a:lnTo>
                <a:lnTo>
                  <a:pt x="110257" y="155455"/>
                </a:lnTo>
                <a:lnTo>
                  <a:pt x="105095" y="166631"/>
                </a:lnTo>
                <a:lnTo>
                  <a:pt x="103401" y="171040"/>
                </a:lnTo>
                <a:lnTo>
                  <a:pt x="102272" y="174773"/>
                </a:lnTo>
                <a:lnTo>
                  <a:pt x="101519" y="178056"/>
                </a:lnTo>
                <a:lnTo>
                  <a:pt x="101017" y="181832"/>
                </a:lnTo>
                <a:lnTo>
                  <a:pt x="100682" y="185936"/>
                </a:lnTo>
                <a:lnTo>
                  <a:pt x="100310" y="193937"/>
                </a:lnTo>
                <a:lnTo>
                  <a:pt x="100145" y="200138"/>
                </a:lnTo>
                <a:lnTo>
                  <a:pt x="100895" y="202903"/>
                </a:lnTo>
                <a:lnTo>
                  <a:pt x="103844" y="208092"/>
                </a:lnTo>
                <a:lnTo>
                  <a:pt x="107296" y="212981"/>
                </a:lnTo>
                <a:lnTo>
                  <a:pt x="110658" y="216540"/>
                </a:lnTo>
                <a:lnTo>
                  <a:pt x="113460" y="217013"/>
                </a:lnTo>
                <a:lnTo>
                  <a:pt x="116915" y="216534"/>
                </a:lnTo>
                <a:lnTo>
                  <a:pt x="120806" y="215421"/>
                </a:lnTo>
                <a:lnTo>
                  <a:pt x="124987" y="214679"/>
                </a:lnTo>
                <a:lnTo>
                  <a:pt x="129363" y="214185"/>
                </a:lnTo>
                <a:lnTo>
                  <a:pt x="133866" y="213855"/>
                </a:lnTo>
                <a:lnTo>
                  <a:pt x="140044" y="212841"/>
                </a:lnTo>
                <a:lnTo>
                  <a:pt x="147339" y="211372"/>
                </a:lnTo>
                <a:lnTo>
                  <a:pt x="155376" y="209599"/>
                </a:lnTo>
                <a:lnTo>
                  <a:pt x="163115" y="207623"/>
                </a:lnTo>
                <a:lnTo>
                  <a:pt x="170656" y="205511"/>
                </a:lnTo>
                <a:lnTo>
                  <a:pt x="178065" y="203310"/>
                </a:lnTo>
                <a:lnTo>
                  <a:pt x="185385" y="201843"/>
                </a:lnTo>
                <a:lnTo>
                  <a:pt x="192646" y="200865"/>
                </a:lnTo>
                <a:lnTo>
                  <a:pt x="199868" y="200212"/>
                </a:lnTo>
                <a:lnTo>
                  <a:pt x="205477" y="198984"/>
                </a:lnTo>
                <a:lnTo>
                  <a:pt x="210010" y="197371"/>
                </a:lnTo>
                <a:lnTo>
                  <a:pt x="221457" y="19176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57"/>
          <p:cNvSpPr/>
          <p:nvPr/>
        </p:nvSpPr>
        <p:spPr>
          <a:xfrm>
            <a:off x="4143375" y="2436321"/>
            <a:ext cx="164307" cy="21130"/>
          </a:xfrm>
          <a:custGeom>
            <a:avLst/>
            <a:gdLst/>
            <a:ahLst/>
            <a:cxnLst/>
            <a:rect l="0" t="0" r="0" b="0"/>
            <a:pathLst>
              <a:path w="164307" h="21130">
                <a:moveTo>
                  <a:pt x="0" y="21129"/>
                </a:moveTo>
                <a:lnTo>
                  <a:pt x="7584" y="17336"/>
                </a:lnTo>
                <a:lnTo>
                  <a:pt x="11406" y="16219"/>
                </a:lnTo>
                <a:lnTo>
                  <a:pt x="15542" y="15474"/>
                </a:lnTo>
                <a:lnTo>
                  <a:pt x="19886" y="14978"/>
                </a:lnTo>
                <a:lnTo>
                  <a:pt x="25163" y="13853"/>
                </a:lnTo>
                <a:lnTo>
                  <a:pt x="31063" y="12309"/>
                </a:lnTo>
                <a:lnTo>
                  <a:pt x="37377" y="10487"/>
                </a:lnTo>
                <a:lnTo>
                  <a:pt x="43968" y="9271"/>
                </a:lnTo>
                <a:lnTo>
                  <a:pt x="50743" y="8461"/>
                </a:lnTo>
                <a:lnTo>
                  <a:pt x="57641" y="7921"/>
                </a:lnTo>
                <a:lnTo>
                  <a:pt x="64621" y="7561"/>
                </a:lnTo>
                <a:lnTo>
                  <a:pt x="78726" y="7161"/>
                </a:lnTo>
                <a:lnTo>
                  <a:pt x="85822" y="6261"/>
                </a:lnTo>
                <a:lnTo>
                  <a:pt x="92933" y="4867"/>
                </a:lnTo>
                <a:lnTo>
                  <a:pt x="100055" y="3143"/>
                </a:lnTo>
                <a:lnTo>
                  <a:pt x="107184" y="1995"/>
                </a:lnTo>
                <a:lnTo>
                  <a:pt x="114319" y="1229"/>
                </a:lnTo>
                <a:lnTo>
                  <a:pt x="121456" y="719"/>
                </a:lnTo>
                <a:lnTo>
                  <a:pt x="127802" y="378"/>
                </a:lnTo>
                <a:lnTo>
                  <a:pt x="139086" y="0"/>
                </a:lnTo>
                <a:lnTo>
                  <a:pt x="144318" y="693"/>
                </a:lnTo>
                <a:lnTo>
                  <a:pt x="149393" y="1948"/>
                </a:lnTo>
                <a:lnTo>
                  <a:pt x="164306" y="684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58"/>
          <p:cNvSpPr/>
          <p:nvPr/>
        </p:nvSpPr>
        <p:spPr>
          <a:xfrm>
            <a:off x="4160690" y="2500312"/>
            <a:ext cx="196998" cy="42864"/>
          </a:xfrm>
          <a:custGeom>
            <a:avLst/>
            <a:gdLst/>
            <a:ahLst/>
            <a:cxnLst/>
            <a:rect l="0" t="0" r="0" b="0"/>
            <a:pathLst>
              <a:path w="196998" h="42864">
                <a:moveTo>
                  <a:pt x="4116" y="42863"/>
                </a:moveTo>
                <a:lnTo>
                  <a:pt x="0" y="42863"/>
                </a:lnTo>
                <a:lnTo>
                  <a:pt x="17833" y="42863"/>
                </a:lnTo>
                <a:lnTo>
                  <a:pt x="23579" y="42069"/>
                </a:lnTo>
                <a:lnTo>
                  <a:pt x="30585" y="40746"/>
                </a:lnTo>
                <a:lnTo>
                  <a:pt x="38431" y="39070"/>
                </a:lnTo>
                <a:lnTo>
                  <a:pt x="46043" y="37159"/>
                </a:lnTo>
                <a:lnTo>
                  <a:pt x="53498" y="35091"/>
                </a:lnTo>
                <a:lnTo>
                  <a:pt x="60850" y="32920"/>
                </a:lnTo>
                <a:lnTo>
                  <a:pt x="77485" y="28389"/>
                </a:lnTo>
                <a:lnTo>
                  <a:pt x="114035" y="19013"/>
                </a:lnTo>
                <a:lnTo>
                  <a:pt x="123432" y="17438"/>
                </a:lnTo>
                <a:lnTo>
                  <a:pt x="132873" y="16388"/>
                </a:lnTo>
                <a:lnTo>
                  <a:pt x="142341" y="15688"/>
                </a:lnTo>
                <a:lnTo>
                  <a:pt x="152622" y="13633"/>
                </a:lnTo>
                <a:lnTo>
                  <a:pt x="163445" y="10677"/>
                </a:lnTo>
                <a:lnTo>
                  <a:pt x="196997"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59"/>
          <p:cNvSpPr/>
          <p:nvPr/>
        </p:nvSpPr>
        <p:spPr>
          <a:xfrm>
            <a:off x="4536289" y="2339034"/>
            <a:ext cx="21424" cy="275579"/>
          </a:xfrm>
          <a:custGeom>
            <a:avLst/>
            <a:gdLst/>
            <a:ahLst/>
            <a:cxnLst/>
            <a:rect l="0" t="0" r="0" b="0"/>
            <a:pathLst>
              <a:path w="21424" h="275579">
                <a:moveTo>
                  <a:pt x="14279" y="4116"/>
                </a:moveTo>
                <a:lnTo>
                  <a:pt x="14279" y="0"/>
                </a:lnTo>
                <a:lnTo>
                  <a:pt x="14279" y="30846"/>
                </a:lnTo>
                <a:lnTo>
                  <a:pt x="13486" y="35429"/>
                </a:lnTo>
                <a:lnTo>
                  <a:pt x="12163" y="40073"/>
                </a:lnTo>
                <a:lnTo>
                  <a:pt x="10487" y="44756"/>
                </a:lnTo>
                <a:lnTo>
                  <a:pt x="9369" y="50259"/>
                </a:lnTo>
                <a:lnTo>
                  <a:pt x="8625" y="56309"/>
                </a:lnTo>
                <a:lnTo>
                  <a:pt x="8128" y="62724"/>
                </a:lnTo>
                <a:lnTo>
                  <a:pt x="7004" y="70175"/>
                </a:lnTo>
                <a:lnTo>
                  <a:pt x="5460" y="78318"/>
                </a:lnTo>
                <a:lnTo>
                  <a:pt x="3637" y="86921"/>
                </a:lnTo>
                <a:lnTo>
                  <a:pt x="2422" y="95038"/>
                </a:lnTo>
                <a:lnTo>
                  <a:pt x="1612" y="102831"/>
                </a:lnTo>
                <a:lnTo>
                  <a:pt x="1072" y="110407"/>
                </a:lnTo>
                <a:lnTo>
                  <a:pt x="712" y="117839"/>
                </a:lnTo>
                <a:lnTo>
                  <a:pt x="312" y="132447"/>
                </a:lnTo>
                <a:lnTo>
                  <a:pt x="0" y="196990"/>
                </a:lnTo>
                <a:lnTo>
                  <a:pt x="791" y="203342"/>
                </a:lnTo>
                <a:lnTo>
                  <a:pt x="2112" y="209165"/>
                </a:lnTo>
                <a:lnTo>
                  <a:pt x="3786" y="214634"/>
                </a:lnTo>
                <a:lnTo>
                  <a:pt x="5697" y="219867"/>
                </a:lnTo>
                <a:lnTo>
                  <a:pt x="7764" y="224944"/>
                </a:lnTo>
                <a:lnTo>
                  <a:pt x="9936" y="229916"/>
                </a:lnTo>
                <a:lnTo>
                  <a:pt x="11384" y="234818"/>
                </a:lnTo>
                <a:lnTo>
                  <a:pt x="12349" y="239673"/>
                </a:lnTo>
                <a:lnTo>
                  <a:pt x="12992" y="244498"/>
                </a:lnTo>
                <a:lnTo>
                  <a:pt x="14215" y="249302"/>
                </a:lnTo>
                <a:lnTo>
                  <a:pt x="15824" y="254092"/>
                </a:lnTo>
                <a:lnTo>
                  <a:pt x="17690" y="258873"/>
                </a:lnTo>
                <a:lnTo>
                  <a:pt x="18935" y="262854"/>
                </a:lnTo>
                <a:lnTo>
                  <a:pt x="19764" y="266301"/>
                </a:lnTo>
                <a:lnTo>
                  <a:pt x="21423" y="27557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60"/>
          <p:cNvSpPr/>
          <p:nvPr/>
        </p:nvSpPr>
        <p:spPr>
          <a:xfrm>
            <a:off x="4672429" y="2321718"/>
            <a:ext cx="235328" cy="107157"/>
          </a:xfrm>
          <a:custGeom>
            <a:avLst/>
            <a:gdLst/>
            <a:ahLst/>
            <a:cxnLst/>
            <a:rect l="0" t="0" r="0" b="0"/>
            <a:pathLst>
              <a:path w="235328" h="107157">
                <a:moveTo>
                  <a:pt x="28158" y="0"/>
                </a:moveTo>
                <a:lnTo>
                  <a:pt x="35276" y="0"/>
                </a:lnTo>
                <a:lnTo>
                  <a:pt x="35299" y="9943"/>
                </a:lnTo>
                <a:lnTo>
                  <a:pt x="34506" y="12979"/>
                </a:lnTo>
                <a:lnTo>
                  <a:pt x="33184" y="16590"/>
                </a:lnTo>
                <a:lnTo>
                  <a:pt x="31509" y="20585"/>
                </a:lnTo>
                <a:lnTo>
                  <a:pt x="29598" y="24836"/>
                </a:lnTo>
                <a:lnTo>
                  <a:pt x="25358" y="33793"/>
                </a:lnTo>
                <a:lnTo>
                  <a:pt x="18509" y="47760"/>
                </a:lnTo>
                <a:lnTo>
                  <a:pt x="16169" y="51684"/>
                </a:lnTo>
                <a:lnTo>
                  <a:pt x="13815" y="55094"/>
                </a:lnTo>
                <a:lnTo>
                  <a:pt x="11453" y="58160"/>
                </a:lnTo>
                <a:lnTo>
                  <a:pt x="9084" y="61792"/>
                </a:lnTo>
                <a:lnTo>
                  <a:pt x="6710" y="65801"/>
                </a:lnTo>
                <a:lnTo>
                  <a:pt x="4335" y="70061"/>
                </a:lnTo>
                <a:lnTo>
                  <a:pt x="2751" y="73695"/>
                </a:lnTo>
                <a:lnTo>
                  <a:pt x="1695" y="76911"/>
                </a:lnTo>
                <a:lnTo>
                  <a:pt x="991" y="79849"/>
                </a:lnTo>
                <a:lnTo>
                  <a:pt x="522" y="82602"/>
                </a:lnTo>
                <a:lnTo>
                  <a:pt x="209" y="85230"/>
                </a:lnTo>
                <a:lnTo>
                  <a:pt x="0" y="87777"/>
                </a:lnTo>
                <a:lnTo>
                  <a:pt x="655" y="90268"/>
                </a:lnTo>
                <a:lnTo>
                  <a:pt x="1885" y="92722"/>
                </a:lnTo>
                <a:lnTo>
                  <a:pt x="3499" y="95153"/>
                </a:lnTo>
                <a:lnTo>
                  <a:pt x="4575" y="97566"/>
                </a:lnTo>
                <a:lnTo>
                  <a:pt x="5292" y="99969"/>
                </a:lnTo>
                <a:lnTo>
                  <a:pt x="5771" y="102365"/>
                </a:lnTo>
                <a:lnTo>
                  <a:pt x="6883" y="103962"/>
                </a:lnTo>
                <a:lnTo>
                  <a:pt x="8419" y="105027"/>
                </a:lnTo>
                <a:lnTo>
                  <a:pt x="10236" y="105737"/>
                </a:lnTo>
                <a:lnTo>
                  <a:pt x="16488" y="106526"/>
                </a:lnTo>
                <a:lnTo>
                  <a:pt x="20379" y="106736"/>
                </a:lnTo>
                <a:lnTo>
                  <a:pt x="28934" y="106970"/>
                </a:lnTo>
                <a:lnTo>
                  <a:pt x="106867" y="107156"/>
                </a:lnTo>
                <a:lnTo>
                  <a:pt x="113968" y="106362"/>
                </a:lnTo>
                <a:lnTo>
                  <a:pt x="121084" y="105039"/>
                </a:lnTo>
                <a:lnTo>
                  <a:pt x="128208" y="103364"/>
                </a:lnTo>
                <a:lnTo>
                  <a:pt x="135339" y="102247"/>
                </a:lnTo>
                <a:lnTo>
                  <a:pt x="142475" y="101502"/>
                </a:lnTo>
                <a:lnTo>
                  <a:pt x="149613" y="101006"/>
                </a:lnTo>
                <a:lnTo>
                  <a:pt x="156753" y="100675"/>
                </a:lnTo>
                <a:lnTo>
                  <a:pt x="171036" y="100307"/>
                </a:lnTo>
                <a:lnTo>
                  <a:pt x="177385" y="99415"/>
                </a:lnTo>
                <a:lnTo>
                  <a:pt x="183206" y="98027"/>
                </a:lnTo>
                <a:lnTo>
                  <a:pt x="188673" y="96308"/>
                </a:lnTo>
                <a:lnTo>
                  <a:pt x="193906" y="95161"/>
                </a:lnTo>
                <a:lnTo>
                  <a:pt x="198981" y="94397"/>
                </a:lnTo>
                <a:lnTo>
                  <a:pt x="203953" y="93888"/>
                </a:lnTo>
                <a:lnTo>
                  <a:pt x="208061" y="93548"/>
                </a:lnTo>
                <a:lnTo>
                  <a:pt x="214742" y="93171"/>
                </a:lnTo>
                <a:lnTo>
                  <a:pt x="220357" y="93003"/>
                </a:lnTo>
                <a:lnTo>
                  <a:pt x="235327" y="928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61"/>
          <p:cNvSpPr/>
          <p:nvPr/>
        </p:nvSpPr>
        <p:spPr>
          <a:xfrm>
            <a:off x="4836344" y="2264568"/>
            <a:ext cx="14263" cy="335758"/>
          </a:xfrm>
          <a:custGeom>
            <a:avLst/>
            <a:gdLst/>
            <a:ahLst/>
            <a:cxnLst/>
            <a:rect l="0" t="0" r="0" b="0"/>
            <a:pathLst>
              <a:path w="14263" h="335758">
                <a:moveTo>
                  <a:pt x="7118" y="0"/>
                </a:moveTo>
                <a:lnTo>
                  <a:pt x="7118" y="47061"/>
                </a:lnTo>
                <a:lnTo>
                  <a:pt x="6324" y="52806"/>
                </a:lnTo>
                <a:lnTo>
                  <a:pt x="5001" y="59016"/>
                </a:lnTo>
                <a:lnTo>
                  <a:pt x="3326" y="65538"/>
                </a:lnTo>
                <a:lnTo>
                  <a:pt x="2208" y="73061"/>
                </a:lnTo>
                <a:lnTo>
                  <a:pt x="1464" y="81251"/>
                </a:lnTo>
                <a:lnTo>
                  <a:pt x="967" y="89886"/>
                </a:lnTo>
                <a:lnTo>
                  <a:pt x="415" y="107948"/>
                </a:lnTo>
                <a:lnTo>
                  <a:pt x="0" y="163935"/>
                </a:lnTo>
                <a:lnTo>
                  <a:pt x="785" y="171996"/>
                </a:lnTo>
                <a:lnTo>
                  <a:pt x="2102" y="180545"/>
                </a:lnTo>
                <a:lnTo>
                  <a:pt x="3774" y="189420"/>
                </a:lnTo>
                <a:lnTo>
                  <a:pt x="4889" y="197718"/>
                </a:lnTo>
                <a:lnTo>
                  <a:pt x="5632" y="205631"/>
                </a:lnTo>
                <a:lnTo>
                  <a:pt x="6127" y="213287"/>
                </a:lnTo>
                <a:lnTo>
                  <a:pt x="6458" y="220773"/>
                </a:lnTo>
                <a:lnTo>
                  <a:pt x="6825" y="235440"/>
                </a:lnTo>
                <a:lnTo>
                  <a:pt x="7716" y="241891"/>
                </a:lnTo>
                <a:lnTo>
                  <a:pt x="9104" y="247780"/>
                </a:lnTo>
                <a:lnTo>
                  <a:pt x="10823" y="253293"/>
                </a:lnTo>
                <a:lnTo>
                  <a:pt x="11970" y="259350"/>
                </a:lnTo>
                <a:lnTo>
                  <a:pt x="12734" y="265769"/>
                </a:lnTo>
                <a:lnTo>
                  <a:pt x="13243" y="272429"/>
                </a:lnTo>
                <a:lnTo>
                  <a:pt x="13582" y="278457"/>
                </a:lnTo>
                <a:lnTo>
                  <a:pt x="13960" y="289388"/>
                </a:lnTo>
                <a:lnTo>
                  <a:pt x="14222" y="312061"/>
                </a:lnTo>
                <a:lnTo>
                  <a:pt x="14262" y="33575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62"/>
          <p:cNvSpPr/>
          <p:nvPr/>
        </p:nvSpPr>
        <p:spPr>
          <a:xfrm>
            <a:off x="2014537" y="2907506"/>
            <a:ext cx="368441" cy="371473"/>
          </a:xfrm>
          <a:custGeom>
            <a:avLst/>
            <a:gdLst/>
            <a:ahLst/>
            <a:cxnLst/>
            <a:rect l="0" t="0" r="0" b="0"/>
            <a:pathLst>
              <a:path w="368441" h="371473">
                <a:moveTo>
                  <a:pt x="14288" y="107156"/>
                </a:moveTo>
                <a:lnTo>
                  <a:pt x="8137" y="107156"/>
                </a:lnTo>
                <a:lnTo>
                  <a:pt x="7806" y="106362"/>
                </a:lnTo>
                <a:lnTo>
                  <a:pt x="7146" y="100038"/>
                </a:lnTo>
                <a:lnTo>
                  <a:pt x="294" y="93163"/>
                </a:lnTo>
                <a:lnTo>
                  <a:pt x="2" y="82022"/>
                </a:lnTo>
                <a:lnTo>
                  <a:pt x="0" y="75091"/>
                </a:lnTo>
                <a:lnTo>
                  <a:pt x="794" y="73873"/>
                </a:lnTo>
                <a:lnTo>
                  <a:pt x="2117" y="73061"/>
                </a:lnTo>
                <a:lnTo>
                  <a:pt x="3792" y="72520"/>
                </a:lnTo>
                <a:lnTo>
                  <a:pt x="4910" y="71365"/>
                </a:lnTo>
                <a:lnTo>
                  <a:pt x="5654" y="69802"/>
                </a:lnTo>
                <a:lnTo>
                  <a:pt x="6850" y="65382"/>
                </a:lnTo>
                <a:lnTo>
                  <a:pt x="11995" y="58805"/>
                </a:lnTo>
                <a:lnTo>
                  <a:pt x="13986" y="51321"/>
                </a:lnTo>
                <a:lnTo>
                  <a:pt x="20412" y="43971"/>
                </a:lnTo>
                <a:lnTo>
                  <a:pt x="20978" y="41238"/>
                </a:lnTo>
                <a:lnTo>
                  <a:pt x="21129" y="39399"/>
                </a:lnTo>
                <a:lnTo>
                  <a:pt x="22024" y="38172"/>
                </a:lnTo>
                <a:lnTo>
                  <a:pt x="23414" y="37354"/>
                </a:lnTo>
                <a:lnTo>
                  <a:pt x="27556" y="36042"/>
                </a:lnTo>
                <a:lnTo>
                  <a:pt x="27895" y="35140"/>
                </a:lnTo>
                <a:lnTo>
                  <a:pt x="28549" y="28878"/>
                </a:lnTo>
                <a:lnTo>
                  <a:pt x="32359" y="28664"/>
                </a:lnTo>
                <a:lnTo>
                  <a:pt x="33479" y="27841"/>
                </a:lnTo>
                <a:lnTo>
                  <a:pt x="34226" y="26498"/>
                </a:lnTo>
                <a:lnTo>
                  <a:pt x="35424" y="22432"/>
                </a:lnTo>
                <a:lnTo>
                  <a:pt x="45479" y="16719"/>
                </a:lnTo>
                <a:lnTo>
                  <a:pt x="47994" y="15368"/>
                </a:lnTo>
                <a:lnTo>
                  <a:pt x="51229" y="14768"/>
                </a:lnTo>
                <a:lnTo>
                  <a:pt x="53203" y="14608"/>
                </a:lnTo>
                <a:lnTo>
                  <a:pt x="54518" y="13707"/>
                </a:lnTo>
                <a:lnTo>
                  <a:pt x="55396" y="12313"/>
                </a:lnTo>
                <a:lnTo>
                  <a:pt x="55980" y="10590"/>
                </a:lnTo>
                <a:lnTo>
                  <a:pt x="57164" y="9441"/>
                </a:lnTo>
                <a:lnTo>
                  <a:pt x="58747" y="8675"/>
                </a:lnTo>
                <a:lnTo>
                  <a:pt x="62622" y="7824"/>
                </a:lnTo>
                <a:lnTo>
                  <a:pt x="73912" y="7233"/>
                </a:lnTo>
                <a:lnTo>
                  <a:pt x="106187" y="7144"/>
                </a:lnTo>
                <a:lnTo>
                  <a:pt x="114927" y="5027"/>
                </a:lnTo>
                <a:lnTo>
                  <a:pt x="123310" y="2234"/>
                </a:lnTo>
                <a:lnTo>
                  <a:pt x="134079" y="662"/>
                </a:lnTo>
                <a:lnTo>
                  <a:pt x="145316" y="294"/>
                </a:lnTo>
                <a:lnTo>
                  <a:pt x="167023" y="58"/>
                </a:lnTo>
                <a:lnTo>
                  <a:pt x="200383" y="7"/>
                </a:lnTo>
                <a:lnTo>
                  <a:pt x="206614" y="799"/>
                </a:lnTo>
                <a:lnTo>
                  <a:pt x="217770" y="3794"/>
                </a:lnTo>
                <a:lnTo>
                  <a:pt x="228020" y="5655"/>
                </a:lnTo>
                <a:lnTo>
                  <a:pt x="238661" y="6482"/>
                </a:lnTo>
                <a:lnTo>
                  <a:pt x="251328" y="6849"/>
                </a:lnTo>
                <a:lnTo>
                  <a:pt x="280267" y="7105"/>
                </a:lnTo>
                <a:lnTo>
                  <a:pt x="318767" y="7141"/>
                </a:lnTo>
                <a:lnTo>
                  <a:pt x="328470" y="5026"/>
                </a:lnTo>
                <a:lnTo>
                  <a:pt x="337280" y="2234"/>
                </a:lnTo>
                <a:lnTo>
                  <a:pt x="346703" y="662"/>
                </a:lnTo>
                <a:lnTo>
                  <a:pt x="356998" y="131"/>
                </a:lnTo>
                <a:lnTo>
                  <a:pt x="364294" y="0"/>
                </a:lnTo>
                <a:lnTo>
                  <a:pt x="368113" y="3792"/>
                </a:lnTo>
                <a:lnTo>
                  <a:pt x="368440" y="4909"/>
                </a:lnTo>
                <a:lnTo>
                  <a:pt x="367864" y="5654"/>
                </a:lnTo>
                <a:lnTo>
                  <a:pt x="366686" y="6151"/>
                </a:lnTo>
                <a:lnTo>
                  <a:pt x="361237" y="10642"/>
                </a:lnTo>
                <a:lnTo>
                  <a:pt x="354595" y="20792"/>
                </a:lnTo>
                <a:lnTo>
                  <a:pt x="345239" y="33535"/>
                </a:lnTo>
                <a:lnTo>
                  <a:pt x="340500" y="41627"/>
                </a:lnTo>
                <a:lnTo>
                  <a:pt x="333631" y="50515"/>
                </a:lnTo>
                <a:lnTo>
                  <a:pt x="325287" y="59757"/>
                </a:lnTo>
                <a:lnTo>
                  <a:pt x="316287" y="69157"/>
                </a:lnTo>
                <a:lnTo>
                  <a:pt x="309111" y="78626"/>
                </a:lnTo>
                <a:lnTo>
                  <a:pt x="302483" y="88126"/>
                </a:lnTo>
                <a:lnTo>
                  <a:pt x="294245" y="97640"/>
                </a:lnTo>
                <a:lnTo>
                  <a:pt x="287409" y="107160"/>
                </a:lnTo>
                <a:lnTo>
                  <a:pt x="280931" y="116683"/>
                </a:lnTo>
                <a:lnTo>
                  <a:pt x="272760" y="126207"/>
                </a:lnTo>
                <a:lnTo>
                  <a:pt x="263837" y="135731"/>
                </a:lnTo>
                <a:lnTo>
                  <a:pt x="245174" y="154781"/>
                </a:lnTo>
                <a:lnTo>
                  <a:pt x="237818" y="164306"/>
                </a:lnTo>
                <a:lnTo>
                  <a:pt x="222836" y="187148"/>
                </a:lnTo>
                <a:lnTo>
                  <a:pt x="213868" y="198535"/>
                </a:lnTo>
                <a:lnTo>
                  <a:pt x="205383" y="208888"/>
                </a:lnTo>
                <a:lnTo>
                  <a:pt x="198967" y="218781"/>
                </a:lnTo>
                <a:lnTo>
                  <a:pt x="191353" y="228469"/>
                </a:lnTo>
                <a:lnTo>
                  <a:pt x="182677" y="237273"/>
                </a:lnTo>
                <a:lnTo>
                  <a:pt x="173529" y="243831"/>
                </a:lnTo>
                <a:lnTo>
                  <a:pt x="166289" y="251509"/>
                </a:lnTo>
                <a:lnTo>
                  <a:pt x="159631" y="261007"/>
                </a:lnTo>
                <a:lnTo>
                  <a:pt x="151381" y="273165"/>
                </a:lnTo>
                <a:lnTo>
                  <a:pt x="142422" y="284390"/>
                </a:lnTo>
                <a:lnTo>
                  <a:pt x="133149" y="294671"/>
                </a:lnTo>
                <a:lnTo>
                  <a:pt x="123735" y="304531"/>
                </a:lnTo>
                <a:lnTo>
                  <a:pt x="109511" y="319008"/>
                </a:lnTo>
                <a:lnTo>
                  <a:pt x="100001" y="326460"/>
                </a:lnTo>
                <a:lnTo>
                  <a:pt x="95242" y="329559"/>
                </a:lnTo>
                <a:lnTo>
                  <a:pt x="87838" y="337235"/>
                </a:lnTo>
                <a:lnTo>
                  <a:pt x="84753" y="341504"/>
                </a:lnTo>
                <a:lnTo>
                  <a:pt x="77091" y="348365"/>
                </a:lnTo>
                <a:lnTo>
                  <a:pt x="69188" y="353266"/>
                </a:lnTo>
                <a:lnTo>
                  <a:pt x="63029" y="355444"/>
                </a:lnTo>
                <a:lnTo>
                  <a:pt x="61070" y="356819"/>
                </a:lnTo>
                <a:lnTo>
                  <a:pt x="59763" y="358529"/>
                </a:lnTo>
                <a:lnTo>
                  <a:pt x="57303" y="363991"/>
                </a:lnTo>
                <a:lnTo>
                  <a:pt x="53403" y="368023"/>
                </a:lnTo>
                <a:lnTo>
                  <a:pt x="53065" y="369173"/>
                </a:lnTo>
                <a:lnTo>
                  <a:pt x="53633" y="369941"/>
                </a:lnTo>
                <a:lnTo>
                  <a:pt x="54805" y="370452"/>
                </a:lnTo>
                <a:lnTo>
                  <a:pt x="54793" y="370793"/>
                </a:lnTo>
                <a:lnTo>
                  <a:pt x="53991" y="371020"/>
                </a:lnTo>
                <a:lnTo>
                  <a:pt x="50793" y="371385"/>
                </a:lnTo>
                <a:lnTo>
                  <a:pt x="60018" y="371467"/>
                </a:lnTo>
                <a:lnTo>
                  <a:pt x="70612" y="371472"/>
                </a:lnTo>
                <a:lnTo>
                  <a:pt x="79272" y="369357"/>
                </a:lnTo>
                <a:lnTo>
                  <a:pt x="88414" y="366565"/>
                </a:lnTo>
                <a:lnTo>
                  <a:pt x="97768" y="365324"/>
                </a:lnTo>
                <a:lnTo>
                  <a:pt x="103279" y="364993"/>
                </a:lnTo>
                <a:lnTo>
                  <a:pt x="115751" y="364625"/>
                </a:lnTo>
                <a:lnTo>
                  <a:pt x="127116" y="362345"/>
                </a:lnTo>
                <a:lnTo>
                  <a:pt x="138252" y="359480"/>
                </a:lnTo>
                <a:lnTo>
                  <a:pt x="144556" y="358715"/>
                </a:lnTo>
                <a:lnTo>
                  <a:pt x="151139" y="358206"/>
                </a:lnTo>
                <a:lnTo>
                  <a:pt x="157909" y="357867"/>
                </a:lnTo>
                <a:lnTo>
                  <a:pt x="171782" y="357489"/>
                </a:lnTo>
                <a:lnTo>
                  <a:pt x="178815" y="356595"/>
                </a:lnTo>
                <a:lnTo>
                  <a:pt x="185885" y="355205"/>
                </a:lnTo>
                <a:lnTo>
                  <a:pt x="192980" y="353484"/>
                </a:lnTo>
                <a:lnTo>
                  <a:pt x="200091" y="352338"/>
                </a:lnTo>
                <a:lnTo>
                  <a:pt x="207213" y="351573"/>
                </a:lnTo>
                <a:lnTo>
                  <a:pt x="214342" y="351063"/>
                </a:lnTo>
                <a:lnTo>
                  <a:pt x="220682" y="350723"/>
                </a:lnTo>
                <a:lnTo>
                  <a:pt x="231960" y="350346"/>
                </a:lnTo>
                <a:lnTo>
                  <a:pt x="237984" y="351039"/>
                </a:lnTo>
                <a:lnTo>
                  <a:pt x="244381" y="352295"/>
                </a:lnTo>
                <a:lnTo>
                  <a:pt x="251027" y="353925"/>
                </a:lnTo>
                <a:lnTo>
                  <a:pt x="257045" y="355013"/>
                </a:lnTo>
                <a:lnTo>
                  <a:pt x="267965" y="356221"/>
                </a:lnTo>
                <a:lnTo>
                  <a:pt x="278110" y="356758"/>
                </a:lnTo>
                <a:lnTo>
                  <a:pt x="283038" y="356901"/>
                </a:lnTo>
                <a:lnTo>
                  <a:pt x="292747" y="359177"/>
                </a:lnTo>
                <a:lnTo>
                  <a:pt x="301560" y="362040"/>
                </a:lnTo>
                <a:lnTo>
                  <a:pt x="310984" y="363652"/>
                </a:lnTo>
                <a:lnTo>
                  <a:pt x="321279" y="364197"/>
                </a:lnTo>
                <a:lnTo>
                  <a:pt x="328613" y="3643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63"/>
          <p:cNvSpPr/>
          <p:nvPr/>
        </p:nvSpPr>
        <p:spPr>
          <a:xfrm>
            <a:off x="2086000" y="3028957"/>
            <a:ext cx="307157" cy="35712"/>
          </a:xfrm>
          <a:custGeom>
            <a:avLst/>
            <a:gdLst/>
            <a:ahLst/>
            <a:cxnLst/>
            <a:rect l="0" t="0" r="0" b="0"/>
            <a:pathLst>
              <a:path w="307157" h="35712">
                <a:moveTo>
                  <a:pt x="7118" y="35711"/>
                </a:moveTo>
                <a:lnTo>
                  <a:pt x="0" y="35711"/>
                </a:lnTo>
                <a:lnTo>
                  <a:pt x="3775" y="31919"/>
                </a:lnTo>
                <a:lnTo>
                  <a:pt x="5683" y="30802"/>
                </a:lnTo>
                <a:lnTo>
                  <a:pt x="7749" y="30057"/>
                </a:lnTo>
                <a:lnTo>
                  <a:pt x="14449" y="29009"/>
                </a:lnTo>
                <a:lnTo>
                  <a:pt x="16768" y="28862"/>
                </a:lnTo>
                <a:lnTo>
                  <a:pt x="20695" y="27970"/>
                </a:lnTo>
                <a:lnTo>
                  <a:pt x="25694" y="26582"/>
                </a:lnTo>
                <a:lnTo>
                  <a:pt x="31409" y="24862"/>
                </a:lnTo>
                <a:lnTo>
                  <a:pt x="36806" y="23716"/>
                </a:lnTo>
                <a:lnTo>
                  <a:pt x="41991" y="22952"/>
                </a:lnTo>
                <a:lnTo>
                  <a:pt x="47036" y="22442"/>
                </a:lnTo>
                <a:lnTo>
                  <a:pt x="52780" y="21309"/>
                </a:lnTo>
                <a:lnTo>
                  <a:pt x="58991" y="19760"/>
                </a:lnTo>
                <a:lnTo>
                  <a:pt x="65512" y="17933"/>
                </a:lnTo>
                <a:lnTo>
                  <a:pt x="71447" y="15922"/>
                </a:lnTo>
                <a:lnTo>
                  <a:pt x="76992" y="13787"/>
                </a:lnTo>
                <a:lnTo>
                  <a:pt x="82276" y="11570"/>
                </a:lnTo>
                <a:lnTo>
                  <a:pt x="88973" y="10092"/>
                </a:lnTo>
                <a:lnTo>
                  <a:pt x="96613" y="9107"/>
                </a:lnTo>
                <a:lnTo>
                  <a:pt x="104881" y="8450"/>
                </a:lnTo>
                <a:lnTo>
                  <a:pt x="112775" y="8012"/>
                </a:lnTo>
                <a:lnTo>
                  <a:pt x="127896" y="7526"/>
                </a:lnTo>
                <a:lnTo>
                  <a:pt x="149796" y="7252"/>
                </a:lnTo>
                <a:lnTo>
                  <a:pt x="157005" y="6419"/>
                </a:lnTo>
                <a:lnTo>
                  <a:pt x="164193" y="5071"/>
                </a:lnTo>
                <a:lnTo>
                  <a:pt x="171366" y="3378"/>
                </a:lnTo>
                <a:lnTo>
                  <a:pt x="178529" y="2250"/>
                </a:lnTo>
                <a:lnTo>
                  <a:pt x="185686" y="1497"/>
                </a:lnTo>
                <a:lnTo>
                  <a:pt x="192839" y="996"/>
                </a:lnTo>
                <a:lnTo>
                  <a:pt x="200782" y="661"/>
                </a:lnTo>
                <a:lnTo>
                  <a:pt x="225543" y="191"/>
                </a:lnTo>
                <a:lnTo>
                  <a:pt x="274995" y="0"/>
                </a:lnTo>
                <a:lnTo>
                  <a:pt x="280953" y="791"/>
                </a:lnTo>
                <a:lnTo>
                  <a:pt x="287306" y="2113"/>
                </a:lnTo>
                <a:lnTo>
                  <a:pt x="307156" y="713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64"/>
          <p:cNvSpPr/>
          <p:nvPr/>
        </p:nvSpPr>
        <p:spPr>
          <a:xfrm>
            <a:off x="2643187" y="2986087"/>
            <a:ext cx="207170" cy="28576"/>
          </a:xfrm>
          <a:custGeom>
            <a:avLst/>
            <a:gdLst/>
            <a:ahLst/>
            <a:cxnLst/>
            <a:rect l="0" t="0" r="0" b="0"/>
            <a:pathLst>
              <a:path w="207170" h="28576">
                <a:moveTo>
                  <a:pt x="0" y="28575"/>
                </a:moveTo>
                <a:lnTo>
                  <a:pt x="16793" y="28575"/>
                </a:lnTo>
                <a:lnTo>
                  <a:pt x="19926" y="27781"/>
                </a:lnTo>
                <a:lnTo>
                  <a:pt x="23603" y="26458"/>
                </a:lnTo>
                <a:lnTo>
                  <a:pt x="27642" y="24783"/>
                </a:lnTo>
                <a:lnTo>
                  <a:pt x="31922" y="23665"/>
                </a:lnTo>
                <a:lnTo>
                  <a:pt x="36362" y="22921"/>
                </a:lnTo>
                <a:lnTo>
                  <a:pt x="40910" y="22424"/>
                </a:lnTo>
                <a:lnTo>
                  <a:pt x="45530" y="22093"/>
                </a:lnTo>
                <a:lnTo>
                  <a:pt x="50197" y="21873"/>
                </a:lnTo>
                <a:lnTo>
                  <a:pt x="54896" y="21725"/>
                </a:lnTo>
                <a:lnTo>
                  <a:pt x="59616" y="20834"/>
                </a:lnTo>
                <a:lnTo>
                  <a:pt x="64350" y="19445"/>
                </a:lnTo>
                <a:lnTo>
                  <a:pt x="69094" y="17726"/>
                </a:lnTo>
                <a:lnTo>
                  <a:pt x="74638" y="16580"/>
                </a:lnTo>
                <a:lnTo>
                  <a:pt x="80715" y="15816"/>
                </a:lnTo>
                <a:lnTo>
                  <a:pt x="87147" y="15306"/>
                </a:lnTo>
                <a:lnTo>
                  <a:pt x="93023" y="14967"/>
                </a:lnTo>
                <a:lnTo>
                  <a:pt x="103785" y="14589"/>
                </a:lnTo>
                <a:lnTo>
                  <a:pt x="108878" y="13695"/>
                </a:lnTo>
                <a:lnTo>
                  <a:pt x="113860" y="12305"/>
                </a:lnTo>
                <a:lnTo>
                  <a:pt x="137055" y="4371"/>
                </a:lnTo>
                <a:lnTo>
                  <a:pt x="142964" y="2914"/>
                </a:lnTo>
                <a:lnTo>
                  <a:pt x="148491" y="1943"/>
                </a:lnTo>
                <a:lnTo>
                  <a:pt x="153762" y="1295"/>
                </a:lnTo>
                <a:lnTo>
                  <a:pt x="158865" y="864"/>
                </a:lnTo>
                <a:lnTo>
                  <a:pt x="163853" y="576"/>
                </a:lnTo>
                <a:lnTo>
                  <a:pt x="173630" y="256"/>
                </a:lnTo>
                <a:lnTo>
                  <a:pt x="196685" y="22"/>
                </a:lnTo>
                <a:lnTo>
                  <a:pt x="207169"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65"/>
          <p:cNvSpPr/>
          <p:nvPr/>
        </p:nvSpPr>
        <p:spPr>
          <a:xfrm>
            <a:off x="2643274" y="3086100"/>
            <a:ext cx="221370" cy="7144"/>
          </a:xfrm>
          <a:custGeom>
            <a:avLst/>
            <a:gdLst/>
            <a:ahLst/>
            <a:cxnLst/>
            <a:rect l="0" t="0" r="0" b="0"/>
            <a:pathLst>
              <a:path w="221370" h="7144">
                <a:moveTo>
                  <a:pt x="7057" y="0"/>
                </a:moveTo>
                <a:lnTo>
                  <a:pt x="0" y="0"/>
                </a:lnTo>
                <a:lnTo>
                  <a:pt x="20500" y="0"/>
                </a:lnTo>
                <a:lnTo>
                  <a:pt x="23957" y="793"/>
                </a:lnTo>
                <a:lnTo>
                  <a:pt x="27055" y="2116"/>
                </a:lnTo>
                <a:lnTo>
                  <a:pt x="29913" y="3792"/>
                </a:lnTo>
                <a:lnTo>
                  <a:pt x="34201" y="4909"/>
                </a:lnTo>
                <a:lnTo>
                  <a:pt x="39440" y="5654"/>
                </a:lnTo>
                <a:lnTo>
                  <a:pt x="45315" y="6150"/>
                </a:lnTo>
                <a:lnTo>
                  <a:pt x="51612" y="6481"/>
                </a:lnTo>
                <a:lnTo>
                  <a:pt x="64959" y="6849"/>
                </a:lnTo>
                <a:lnTo>
                  <a:pt x="71852" y="6153"/>
                </a:lnTo>
                <a:lnTo>
                  <a:pt x="78829" y="4896"/>
                </a:lnTo>
                <a:lnTo>
                  <a:pt x="85861" y="3264"/>
                </a:lnTo>
                <a:lnTo>
                  <a:pt x="92930" y="2176"/>
                </a:lnTo>
                <a:lnTo>
                  <a:pt x="100025" y="1450"/>
                </a:lnTo>
                <a:lnTo>
                  <a:pt x="107136" y="967"/>
                </a:lnTo>
                <a:lnTo>
                  <a:pt x="114257" y="1438"/>
                </a:lnTo>
                <a:lnTo>
                  <a:pt x="121386" y="2546"/>
                </a:lnTo>
                <a:lnTo>
                  <a:pt x="128520" y="4079"/>
                </a:lnTo>
                <a:lnTo>
                  <a:pt x="135657" y="5100"/>
                </a:lnTo>
                <a:lnTo>
                  <a:pt x="142797" y="5781"/>
                </a:lnTo>
                <a:lnTo>
                  <a:pt x="149938" y="6235"/>
                </a:lnTo>
                <a:lnTo>
                  <a:pt x="164222" y="6740"/>
                </a:lnTo>
                <a:lnTo>
                  <a:pt x="194235" y="7090"/>
                </a:lnTo>
                <a:lnTo>
                  <a:pt x="221369" y="714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66"/>
          <p:cNvSpPr/>
          <p:nvPr/>
        </p:nvSpPr>
        <p:spPr>
          <a:xfrm>
            <a:off x="3001393" y="2830370"/>
            <a:ext cx="413320" cy="440020"/>
          </a:xfrm>
          <a:custGeom>
            <a:avLst/>
            <a:gdLst/>
            <a:ahLst/>
            <a:cxnLst/>
            <a:rect l="0" t="0" r="0" b="0"/>
            <a:pathLst>
              <a:path w="413320" h="440020">
                <a:moveTo>
                  <a:pt x="13269" y="98567"/>
                </a:moveTo>
                <a:lnTo>
                  <a:pt x="7118" y="98567"/>
                </a:lnTo>
                <a:lnTo>
                  <a:pt x="6787" y="97773"/>
                </a:lnTo>
                <a:lnTo>
                  <a:pt x="6419" y="94775"/>
                </a:lnTo>
                <a:lnTo>
                  <a:pt x="5528" y="92864"/>
                </a:lnTo>
                <a:lnTo>
                  <a:pt x="0" y="85567"/>
                </a:lnTo>
                <a:lnTo>
                  <a:pt x="1551" y="80618"/>
                </a:lnTo>
                <a:lnTo>
                  <a:pt x="6886" y="68907"/>
                </a:lnTo>
                <a:lnTo>
                  <a:pt x="9014" y="64506"/>
                </a:lnTo>
                <a:lnTo>
                  <a:pt x="12020" y="60779"/>
                </a:lnTo>
                <a:lnTo>
                  <a:pt x="32782" y="42742"/>
                </a:lnTo>
                <a:lnTo>
                  <a:pt x="38977" y="38332"/>
                </a:lnTo>
                <a:lnTo>
                  <a:pt x="46283" y="33804"/>
                </a:lnTo>
                <a:lnTo>
                  <a:pt x="54328" y="29198"/>
                </a:lnTo>
                <a:lnTo>
                  <a:pt x="62073" y="25333"/>
                </a:lnTo>
                <a:lnTo>
                  <a:pt x="69617" y="21963"/>
                </a:lnTo>
                <a:lnTo>
                  <a:pt x="77028" y="18923"/>
                </a:lnTo>
                <a:lnTo>
                  <a:pt x="84350" y="16102"/>
                </a:lnTo>
                <a:lnTo>
                  <a:pt x="98836" y="10851"/>
                </a:lnTo>
                <a:lnTo>
                  <a:pt x="120378" y="3433"/>
                </a:lnTo>
                <a:lnTo>
                  <a:pt x="127538" y="1807"/>
                </a:lnTo>
                <a:lnTo>
                  <a:pt x="134692" y="723"/>
                </a:lnTo>
                <a:lnTo>
                  <a:pt x="141843" y="0"/>
                </a:lnTo>
                <a:lnTo>
                  <a:pt x="148991" y="312"/>
                </a:lnTo>
                <a:lnTo>
                  <a:pt x="156138" y="1314"/>
                </a:lnTo>
                <a:lnTo>
                  <a:pt x="163284" y="2775"/>
                </a:lnTo>
                <a:lnTo>
                  <a:pt x="175457" y="6516"/>
                </a:lnTo>
                <a:lnTo>
                  <a:pt x="186953" y="10824"/>
                </a:lnTo>
                <a:lnTo>
                  <a:pt x="199999" y="15385"/>
                </a:lnTo>
                <a:lnTo>
                  <a:pt x="209502" y="20057"/>
                </a:lnTo>
                <a:lnTo>
                  <a:pt x="221431" y="29268"/>
                </a:lnTo>
                <a:lnTo>
                  <a:pt x="230404" y="37605"/>
                </a:lnTo>
                <a:lnTo>
                  <a:pt x="239684" y="46602"/>
                </a:lnTo>
                <a:lnTo>
                  <a:pt x="246983" y="55892"/>
                </a:lnTo>
                <a:lnTo>
                  <a:pt x="253667" y="65313"/>
                </a:lnTo>
                <a:lnTo>
                  <a:pt x="261929" y="74792"/>
                </a:lnTo>
                <a:lnTo>
                  <a:pt x="264768" y="80336"/>
                </a:lnTo>
                <a:lnTo>
                  <a:pt x="267921" y="92845"/>
                </a:lnTo>
                <a:lnTo>
                  <a:pt x="271439" y="106343"/>
                </a:lnTo>
                <a:lnTo>
                  <a:pt x="273489" y="113276"/>
                </a:lnTo>
                <a:lnTo>
                  <a:pt x="274855" y="120279"/>
                </a:lnTo>
                <a:lnTo>
                  <a:pt x="275766" y="127329"/>
                </a:lnTo>
                <a:lnTo>
                  <a:pt x="276373" y="134411"/>
                </a:lnTo>
                <a:lnTo>
                  <a:pt x="276778" y="142307"/>
                </a:lnTo>
                <a:lnTo>
                  <a:pt x="277228" y="159546"/>
                </a:lnTo>
                <a:lnTo>
                  <a:pt x="277481" y="183310"/>
                </a:lnTo>
                <a:lnTo>
                  <a:pt x="275929" y="191575"/>
                </a:lnTo>
                <a:lnTo>
                  <a:pt x="273307" y="200260"/>
                </a:lnTo>
                <a:lnTo>
                  <a:pt x="266954" y="217583"/>
                </a:lnTo>
                <a:lnTo>
                  <a:pt x="253943" y="255410"/>
                </a:lnTo>
                <a:lnTo>
                  <a:pt x="246681" y="277066"/>
                </a:lnTo>
                <a:lnTo>
                  <a:pt x="244283" y="285035"/>
                </a:lnTo>
                <a:lnTo>
                  <a:pt x="239502" y="302356"/>
                </a:lnTo>
                <a:lnTo>
                  <a:pt x="236323" y="310627"/>
                </a:lnTo>
                <a:lnTo>
                  <a:pt x="232615" y="318521"/>
                </a:lnTo>
                <a:lnTo>
                  <a:pt x="228556" y="326166"/>
                </a:lnTo>
                <a:lnTo>
                  <a:pt x="225056" y="333643"/>
                </a:lnTo>
                <a:lnTo>
                  <a:pt x="221929" y="341010"/>
                </a:lnTo>
                <a:lnTo>
                  <a:pt x="215544" y="354751"/>
                </a:lnTo>
                <a:lnTo>
                  <a:pt x="207415" y="366149"/>
                </a:lnTo>
                <a:lnTo>
                  <a:pt x="198510" y="376507"/>
                </a:lnTo>
                <a:lnTo>
                  <a:pt x="190055" y="386402"/>
                </a:lnTo>
                <a:lnTo>
                  <a:pt x="183651" y="396092"/>
                </a:lnTo>
                <a:lnTo>
                  <a:pt x="176042" y="405690"/>
                </a:lnTo>
                <a:lnTo>
                  <a:pt x="171791" y="410472"/>
                </a:lnTo>
                <a:lnTo>
                  <a:pt x="160717" y="417902"/>
                </a:lnTo>
                <a:lnTo>
                  <a:pt x="123074" y="436580"/>
                </a:lnTo>
                <a:lnTo>
                  <a:pt x="113400" y="439295"/>
                </a:lnTo>
                <a:lnTo>
                  <a:pt x="108598" y="440019"/>
                </a:lnTo>
                <a:lnTo>
                  <a:pt x="99029" y="438707"/>
                </a:lnTo>
                <a:lnTo>
                  <a:pt x="89485" y="436271"/>
                </a:lnTo>
                <a:lnTo>
                  <a:pt x="79951" y="435189"/>
                </a:lnTo>
                <a:lnTo>
                  <a:pt x="75186" y="433313"/>
                </a:lnTo>
                <a:lnTo>
                  <a:pt x="65658" y="426995"/>
                </a:lnTo>
                <a:lnTo>
                  <a:pt x="55162" y="418305"/>
                </a:lnTo>
                <a:lnTo>
                  <a:pt x="43232" y="406911"/>
                </a:lnTo>
                <a:lnTo>
                  <a:pt x="40388" y="402555"/>
                </a:lnTo>
                <a:lnTo>
                  <a:pt x="37228" y="393481"/>
                </a:lnTo>
                <a:lnTo>
                  <a:pt x="35824" y="384157"/>
                </a:lnTo>
                <a:lnTo>
                  <a:pt x="35200" y="374721"/>
                </a:lnTo>
                <a:lnTo>
                  <a:pt x="34922" y="365235"/>
                </a:lnTo>
                <a:lnTo>
                  <a:pt x="34720" y="332897"/>
                </a:lnTo>
                <a:lnTo>
                  <a:pt x="36301" y="327812"/>
                </a:lnTo>
                <a:lnTo>
                  <a:pt x="38942" y="323628"/>
                </a:lnTo>
                <a:lnTo>
                  <a:pt x="45317" y="316069"/>
                </a:lnTo>
                <a:lnTo>
                  <a:pt x="54162" y="302889"/>
                </a:lnTo>
                <a:lnTo>
                  <a:pt x="62135" y="293623"/>
                </a:lnTo>
                <a:lnTo>
                  <a:pt x="68854" y="284212"/>
                </a:lnTo>
                <a:lnTo>
                  <a:pt x="71757" y="279481"/>
                </a:lnTo>
                <a:lnTo>
                  <a:pt x="76073" y="275532"/>
                </a:lnTo>
                <a:lnTo>
                  <a:pt x="87220" y="269029"/>
                </a:lnTo>
                <a:lnTo>
                  <a:pt x="97994" y="265609"/>
                </a:lnTo>
                <a:lnTo>
                  <a:pt x="108075" y="264089"/>
                </a:lnTo>
                <a:lnTo>
                  <a:pt x="117847" y="263414"/>
                </a:lnTo>
                <a:lnTo>
                  <a:pt x="127481" y="263114"/>
                </a:lnTo>
                <a:lnTo>
                  <a:pt x="132273" y="263034"/>
                </a:lnTo>
                <a:lnTo>
                  <a:pt x="143947" y="265061"/>
                </a:lnTo>
                <a:lnTo>
                  <a:pt x="156280" y="268608"/>
                </a:lnTo>
                <a:lnTo>
                  <a:pt x="167052" y="272830"/>
                </a:lnTo>
                <a:lnTo>
                  <a:pt x="177132" y="279470"/>
                </a:lnTo>
                <a:lnTo>
                  <a:pt x="187697" y="287712"/>
                </a:lnTo>
                <a:lnTo>
                  <a:pt x="200330" y="296667"/>
                </a:lnTo>
                <a:lnTo>
                  <a:pt x="211766" y="305938"/>
                </a:lnTo>
                <a:lnTo>
                  <a:pt x="222140" y="315351"/>
                </a:lnTo>
                <a:lnTo>
                  <a:pt x="232042" y="324826"/>
                </a:lnTo>
                <a:lnTo>
                  <a:pt x="239618" y="334329"/>
                </a:lnTo>
                <a:lnTo>
                  <a:pt x="242750" y="339085"/>
                </a:lnTo>
                <a:lnTo>
                  <a:pt x="252579" y="348603"/>
                </a:lnTo>
                <a:lnTo>
                  <a:pt x="264092" y="358126"/>
                </a:lnTo>
                <a:lnTo>
                  <a:pt x="274500" y="367649"/>
                </a:lnTo>
                <a:lnTo>
                  <a:pt x="284418" y="375057"/>
                </a:lnTo>
                <a:lnTo>
                  <a:pt x="294911" y="380995"/>
                </a:lnTo>
                <a:lnTo>
                  <a:pt x="307512" y="386280"/>
                </a:lnTo>
                <a:lnTo>
                  <a:pt x="320409" y="393718"/>
                </a:lnTo>
                <a:lnTo>
                  <a:pt x="330751" y="396433"/>
                </a:lnTo>
                <a:lnTo>
                  <a:pt x="341697" y="397639"/>
                </a:lnTo>
                <a:lnTo>
                  <a:pt x="353909" y="398319"/>
                </a:lnTo>
                <a:lnTo>
                  <a:pt x="381595" y="398567"/>
                </a:lnTo>
                <a:lnTo>
                  <a:pt x="391547" y="396471"/>
                </a:lnTo>
                <a:lnTo>
                  <a:pt x="403958" y="392945"/>
                </a:lnTo>
                <a:lnTo>
                  <a:pt x="413319" y="39146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67"/>
          <p:cNvSpPr/>
          <p:nvPr/>
        </p:nvSpPr>
        <p:spPr>
          <a:xfrm>
            <a:off x="3429000" y="2950368"/>
            <a:ext cx="250032" cy="271464"/>
          </a:xfrm>
          <a:custGeom>
            <a:avLst/>
            <a:gdLst/>
            <a:ahLst/>
            <a:cxnLst/>
            <a:rect l="0" t="0" r="0" b="0"/>
            <a:pathLst>
              <a:path w="250032" h="271464">
                <a:moveTo>
                  <a:pt x="0" y="0"/>
                </a:moveTo>
                <a:lnTo>
                  <a:pt x="16999" y="17000"/>
                </a:lnTo>
                <a:lnTo>
                  <a:pt x="21578" y="23695"/>
                </a:lnTo>
                <a:lnTo>
                  <a:pt x="26259" y="31169"/>
                </a:lnTo>
                <a:lnTo>
                  <a:pt x="30985" y="37136"/>
                </a:lnTo>
                <a:lnTo>
                  <a:pt x="37848" y="44551"/>
                </a:lnTo>
                <a:lnTo>
                  <a:pt x="41900" y="48751"/>
                </a:lnTo>
                <a:lnTo>
                  <a:pt x="45396" y="53138"/>
                </a:lnTo>
                <a:lnTo>
                  <a:pt x="48520" y="57651"/>
                </a:lnTo>
                <a:lnTo>
                  <a:pt x="51397" y="62246"/>
                </a:lnTo>
                <a:lnTo>
                  <a:pt x="58826" y="69469"/>
                </a:lnTo>
                <a:lnTo>
                  <a:pt x="63030" y="72507"/>
                </a:lnTo>
                <a:lnTo>
                  <a:pt x="67420" y="76119"/>
                </a:lnTo>
                <a:lnTo>
                  <a:pt x="71934" y="80115"/>
                </a:lnTo>
                <a:lnTo>
                  <a:pt x="81183" y="88788"/>
                </a:lnTo>
                <a:lnTo>
                  <a:pt x="90585" y="97934"/>
                </a:lnTo>
                <a:lnTo>
                  <a:pt x="94521" y="103390"/>
                </a:lnTo>
                <a:lnTo>
                  <a:pt x="97939" y="109408"/>
                </a:lnTo>
                <a:lnTo>
                  <a:pt x="101011" y="115801"/>
                </a:lnTo>
                <a:lnTo>
                  <a:pt x="104647" y="121651"/>
                </a:lnTo>
                <a:lnTo>
                  <a:pt x="108658" y="127138"/>
                </a:lnTo>
                <a:lnTo>
                  <a:pt x="112920" y="132384"/>
                </a:lnTo>
                <a:lnTo>
                  <a:pt x="117349" y="137469"/>
                </a:lnTo>
                <a:lnTo>
                  <a:pt x="121889" y="142446"/>
                </a:lnTo>
                <a:lnTo>
                  <a:pt x="131166" y="152209"/>
                </a:lnTo>
                <a:lnTo>
                  <a:pt x="140582" y="161841"/>
                </a:lnTo>
                <a:lnTo>
                  <a:pt x="145315" y="167425"/>
                </a:lnTo>
                <a:lnTo>
                  <a:pt x="150057" y="173529"/>
                </a:lnTo>
                <a:lnTo>
                  <a:pt x="154807" y="179980"/>
                </a:lnTo>
                <a:lnTo>
                  <a:pt x="159561" y="185868"/>
                </a:lnTo>
                <a:lnTo>
                  <a:pt x="164317" y="191381"/>
                </a:lnTo>
                <a:lnTo>
                  <a:pt x="169076" y="196643"/>
                </a:lnTo>
                <a:lnTo>
                  <a:pt x="173042" y="201739"/>
                </a:lnTo>
                <a:lnTo>
                  <a:pt x="176480" y="206724"/>
                </a:lnTo>
                <a:lnTo>
                  <a:pt x="179566" y="211635"/>
                </a:lnTo>
                <a:lnTo>
                  <a:pt x="185111" y="219208"/>
                </a:lnTo>
                <a:lnTo>
                  <a:pt x="187701" y="222339"/>
                </a:lnTo>
                <a:lnTo>
                  <a:pt x="194812" y="227934"/>
                </a:lnTo>
                <a:lnTo>
                  <a:pt x="198931" y="230537"/>
                </a:lnTo>
                <a:lnTo>
                  <a:pt x="205624" y="237663"/>
                </a:lnTo>
                <a:lnTo>
                  <a:pt x="208520" y="241786"/>
                </a:lnTo>
                <a:lnTo>
                  <a:pt x="211244" y="244535"/>
                </a:lnTo>
                <a:lnTo>
                  <a:pt x="213854" y="246367"/>
                </a:lnTo>
                <a:lnTo>
                  <a:pt x="218871" y="249196"/>
                </a:lnTo>
                <a:lnTo>
                  <a:pt x="226158" y="255252"/>
                </a:lnTo>
                <a:lnTo>
                  <a:pt x="230954" y="259760"/>
                </a:lnTo>
                <a:lnTo>
                  <a:pt x="233344" y="261280"/>
                </a:lnTo>
                <a:lnTo>
                  <a:pt x="240500" y="264212"/>
                </a:lnTo>
                <a:lnTo>
                  <a:pt x="247913" y="269795"/>
                </a:lnTo>
                <a:lnTo>
                  <a:pt x="250031" y="271463"/>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68"/>
          <p:cNvSpPr/>
          <p:nvPr/>
        </p:nvSpPr>
        <p:spPr>
          <a:xfrm>
            <a:off x="3457575" y="2943225"/>
            <a:ext cx="164307" cy="250032"/>
          </a:xfrm>
          <a:custGeom>
            <a:avLst/>
            <a:gdLst/>
            <a:ahLst/>
            <a:cxnLst/>
            <a:rect l="0" t="0" r="0" b="0"/>
            <a:pathLst>
              <a:path w="164307" h="250032">
                <a:moveTo>
                  <a:pt x="164306" y="0"/>
                </a:moveTo>
                <a:lnTo>
                  <a:pt x="164306" y="3792"/>
                </a:lnTo>
                <a:lnTo>
                  <a:pt x="163512" y="4909"/>
                </a:lnTo>
                <a:lnTo>
                  <a:pt x="162189" y="5654"/>
                </a:lnTo>
                <a:lnTo>
                  <a:pt x="160513" y="6150"/>
                </a:lnTo>
                <a:lnTo>
                  <a:pt x="159396" y="7275"/>
                </a:lnTo>
                <a:lnTo>
                  <a:pt x="158652" y="8819"/>
                </a:lnTo>
                <a:lnTo>
                  <a:pt x="158155" y="10641"/>
                </a:lnTo>
                <a:lnTo>
                  <a:pt x="155487" y="14783"/>
                </a:lnTo>
                <a:lnTo>
                  <a:pt x="151655" y="19270"/>
                </a:lnTo>
                <a:lnTo>
                  <a:pt x="147306" y="23910"/>
                </a:lnTo>
                <a:lnTo>
                  <a:pt x="136603" y="34777"/>
                </a:lnTo>
                <a:lnTo>
                  <a:pt x="133137" y="39060"/>
                </a:lnTo>
                <a:lnTo>
                  <a:pt x="130033" y="43502"/>
                </a:lnTo>
                <a:lnTo>
                  <a:pt x="127170" y="48051"/>
                </a:lnTo>
                <a:lnTo>
                  <a:pt x="124467" y="51878"/>
                </a:lnTo>
                <a:lnTo>
                  <a:pt x="119348" y="58246"/>
                </a:lnTo>
                <a:lnTo>
                  <a:pt x="114427" y="65839"/>
                </a:lnTo>
                <a:lnTo>
                  <a:pt x="112003" y="70086"/>
                </a:lnTo>
                <a:lnTo>
                  <a:pt x="107193" y="79039"/>
                </a:lnTo>
                <a:lnTo>
                  <a:pt x="104799" y="83649"/>
                </a:lnTo>
                <a:lnTo>
                  <a:pt x="101616" y="89103"/>
                </a:lnTo>
                <a:lnTo>
                  <a:pt x="90345" y="107363"/>
                </a:lnTo>
                <a:lnTo>
                  <a:pt x="87217" y="112850"/>
                </a:lnTo>
                <a:lnTo>
                  <a:pt x="81626" y="123180"/>
                </a:lnTo>
                <a:lnTo>
                  <a:pt x="76494" y="133063"/>
                </a:lnTo>
                <a:lnTo>
                  <a:pt x="74015" y="138715"/>
                </a:lnTo>
                <a:lnTo>
                  <a:pt x="71568" y="144864"/>
                </a:lnTo>
                <a:lnTo>
                  <a:pt x="69143" y="151345"/>
                </a:lnTo>
                <a:lnTo>
                  <a:pt x="65939" y="157252"/>
                </a:lnTo>
                <a:lnTo>
                  <a:pt x="62215" y="162779"/>
                </a:lnTo>
                <a:lnTo>
                  <a:pt x="58146" y="168050"/>
                </a:lnTo>
                <a:lnTo>
                  <a:pt x="54638" y="173152"/>
                </a:lnTo>
                <a:lnTo>
                  <a:pt x="51507" y="178141"/>
                </a:lnTo>
                <a:lnTo>
                  <a:pt x="48625" y="183054"/>
                </a:lnTo>
                <a:lnTo>
                  <a:pt x="46704" y="187917"/>
                </a:lnTo>
                <a:lnTo>
                  <a:pt x="45423" y="192747"/>
                </a:lnTo>
                <a:lnTo>
                  <a:pt x="44570" y="197554"/>
                </a:lnTo>
                <a:lnTo>
                  <a:pt x="42413" y="202346"/>
                </a:lnTo>
                <a:lnTo>
                  <a:pt x="39387" y="207129"/>
                </a:lnTo>
                <a:lnTo>
                  <a:pt x="35783" y="211904"/>
                </a:lnTo>
                <a:lnTo>
                  <a:pt x="32587" y="215882"/>
                </a:lnTo>
                <a:lnTo>
                  <a:pt x="29662" y="219327"/>
                </a:lnTo>
                <a:lnTo>
                  <a:pt x="26918" y="222418"/>
                </a:lnTo>
                <a:lnTo>
                  <a:pt x="23870" y="227969"/>
                </a:lnTo>
                <a:lnTo>
                  <a:pt x="23057" y="230560"/>
                </a:lnTo>
                <a:lnTo>
                  <a:pt x="20037" y="235556"/>
                </a:lnTo>
                <a:lnTo>
                  <a:pt x="16049" y="240423"/>
                </a:lnTo>
                <a:lnTo>
                  <a:pt x="11630" y="245231"/>
                </a:lnTo>
                <a:lnTo>
                  <a:pt x="7260" y="249906"/>
                </a:lnTo>
                <a:lnTo>
                  <a:pt x="2257" y="250006"/>
                </a:lnTo>
                <a:lnTo>
                  <a:pt x="0" y="25003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69"/>
          <p:cNvSpPr/>
          <p:nvPr/>
        </p:nvSpPr>
        <p:spPr>
          <a:xfrm>
            <a:off x="2871789" y="2721768"/>
            <a:ext cx="842961" cy="707204"/>
          </a:xfrm>
          <a:custGeom>
            <a:avLst/>
            <a:gdLst/>
            <a:ahLst/>
            <a:cxnLst/>
            <a:rect l="0" t="0" r="0" b="0"/>
            <a:pathLst>
              <a:path w="842961" h="707204">
                <a:moveTo>
                  <a:pt x="692942" y="42863"/>
                </a:moveTo>
                <a:lnTo>
                  <a:pt x="686791" y="36712"/>
                </a:lnTo>
                <a:lnTo>
                  <a:pt x="684123" y="36160"/>
                </a:lnTo>
                <a:lnTo>
                  <a:pt x="682300" y="36013"/>
                </a:lnTo>
                <a:lnTo>
                  <a:pt x="680291" y="35121"/>
                </a:lnTo>
                <a:lnTo>
                  <a:pt x="673671" y="30868"/>
                </a:lnTo>
                <a:lnTo>
                  <a:pt x="666683" y="28461"/>
                </a:lnTo>
                <a:lnTo>
                  <a:pt x="659585" y="23867"/>
                </a:lnTo>
                <a:lnTo>
                  <a:pt x="630897" y="14219"/>
                </a:lnTo>
                <a:lnTo>
                  <a:pt x="618378" y="9593"/>
                </a:lnTo>
                <a:lnTo>
                  <a:pt x="590483" y="6565"/>
                </a:lnTo>
                <a:lnTo>
                  <a:pt x="571485" y="1532"/>
                </a:lnTo>
                <a:lnTo>
                  <a:pt x="548653" y="303"/>
                </a:lnTo>
                <a:lnTo>
                  <a:pt x="521933" y="40"/>
                </a:lnTo>
                <a:lnTo>
                  <a:pt x="446374" y="0"/>
                </a:lnTo>
                <a:lnTo>
                  <a:pt x="436248" y="2117"/>
                </a:lnTo>
                <a:lnTo>
                  <a:pt x="425662" y="4910"/>
                </a:lnTo>
                <a:lnTo>
                  <a:pt x="401580" y="6703"/>
                </a:lnTo>
                <a:lnTo>
                  <a:pt x="377508" y="7057"/>
                </a:lnTo>
                <a:lnTo>
                  <a:pt x="341808" y="7136"/>
                </a:lnTo>
                <a:lnTo>
                  <a:pt x="330243" y="9257"/>
                </a:lnTo>
                <a:lnTo>
                  <a:pt x="319017" y="12052"/>
                </a:lnTo>
                <a:lnTo>
                  <a:pt x="299310" y="13625"/>
                </a:lnTo>
                <a:lnTo>
                  <a:pt x="273434" y="14157"/>
                </a:lnTo>
                <a:lnTo>
                  <a:pt x="268014" y="14201"/>
                </a:lnTo>
                <a:lnTo>
                  <a:pt x="257758" y="16366"/>
                </a:lnTo>
                <a:lnTo>
                  <a:pt x="247908" y="19180"/>
                </a:lnTo>
                <a:lnTo>
                  <a:pt x="233438" y="21558"/>
                </a:lnTo>
                <a:lnTo>
                  <a:pt x="214326" y="26954"/>
                </a:lnTo>
                <a:lnTo>
                  <a:pt x="204792" y="28649"/>
                </a:lnTo>
                <a:lnTo>
                  <a:pt x="180974" y="38423"/>
                </a:lnTo>
                <a:lnTo>
                  <a:pt x="157161" y="50049"/>
                </a:lnTo>
                <a:lnTo>
                  <a:pt x="138111" y="59540"/>
                </a:lnTo>
                <a:lnTo>
                  <a:pt x="134142" y="62712"/>
                </a:lnTo>
                <a:lnTo>
                  <a:pt x="123970" y="73968"/>
                </a:lnTo>
                <a:lnTo>
                  <a:pt x="106713" y="85284"/>
                </a:lnTo>
                <a:lnTo>
                  <a:pt x="102098" y="87813"/>
                </a:lnTo>
                <a:lnTo>
                  <a:pt x="94853" y="94855"/>
                </a:lnTo>
                <a:lnTo>
                  <a:pt x="75519" y="116943"/>
                </a:lnTo>
                <a:lnTo>
                  <a:pt x="56088" y="136736"/>
                </a:lnTo>
                <a:lnTo>
                  <a:pt x="45503" y="153069"/>
                </a:lnTo>
                <a:lnTo>
                  <a:pt x="35768" y="171582"/>
                </a:lnTo>
                <a:lnTo>
                  <a:pt x="26202" y="190526"/>
                </a:lnTo>
                <a:lnTo>
                  <a:pt x="23550" y="200037"/>
                </a:lnTo>
                <a:lnTo>
                  <a:pt x="19941" y="216433"/>
                </a:lnTo>
                <a:lnTo>
                  <a:pt x="13845" y="234256"/>
                </a:lnTo>
                <a:lnTo>
                  <a:pt x="10121" y="244607"/>
                </a:lnTo>
                <a:lnTo>
                  <a:pt x="8024" y="260154"/>
                </a:lnTo>
                <a:lnTo>
                  <a:pt x="6610" y="278695"/>
                </a:lnTo>
                <a:lnTo>
                  <a:pt x="1539" y="299585"/>
                </a:lnTo>
                <a:lnTo>
                  <a:pt x="303" y="318998"/>
                </a:lnTo>
                <a:lnTo>
                  <a:pt x="58" y="343030"/>
                </a:lnTo>
                <a:lnTo>
                  <a:pt x="0" y="387086"/>
                </a:lnTo>
                <a:lnTo>
                  <a:pt x="2116" y="398522"/>
                </a:lnTo>
                <a:lnTo>
                  <a:pt x="4908" y="409690"/>
                </a:lnTo>
                <a:lnTo>
                  <a:pt x="7274" y="428571"/>
                </a:lnTo>
                <a:lnTo>
                  <a:pt x="14782" y="449575"/>
                </a:lnTo>
                <a:lnTo>
                  <a:pt x="18475" y="459368"/>
                </a:lnTo>
                <a:lnTo>
                  <a:pt x="22962" y="478589"/>
                </a:lnTo>
                <a:lnTo>
                  <a:pt x="24833" y="483366"/>
                </a:lnTo>
                <a:lnTo>
                  <a:pt x="27465" y="501465"/>
                </a:lnTo>
                <a:lnTo>
                  <a:pt x="32037" y="518117"/>
                </a:lnTo>
                <a:lnTo>
                  <a:pt x="38315" y="528195"/>
                </a:lnTo>
                <a:lnTo>
                  <a:pt x="51487" y="547601"/>
                </a:lnTo>
                <a:lnTo>
                  <a:pt x="54632" y="555057"/>
                </a:lnTo>
                <a:lnTo>
                  <a:pt x="58519" y="565835"/>
                </a:lnTo>
                <a:lnTo>
                  <a:pt x="60444" y="570105"/>
                </a:lnTo>
                <a:lnTo>
                  <a:pt x="77210" y="593061"/>
                </a:lnTo>
                <a:lnTo>
                  <a:pt x="92747" y="615864"/>
                </a:lnTo>
                <a:lnTo>
                  <a:pt x="95168" y="620126"/>
                </a:lnTo>
                <a:lnTo>
                  <a:pt x="102092" y="626978"/>
                </a:lnTo>
                <a:lnTo>
                  <a:pt x="123114" y="644908"/>
                </a:lnTo>
                <a:lnTo>
                  <a:pt x="140565" y="661307"/>
                </a:lnTo>
                <a:lnTo>
                  <a:pt x="162246" y="673804"/>
                </a:lnTo>
                <a:lnTo>
                  <a:pt x="185153" y="682607"/>
                </a:lnTo>
                <a:lnTo>
                  <a:pt x="201084" y="687286"/>
                </a:lnTo>
                <a:lnTo>
                  <a:pt x="205493" y="689172"/>
                </a:lnTo>
                <a:lnTo>
                  <a:pt x="228885" y="692993"/>
                </a:lnTo>
                <a:lnTo>
                  <a:pt x="249616" y="698451"/>
                </a:lnTo>
                <a:lnTo>
                  <a:pt x="266311" y="701719"/>
                </a:lnTo>
                <a:lnTo>
                  <a:pt x="284222" y="705598"/>
                </a:lnTo>
                <a:lnTo>
                  <a:pt x="308289" y="706909"/>
                </a:lnTo>
                <a:lnTo>
                  <a:pt x="346347" y="707203"/>
                </a:lnTo>
                <a:lnTo>
                  <a:pt x="371361" y="706432"/>
                </a:lnTo>
                <a:lnTo>
                  <a:pt x="394529" y="701576"/>
                </a:lnTo>
                <a:lnTo>
                  <a:pt x="414816" y="698412"/>
                </a:lnTo>
                <a:lnTo>
                  <a:pt x="435909" y="694564"/>
                </a:lnTo>
                <a:lnTo>
                  <a:pt x="457240" y="691308"/>
                </a:lnTo>
                <a:lnTo>
                  <a:pt x="478642" y="687432"/>
                </a:lnTo>
                <a:lnTo>
                  <a:pt x="500064" y="684167"/>
                </a:lnTo>
                <a:lnTo>
                  <a:pt x="521493" y="678173"/>
                </a:lnTo>
                <a:lnTo>
                  <a:pt x="546275" y="669036"/>
                </a:lnTo>
                <a:lnTo>
                  <a:pt x="571366" y="658794"/>
                </a:lnTo>
                <a:lnTo>
                  <a:pt x="594550" y="644423"/>
                </a:lnTo>
                <a:lnTo>
                  <a:pt x="607143" y="638042"/>
                </a:lnTo>
                <a:lnTo>
                  <a:pt x="636880" y="616413"/>
                </a:lnTo>
                <a:lnTo>
                  <a:pt x="672599" y="594291"/>
                </a:lnTo>
                <a:lnTo>
                  <a:pt x="694597" y="576061"/>
                </a:lnTo>
                <a:lnTo>
                  <a:pt x="714230" y="557173"/>
                </a:lnTo>
                <a:lnTo>
                  <a:pt x="761996" y="509587"/>
                </a:lnTo>
                <a:lnTo>
                  <a:pt x="769405" y="497946"/>
                </a:lnTo>
                <a:lnTo>
                  <a:pt x="776138" y="485628"/>
                </a:lnTo>
                <a:lnTo>
                  <a:pt x="791279" y="464785"/>
                </a:lnTo>
                <a:lnTo>
                  <a:pt x="802148" y="445381"/>
                </a:lnTo>
                <a:lnTo>
                  <a:pt x="811939" y="425468"/>
                </a:lnTo>
                <a:lnTo>
                  <a:pt x="819129" y="407052"/>
                </a:lnTo>
                <a:lnTo>
                  <a:pt x="828669" y="386205"/>
                </a:lnTo>
                <a:lnTo>
                  <a:pt x="832640" y="376434"/>
                </a:lnTo>
                <a:lnTo>
                  <a:pt x="837306" y="357227"/>
                </a:lnTo>
                <a:lnTo>
                  <a:pt x="839191" y="352451"/>
                </a:lnTo>
                <a:lnTo>
                  <a:pt x="841844" y="334353"/>
                </a:lnTo>
                <a:lnTo>
                  <a:pt x="842740" y="312608"/>
                </a:lnTo>
                <a:lnTo>
                  <a:pt x="842952" y="273870"/>
                </a:lnTo>
                <a:lnTo>
                  <a:pt x="842960" y="230982"/>
                </a:lnTo>
                <a:lnTo>
                  <a:pt x="840844" y="221457"/>
                </a:lnTo>
                <a:lnTo>
                  <a:pt x="838051" y="211932"/>
                </a:lnTo>
                <a:lnTo>
                  <a:pt x="835685" y="197644"/>
                </a:lnTo>
                <a:lnTo>
                  <a:pt x="830293" y="178594"/>
                </a:lnTo>
                <a:lnTo>
                  <a:pt x="828599" y="169069"/>
                </a:lnTo>
                <a:lnTo>
                  <a:pt x="821044" y="150019"/>
                </a:lnTo>
                <a:lnTo>
                  <a:pt x="817345" y="141288"/>
                </a:lnTo>
                <a:lnTo>
                  <a:pt x="815701" y="134761"/>
                </a:lnTo>
                <a:lnTo>
                  <a:pt x="813852" y="119195"/>
                </a:lnTo>
                <a:lnTo>
                  <a:pt x="810709" y="113036"/>
                </a:lnTo>
                <a:lnTo>
                  <a:pt x="797603" y="93937"/>
                </a:lnTo>
                <a:lnTo>
                  <a:pt x="788169" y="81644"/>
                </a:lnTo>
                <a:lnTo>
                  <a:pt x="769141" y="61939"/>
                </a:lnTo>
                <a:lnTo>
                  <a:pt x="765966" y="60343"/>
                </a:lnTo>
                <a:lnTo>
                  <a:pt x="741082" y="52521"/>
                </a:lnTo>
                <a:lnTo>
                  <a:pt x="731106" y="50752"/>
                </a:lnTo>
                <a:lnTo>
                  <a:pt x="713098" y="50105"/>
                </a:lnTo>
                <a:lnTo>
                  <a:pt x="710348" y="49278"/>
                </a:lnTo>
                <a:lnTo>
                  <a:pt x="701892" y="45116"/>
                </a:lnTo>
                <a:lnTo>
                  <a:pt x="685214" y="43308"/>
                </a:lnTo>
                <a:lnTo>
                  <a:pt x="659860" y="42880"/>
                </a:lnTo>
                <a:lnTo>
                  <a:pt x="650079" y="428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70"/>
          <p:cNvSpPr/>
          <p:nvPr/>
        </p:nvSpPr>
        <p:spPr>
          <a:xfrm>
            <a:off x="3657724" y="2278856"/>
            <a:ext cx="403763" cy="385755"/>
          </a:xfrm>
          <a:custGeom>
            <a:avLst/>
            <a:gdLst/>
            <a:ahLst/>
            <a:cxnLst/>
            <a:rect l="0" t="0" r="0" b="0"/>
            <a:pathLst>
              <a:path w="403763" h="385755">
                <a:moveTo>
                  <a:pt x="185613" y="0"/>
                </a:moveTo>
                <a:lnTo>
                  <a:pt x="179462" y="0"/>
                </a:lnTo>
                <a:lnTo>
                  <a:pt x="172962" y="4909"/>
                </a:lnTo>
                <a:lnTo>
                  <a:pt x="168613" y="6151"/>
                </a:lnTo>
                <a:lnTo>
                  <a:pt x="157910" y="6849"/>
                </a:lnTo>
                <a:lnTo>
                  <a:pt x="154444" y="7741"/>
                </a:lnTo>
                <a:lnTo>
                  <a:pt x="144981" y="12789"/>
                </a:lnTo>
                <a:lnTo>
                  <a:pt x="132475" y="19311"/>
                </a:lnTo>
                <a:lnTo>
                  <a:pt x="109314" y="30990"/>
                </a:lnTo>
                <a:lnTo>
                  <a:pt x="105378" y="34154"/>
                </a:lnTo>
                <a:lnTo>
                  <a:pt x="96047" y="45397"/>
                </a:lnTo>
                <a:lnTo>
                  <a:pt x="87461" y="54902"/>
                </a:lnTo>
                <a:lnTo>
                  <a:pt x="79548" y="63030"/>
                </a:lnTo>
                <a:lnTo>
                  <a:pt x="72856" y="71934"/>
                </a:lnTo>
                <a:lnTo>
                  <a:pt x="67237" y="81183"/>
                </a:lnTo>
                <a:lnTo>
                  <a:pt x="62093" y="90585"/>
                </a:lnTo>
                <a:lnTo>
                  <a:pt x="55044" y="100056"/>
                </a:lnTo>
                <a:lnTo>
                  <a:pt x="47414" y="109557"/>
                </a:lnTo>
                <a:lnTo>
                  <a:pt x="41377" y="119071"/>
                </a:lnTo>
                <a:lnTo>
                  <a:pt x="36048" y="128591"/>
                </a:lnTo>
                <a:lnTo>
                  <a:pt x="28585" y="142876"/>
                </a:lnTo>
                <a:lnTo>
                  <a:pt x="4640" y="190500"/>
                </a:lnTo>
                <a:lnTo>
                  <a:pt x="1993" y="200025"/>
                </a:lnTo>
                <a:lnTo>
                  <a:pt x="817" y="209550"/>
                </a:lnTo>
                <a:lnTo>
                  <a:pt x="294" y="219075"/>
                </a:lnTo>
                <a:lnTo>
                  <a:pt x="62" y="228600"/>
                </a:lnTo>
                <a:lnTo>
                  <a:pt x="0" y="233362"/>
                </a:lnTo>
                <a:lnTo>
                  <a:pt x="2047" y="242887"/>
                </a:lnTo>
                <a:lnTo>
                  <a:pt x="4809" y="252412"/>
                </a:lnTo>
                <a:lnTo>
                  <a:pt x="6037" y="261937"/>
                </a:lnTo>
                <a:lnTo>
                  <a:pt x="8700" y="271462"/>
                </a:lnTo>
                <a:lnTo>
                  <a:pt x="11735" y="280194"/>
                </a:lnTo>
                <a:lnTo>
                  <a:pt x="14237" y="290365"/>
                </a:lnTo>
                <a:lnTo>
                  <a:pt x="19653" y="302287"/>
                </a:lnTo>
                <a:lnTo>
                  <a:pt x="26285" y="311993"/>
                </a:lnTo>
                <a:lnTo>
                  <a:pt x="30927" y="320167"/>
                </a:lnTo>
                <a:lnTo>
                  <a:pt x="37753" y="326976"/>
                </a:lnTo>
                <a:lnTo>
                  <a:pt x="41796" y="329902"/>
                </a:lnTo>
                <a:lnTo>
                  <a:pt x="48405" y="337388"/>
                </a:lnTo>
                <a:lnTo>
                  <a:pt x="56588" y="348410"/>
                </a:lnTo>
                <a:lnTo>
                  <a:pt x="59115" y="351336"/>
                </a:lnTo>
                <a:lnTo>
                  <a:pt x="70256" y="359246"/>
                </a:lnTo>
                <a:lnTo>
                  <a:pt x="79045" y="364188"/>
                </a:lnTo>
                <a:lnTo>
                  <a:pt x="90802" y="371432"/>
                </a:lnTo>
                <a:lnTo>
                  <a:pt x="93831" y="373828"/>
                </a:lnTo>
                <a:lnTo>
                  <a:pt x="97438" y="375425"/>
                </a:lnTo>
                <a:lnTo>
                  <a:pt x="105678" y="377199"/>
                </a:lnTo>
                <a:lnTo>
                  <a:pt x="114632" y="380104"/>
                </a:lnTo>
                <a:lnTo>
                  <a:pt x="123904" y="383247"/>
                </a:lnTo>
                <a:lnTo>
                  <a:pt x="133316" y="384645"/>
                </a:lnTo>
                <a:lnTo>
                  <a:pt x="143747" y="385431"/>
                </a:lnTo>
                <a:lnTo>
                  <a:pt x="155657" y="385664"/>
                </a:lnTo>
                <a:lnTo>
                  <a:pt x="183319" y="385754"/>
                </a:lnTo>
                <a:lnTo>
                  <a:pt x="192796" y="383642"/>
                </a:lnTo>
                <a:lnTo>
                  <a:pt x="203093" y="380851"/>
                </a:lnTo>
                <a:lnTo>
                  <a:pt x="215607" y="379611"/>
                </a:lnTo>
                <a:lnTo>
                  <a:pt x="226990" y="376943"/>
                </a:lnTo>
                <a:lnTo>
                  <a:pt x="237340" y="373111"/>
                </a:lnTo>
                <a:lnTo>
                  <a:pt x="247232" y="368763"/>
                </a:lnTo>
                <a:lnTo>
                  <a:pt x="256920" y="364184"/>
                </a:lnTo>
                <a:lnTo>
                  <a:pt x="276075" y="354777"/>
                </a:lnTo>
                <a:lnTo>
                  <a:pt x="285614" y="347914"/>
                </a:lnTo>
                <a:lnTo>
                  <a:pt x="295145" y="340366"/>
                </a:lnTo>
                <a:lnTo>
                  <a:pt x="304673" y="334365"/>
                </a:lnTo>
                <a:lnTo>
                  <a:pt x="314200" y="326936"/>
                </a:lnTo>
                <a:lnTo>
                  <a:pt x="323725" y="318342"/>
                </a:lnTo>
                <a:lnTo>
                  <a:pt x="333250" y="309231"/>
                </a:lnTo>
                <a:lnTo>
                  <a:pt x="340659" y="299890"/>
                </a:lnTo>
                <a:lnTo>
                  <a:pt x="347391" y="290447"/>
                </a:lnTo>
                <a:lnTo>
                  <a:pt x="355675" y="280958"/>
                </a:lnTo>
                <a:lnTo>
                  <a:pt x="362532" y="271449"/>
                </a:lnTo>
                <a:lnTo>
                  <a:pt x="368225" y="261138"/>
                </a:lnTo>
                <a:lnTo>
                  <a:pt x="370854" y="255054"/>
                </a:lnTo>
                <a:lnTo>
                  <a:pt x="373401" y="248618"/>
                </a:lnTo>
                <a:lnTo>
                  <a:pt x="378347" y="237232"/>
                </a:lnTo>
                <a:lnTo>
                  <a:pt x="383192" y="226880"/>
                </a:lnTo>
                <a:lnTo>
                  <a:pt x="387990" y="216987"/>
                </a:lnTo>
                <a:lnTo>
                  <a:pt x="392769" y="205183"/>
                </a:lnTo>
                <a:lnTo>
                  <a:pt x="395154" y="198701"/>
                </a:lnTo>
                <a:lnTo>
                  <a:pt x="397805" y="187265"/>
                </a:lnTo>
                <a:lnTo>
                  <a:pt x="399777" y="176891"/>
                </a:lnTo>
                <a:lnTo>
                  <a:pt x="403299" y="166989"/>
                </a:lnTo>
                <a:lnTo>
                  <a:pt x="403762" y="161332"/>
                </a:lnTo>
                <a:lnTo>
                  <a:pt x="403277" y="155180"/>
                </a:lnTo>
                <a:lnTo>
                  <a:pt x="402159" y="148697"/>
                </a:lnTo>
                <a:lnTo>
                  <a:pt x="400919" y="137260"/>
                </a:lnTo>
                <a:lnTo>
                  <a:pt x="399573" y="126886"/>
                </a:lnTo>
                <a:lnTo>
                  <a:pt x="396329" y="116983"/>
                </a:lnTo>
                <a:lnTo>
                  <a:pt x="392242" y="107290"/>
                </a:lnTo>
                <a:lnTo>
                  <a:pt x="387779" y="97691"/>
                </a:lnTo>
                <a:lnTo>
                  <a:pt x="376081" y="73826"/>
                </a:lnTo>
                <a:lnTo>
                  <a:pt x="369220" y="64297"/>
                </a:lnTo>
                <a:lnTo>
                  <a:pt x="361673" y="55564"/>
                </a:lnTo>
                <a:lnTo>
                  <a:pt x="355672" y="49036"/>
                </a:lnTo>
                <a:lnTo>
                  <a:pt x="344039" y="40899"/>
                </a:lnTo>
                <a:lnTo>
                  <a:pt x="335135" y="35905"/>
                </a:lnTo>
                <a:lnTo>
                  <a:pt x="321197" y="28630"/>
                </a:lnTo>
                <a:lnTo>
                  <a:pt x="316483" y="26230"/>
                </a:lnTo>
                <a:lnTo>
                  <a:pt x="310167" y="24630"/>
                </a:lnTo>
                <a:lnTo>
                  <a:pt x="302780" y="23564"/>
                </a:lnTo>
                <a:lnTo>
                  <a:pt x="294680" y="22853"/>
                </a:lnTo>
                <a:lnTo>
                  <a:pt x="287694" y="21585"/>
                </a:lnTo>
                <a:lnTo>
                  <a:pt x="275697" y="18060"/>
                </a:lnTo>
                <a:lnTo>
                  <a:pt x="269482" y="16802"/>
                </a:lnTo>
                <a:lnTo>
                  <a:pt x="262956" y="15964"/>
                </a:lnTo>
                <a:lnTo>
                  <a:pt x="256225" y="15405"/>
                </a:lnTo>
                <a:lnTo>
                  <a:pt x="244513" y="16901"/>
                </a:lnTo>
                <a:lnTo>
                  <a:pt x="233222" y="19418"/>
                </a:lnTo>
                <a:lnTo>
                  <a:pt x="226878" y="20089"/>
                </a:lnTo>
                <a:lnTo>
                  <a:pt x="220267" y="20536"/>
                </a:lnTo>
                <a:lnTo>
                  <a:pt x="213478" y="21628"/>
                </a:lnTo>
                <a:lnTo>
                  <a:pt x="206571" y="23150"/>
                </a:lnTo>
                <a:lnTo>
                  <a:pt x="199585" y="24958"/>
                </a:lnTo>
                <a:lnTo>
                  <a:pt x="187590" y="29084"/>
                </a:lnTo>
                <a:lnTo>
                  <a:pt x="176966" y="33564"/>
                </a:lnTo>
                <a:lnTo>
                  <a:pt x="166954" y="38200"/>
                </a:lnTo>
                <a:lnTo>
                  <a:pt x="156183" y="41481"/>
                </a:lnTo>
                <a:lnTo>
                  <a:pt x="150573" y="44365"/>
                </a:lnTo>
                <a:lnTo>
                  <a:pt x="142751" y="500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71"/>
          <p:cNvSpPr/>
          <p:nvPr/>
        </p:nvSpPr>
        <p:spPr>
          <a:xfrm>
            <a:off x="5607976" y="2371828"/>
            <a:ext cx="228039" cy="356630"/>
          </a:xfrm>
          <a:custGeom>
            <a:avLst/>
            <a:gdLst/>
            <a:ahLst/>
            <a:cxnLst/>
            <a:rect l="0" t="0" r="0" b="0"/>
            <a:pathLst>
              <a:path w="228039" h="356630">
                <a:moveTo>
                  <a:pt x="78449" y="35615"/>
                </a:moveTo>
                <a:lnTo>
                  <a:pt x="72298" y="35615"/>
                </a:lnTo>
                <a:lnTo>
                  <a:pt x="71967" y="34822"/>
                </a:lnTo>
                <a:lnTo>
                  <a:pt x="71392" y="25672"/>
                </a:lnTo>
                <a:lnTo>
                  <a:pt x="72157" y="24224"/>
                </a:lnTo>
                <a:lnTo>
                  <a:pt x="73460" y="23259"/>
                </a:lnTo>
                <a:lnTo>
                  <a:pt x="75123" y="22615"/>
                </a:lnTo>
                <a:lnTo>
                  <a:pt x="81204" y="17667"/>
                </a:lnTo>
                <a:lnTo>
                  <a:pt x="85048" y="14125"/>
                </a:lnTo>
                <a:lnTo>
                  <a:pt x="89198" y="11763"/>
                </a:lnTo>
                <a:lnTo>
                  <a:pt x="93553" y="10189"/>
                </a:lnTo>
                <a:lnTo>
                  <a:pt x="98043" y="9139"/>
                </a:lnTo>
                <a:lnTo>
                  <a:pt x="105148" y="5856"/>
                </a:lnTo>
                <a:lnTo>
                  <a:pt x="108155" y="3870"/>
                </a:lnTo>
                <a:lnTo>
                  <a:pt x="112541" y="2545"/>
                </a:lnTo>
                <a:lnTo>
                  <a:pt x="117845" y="1662"/>
                </a:lnTo>
                <a:lnTo>
                  <a:pt x="123763" y="1074"/>
                </a:lnTo>
                <a:lnTo>
                  <a:pt x="129296" y="681"/>
                </a:lnTo>
                <a:lnTo>
                  <a:pt x="134572" y="420"/>
                </a:lnTo>
                <a:lnTo>
                  <a:pt x="144667" y="129"/>
                </a:lnTo>
                <a:lnTo>
                  <a:pt x="154446" y="0"/>
                </a:lnTo>
                <a:lnTo>
                  <a:pt x="159276" y="759"/>
                </a:lnTo>
                <a:lnTo>
                  <a:pt x="164083" y="2059"/>
                </a:lnTo>
                <a:lnTo>
                  <a:pt x="168876" y="3720"/>
                </a:lnTo>
                <a:lnTo>
                  <a:pt x="172865" y="5620"/>
                </a:lnTo>
                <a:lnTo>
                  <a:pt x="179413" y="9849"/>
                </a:lnTo>
                <a:lnTo>
                  <a:pt x="184970" y="16490"/>
                </a:lnTo>
                <a:lnTo>
                  <a:pt x="187563" y="20484"/>
                </a:lnTo>
                <a:lnTo>
                  <a:pt x="190444" y="29155"/>
                </a:lnTo>
                <a:lnTo>
                  <a:pt x="191212" y="33690"/>
                </a:lnTo>
                <a:lnTo>
                  <a:pt x="190930" y="39094"/>
                </a:lnTo>
                <a:lnTo>
                  <a:pt x="189949" y="45078"/>
                </a:lnTo>
                <a:lnTo>
                  <a:pt x="188501" y="51449"/>
                </a:lnTo>
                <a:lnTo>
                  <a:pt x="186742" y="57284"/>
                </a:lnTo>
                <a:lnTo>
                  <a:pt x="182671" y="68000"/>
                </a:lnTo>
                <a:lnTo>
                  <a:pt x="179680" y="73874"/>
                </a:lnTo>
                <a:lnTo>
                  <a:pt x="176099" y="80171"/>
                </a:lnTo>
                <a:lnTo>
                  <a:pt x="172124" y="86750"/>
                </a:lnTo>
                <a:lnTo>
                  <a:pt x="168680" y="93518"/>
                </a:lnTo>
                <a:lnTo>
                  <a:pt x="165590" y="100411"/>
                </a:lnTo>
                <a:lnTo>
                  <a:pt x="162737" y="107387"/>
                </a:lnTo>
                <a:lnTo>
                  <a:pt x="159247" y="114420"/>
                </a:lnTo>
                <a:lnTo>
                  <a:pt x="155333" y="121489"/>
                </a:lnTo>
                <a:lnTo>
                  <a:pt x="151136" y="128583"/>
                </a:lnTo>
                <a:lnTo>
                  <a:pt x="145957" y="134900"/>
                </a:lnTo>
                <a:lnTo>
                  <a:pt x="140123" y="140699"/>
                </a:lnTo>
                <a:lnTo>
                  <a:pt x="133852" y="146152"/>
                </a:lnTo>
                <a:lnTo>
                  <a:pt x="128085" y="152169"/>
                </a:lnTo>
                <a:lnTo>
                  <a:pt x="122652" y="158562"/>
                </a:lnTo>
                <a:lnTo>
                  <a:pt x="117442" y="165204"/>
                </a:lnTo>
                <a:lnTo>
                  <a:pt x="112382" y="171221"/>
                </a:lnTo>
                <a:lnTo>
                  <a:pt x="107421" y="176819"/>
                </a:lnTo>
                <a:lnTo>
                  <a:pt x="98469" y="186479"/>
                </a:lnTo>
                <a:lnTo>
                  <a:pt x="91844" y="193418"/>
                </a:lnTo>
                <a:lnTo>
                  <a:pt x="88173" y="195586"/>
                </a:lnTo>
                <a:lnTo>
                  <a:pt x="84138" y="197031"/>
                </a:lnTo>
                <a:lnTo>
                  <a:pt x="71527" y="199871"/>
                </a:lnTo>
                <a:lnTo>
                  <a:pt x="71371" y="196114"/>
                </a:lnTo>
                <a:lnTo>
                  <a:pt x="72142" y="194208"/>
                </a:lnTo>
                <a:lnTo>
                  <a:pt x="75117" y="189974"/>
                </a:lnTo>
                <a:lnTo>
                  <a:pt x="81201" y="183330"/>
                </a:lnTo>
                <a:lnTo>
                  <a:pt x="85046" y="179335"/>
                </a:lnTo>
                <a:lnTo>
                  <a:pt x="89197" y="175879"/>
                </a:lnTo>
                <a:lnTo>
                  <a:pt x="93552" y="172780"/>
                </a:lnTo>
                <a:lnTo>
                  <a:pt x="98042" y="169921"/>
                </a:lnTo>
                <a:lnTo>
                  <a:pt x="102624" y="167221"/>
                </a:lnTo>
                <a:lnTo>
                  <a:pt x="107265" y="164628"/>
                </a:lnTo>
                <a:lnTo>
                  <a:pt x="111948" y="162105"/>
                </a:lnTo>
                <a:lnTo>
                  <a:pt x="117450" y="160423"/>
                </a:lnTo>
                <a:lnTo>
                  <a:pt x="123499" y="159302"/>
                </a:lnTo>
                <a:lnTo>
                  <a:pt x="129914" y="158554"/>
                </a:lnTo>
                <a:lnTo>
                  <a:pt x="136571" y="158056"/>
                </a:lnTo>
                <a:lnTo>
                  <a:pt x="143391" y="157723"/>
                </a:lnTo>
                <a:lnTo>
                  <a:pt x="156524" y="157354"/>
                </a:lnTo>
                <a:lnTo>
                  <a:pt x="167653" y="157190"/>
                </a:lnTo>
                <a:lnTo>
                  <a:pt x="172844" y="157940"/>
                </a:lnTo>
                <a:lnTo>
                  <a:pt x="177890" y="159234"/>
                </a:lnTo>
                <a:lnTo>
                  <a:pt x="182843" y="160890"/>
                </a:lnTo>
                <a:lnTo>
                  <a:pt x="187733" y="162788"/>
                </a:lnTo>
                <a:lnTo>
                  <a:pt x="192580" y="164847"/>
                </a:lnTo>
                <a:lnTo>
                  <a:pt x="197398" y="167014"/>
                </a:lnTo>
                <a:lnTo>
                  <a:pt x="201405" y="169252"/>
                </a:lnTo>
                <a:lnTo>
                  <a:pt x="207973" y="173855"/>
                </a:lnTo>
                <a:lnTo>
                  <a:pt x="213538" y="180664"/>
                </a:lnTo>
                <a:lnTo>
                  <a:pt x="218657" y="188981"/>
                </a:lnTo>
                <a:lnTo>
                  <a:pt x="223578" y="197970"/>
                </a:lnTo>
                <a:lnTo>
                  <a:pt x="226294" y="207256"/>
                </a:lnTo>
                <a:lnTo>
                  <a:pt x="227501" y="217469"/>
                </a:lnTo>
                <a:lnTo>
                  <a:pt x="227823" y="223526"/>
                </a:lnTo>
                <a:lnTo>
                  <a:pt x="228038" y="229945"/>
                </a:lnTo>
                <a:lnTo>
                  <a:pt x="227387" y="236606"/>
                </a:lnTo>
                <a:lnTo>
                  <a:pt x="226160" y="243428"/>
                </a:lnTo>
                <a:lnTo>
                  <a:pt x="224548" y="250357"/>
                </a:lnTo>
                <a:lnTo>
                  <a:pt x="222680" y="257358"/>
                </a:lnTo>
                <a:lnTo>
                  <a:pt x="218486" y="271486"/>
                </a:lnTo>
                <a:lnTo>
                  <a:pt x="214670" y="277794"/>
                </a:lnTo>
                <a:lnTo>
                  <a:pt x="209744" y="283587"/>
                </a:lnTo>
                <a:lnTo>
                  <a:pt x="188521" y="304290"/>
                </a:lnTo>
                <a:lnTo>
                  <a:pt x="173857" y="318864"/>
                </a:lnTo>
                <a:lnTo>
                  <a:pt x="168248" y="323666"/>
                </a:lnTo>
                <a:lnTo>
                  <a:pt x="162127" y="328455"/>
                </a:lnTo>
                <a:lnTo>
                  <a:pt x="155665" y="333236"/>
                </a:lnTo>
                <a:lnTo>
                  <a:pt x="148976" y="337217"/>
                </a:lnTo>
                <a:lnTo>
                  <a:pt x="142136" y="340664"/>
                </a:lnTo>
                <a:lnTo>
                  <a:pt x="128979" y="346611"/>
                </a:lnTo>
                <a:lnTo>
                  <a:pt x="117840" y="351900"/>
                </a:lnTo>
                <a:lnTo>
                  <a:pt x="111853" y="353628"/>
                </a:lnTo>
                <a:lnTo>
                  <a:pt x="105481" y="354780"/>
                </a:lnTo>
                <a:lnTo>
                  <a:pt x="98852" y="355548"/>
                </a:lnTo>
                <a:lnTo>
                  <a:pt x="92051" y="356060"/>
                </a:lnTo>
                <a:lnTo>
                  <a:pt x="85135" y="356401"/>
                </a:lnTo>
                <a:lnTo>
                  <a:pt x="78144" y="356629"/>
                </a:lnTo>
                <a:lnTo>
                  <a:pt x="71895" y="355987"/>
                </a:lnTo>
                <a:lnTo>
                  <a:pt x="66142" y="354765"/>
                </a:lnTo>
                <a:lnTo>
                  <a:pt x="60719" y="353157"/>
                </a:lnTo>
                <a:lnTo>
                  <a:pt x="55517" y="352085"/>
                </a:lnTo>
                <a:lnTo>
                  <a:pt x="50461" y="351370"/>
                </a:lnTo>
                <a:lnTo>
                  <a:pt x="45502" y="350893"/>
                </a:lnTo>
                <a:lnTo>
                  <a:pt x="41403" y="349782"/>
                </a:lnTo>
                <a:lnTo>
                  <a:pt x="34732" y="346430"/>
                </a:lnTo>
                <a:lnTo>
                  <a:pt x="27004" y="342295"/>
                </a:lnTo>
                <a:lnTo>
                  <a:pt x="22721" y="340081"/>
                </a:lnTo>
                <a:lnTo>
                  <a:pt x="15846" y="335504"/>
                </a:lnTo>
                <a:lnTo>
                  <a:pt x="10144" y="330824"/>
                </a:lnTo>
                <a:lnTo>
                  <a:pt x="4964" y="326098"/>
                </a:lnTo>
                <a:lnTo>
                  <a:pt x="3265" y="323727"/>
                </a:lnTo>
                <a:lnTo>
                  <a:pt x="1378" y="318975"/>
                </a:lnTo>
                <a:lnTo>
                  <a:pt x="166" y="309457"/>
                </a:lnTo>
                <a:lnTo>
                  <a:pt x="0" y="304696"/>
                </a:lnTo>
                <a:lnTo>
                  <a:pt x="749" y="303108"/>
                </a:lnTo>
                <a:lnTo>
                  <a:pt x="2043" y="302051"/>
                </a:lnTo>
                <a:lnTo>
                  <a:pt x="7011" y="29993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72"/>
          <p:cNvSpPr/>
          <p:nvPr/>
        </p:nvSpPr>
        <p:spPr>
          <a:xfrm>
            <a:off x="5893593" y="2471737"/>
            <a:ext cx="264320" cy="257176"/>
          </a:xfrm>
          <a:custGeom>
            <a:avLst/>
            <a:gdLst/>
            <a:ahLst/>
            <a:cxnLst/>
            <a:rect l="0" t="0" r="0" b="0"/>
            <a:pathLst>
              <a:path w="264320" h="257176">
                <a:moveTo>
                  <a:pt x="0" y="0"/>
                </a:moveTo>
                <a:lnTo>
                  <a:pt x="10642" y="0"/>
                </a:lnTo>
                <a:lnTo>
                  <a:pt x="11857" y="794"/>
                </a:lnTo>
                <a:lnTo>
                  <a:pt x="12668" y="2117"/>
                </a:lnTo>
                <a:lnTo>
                  <a:pt x="13208" y="3792"/>
                </a:lnTo>
                <a:lnTo>
                  <a:pt x="15156" y="5703"/>
                </a:lnTo>
                <a:lnTo>
                  <a:pt x="24687" y="12185"/>
                </a:lnTo>
                <a:lnTo>
                  <a:pt x="30287" y="16793"/>
                </a:lnTo>
                <a:lnTo>
                  <a:pt x="32098" y="19926"/>
                </a:lnTo>
                <a:lnTo>
                  <a:pt x="34110" y="27642"/>
                </a:lnTo>
                <a:lnTo>
                  <a:pt x="36234" y="31128"/>
                </a:lnTo>
                <a:lnTo>
                  <a:pt x="42827" y="37118"/>
                </a:lnTo>
                <a:lnTo>
                  <a:pt x="48932" y="44543"/>
                </a:lnTo>
                <a:lnTo>
                  <a:pt x="51672" y="48745"/>
                </a:lnTo>
                <a:lnTo>
                  <a:pt x="55085" y="53134"/>
                </a:lnTo>
                <a:lnTo>
                  <a:pt x="58949" y="57648"/>
                </a:lnTo>
                <a:lnTo>
                  <a:pt x="63112" y="62244"/>
                </a:lnTo>
                <a:lnTo>
                  <a:pt x="71971" y="71585"/>
                </a:lnTo>
                <a:lnTo>
                  <a:pt x="108599" y="108576"/>
                </a:lnTo>
                <a:lnTo>
                  <a:pt x="115262" y="114453"/>
                </a:lnTo>
                <a:lnTo>
                  <a:pt x="122085" y="119958"/>
                </a:lnTo>
                <a:lnTo>
                  <a:pt x="129015" y="125216"/>
                </a:lnTo>
                <a:lnTo>
                  <a:pt x="135223" y="130309"/>
                </a:lnTo>
                <a:lnTo>
                  <a:pt x="140949" y="135291"/>
                </a:lnTo>
                <a:lnTo>
                  <a:pt x="146353" y="140200"/>
                </a:lnTo>
                <a:lnTo>
                  <a:pt x="156592" y="149888"/>
                </a:lnTo>
                <a:lnTo>
                  <a:pt x="195240" y="188114"/>
                </a:lnTo>
                <a:lnTo>
                  <a:pt x="245145" y="238001"/>
                </a:lnTo>
                <a:lnTo>
                  <a:pt x="246774" y="240424"/>
                </a:lnTo>
                <a:lnTo>
                  <a:pt x="249860" y="247626"/>
                </a:lnTo>
                <a:lnTo>
                  <a:pt x="255495" y="255054"/>
                </a:lnTo>
                <a:lnTo>
                  <a:pt x="256055" y="255761"/>
                </a:lnTo>
                <a:lnTo>
                  <a:pt x="257223" y="256232"/>
                </a:lnTo>
                <a:lnTo>
                  <a:pt x="264319"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73"/>
          <p:cNvSpPr/>
          <p:nvPr/>
        </p:nvSpPr>
        <p:spPr>
          <a:xfrm>
            <a:off x="5872162" y="2486025"/>
            <a:ext cx="214314" cy="250032"/>
          </a:xfrm>
          <a:custGeom>
            <a:avLst/>
            <a:gdLst/>
            <a:ahLst/>
            <a:cxnLst/>
            <a:rect l="0" t="0" r="0" b="0"/>
            <a:pathLst>
              <a:path w="214314" h="250032">
                <a:moveTo>
                  <a:pt x="214313" y="0"/>
                </a:moveTo>
                <a:lnTo>
                  <a:pt x="214313" y="3792"/>
                </a:lnTo>
                <a:lnTo>
                  <a:pt x="213519" y="5703"/>
                </a:lnTo>
                <a:lnTo>
                  <a:pt x="208609" y="12978"/>
                </a:lnTo>
                <a:lnTo>
                  <a:pt x="204370" y="20585"/>
                </a:lnTo>
                <a:lnTo>
                  <a:pt x="201334" y="24835"/>
                </a:lnTo>
                <a:lnTo>
                  <a:pt x="197723" y="29257"/>
                </a:lnTo>
                <a:lnTo>
                  <a:pt x="193728" y="33792"/>
                </a:lnTo>
                <a:lnTo>
                  <a:pt x="189477" y="39197"/>
                </a:lnTo>
                <a:lnTo>
                  <a:pt x="185055" y="45181"/>
                </a:lnTo>
                <a:lnTo>
                  <a:pt x="180520" y="51552"/>
                </a:lnTo>
                <a:lnTo>
                  <a:pt x="175116" y="58180"/>
                </a:lnTo>
                <a:lnTo>
                  <a:pt x="169131" y="64980"/>
                </a:lnTo>
                <a:lnTo>
                  <a:pt x="162761" y="71895"/>
                </a:lnTo>
                <a:lnTo>
                  <a:pt x="149332" y="85928"/>
                </a:lnTo>
                <a:lnTo>
                  <a:pt x="142417" y="93004"/>
                </a:lnTo>
                <a:lnTo>
                  <a:pt x="135426" y="100896"/>
                </a:lnTo>
                <a:lnTo>
                  <a:pt x="128384" y="109333"/>
                </a:lnTo>
                <a:lnTo>
                  <a:pt x="121308" y="118132"/>
                </a:lnTo>
                <a:lnTo>
                  <a:pt x="114210" y="126380"/>
                </a:lnTo>
                <a:lnTo>
                  <a:pt x="107096" y="134259"/>
                </a:lnTo>
                <a:lnTo>
                  <a:pt x="92842" y="149364"/>
                </a:lnTo>
                <a:lnTo>
                  <a:pt x="78570" y="164015"/>
                </a:lnTo>
                <a:lnTo>
                  <a:pt x="72223" y="171256"/>
                </a:lnTo>
                <a:lnTo>
                  <a:pt x="66405" y="178464"/>
                </a:lnTo>
                <a:lnTo>
                  <a:pt x="60939" y="185651"/>
                </a:lnTo>
                <a:lnTo>
                  <a:pt x="55707" y="192030"/>
                </a:lnTo>
                <a:lnTo>
                  <a:pt x="50632" y="197869"/>
                </a:lnTo>
                <a:lnTo>
                  <a:pt x="45661" y="203350"/>
                </a:lnTo>
                <a:lnTo>
                  <a:pt x="35904" y="213673"/>
                </a:lnTo>
                <a:lnTo>
                  <a:pt x="31080" y="218649"/>
                </a:lnTo>
                <a:lnTo>
                  <a:pt x="27070" y="223553"/>
                </a:lnTo>
                <a:lnTo>
                  <a:pt x="23603" y="228410"/>
                </a:lnTo>
                <a:lnTo>
                  <a:pt x="20498" y="233236"/>
                </a:lnTo>
                <a:lnTo>
                  <a:pt x="17634" y="236453"/>
                </a:lnTo>
                <a:lnTo>
                  <a:pt x="14931" y="238598"/>
                </a:lnTo>
                <a:lnTo>
                  <a:pt x="9811" y="241774"/>
                </a:lnTo>
                <a:lnTo>
                  <a:pt x="3259" y="247232"/>
                </a:lnTo>
                <a:lnTo>
                  <a:pt x="0"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74"/>
          <p:cNvSpPr/>
          <p:nvPr/>
        </p:nvSpPr>
        <p:spPr>
          <a:xfrm>
            <a:off x="6243637" y="2557462"/>
            <a:ext cx="292895" cy="14289"/>
          </a:xfrm>
          <a:custGeom>
            <a:avLst/>
            <a:gdLst/>
            <a:ahLst/>
            <a:cxnLst/>
            <a:rect l="0" t="0" r="0" b="0"/>
            <a:pathLst>
              <a:path w="292895" h="14289">
                <a:moveTo>
                  <a:pt x="0" y="0"/>
                </a:moveTo>
                <a:lnTo>
                  <a:pt x="3792" y="0"/>
                </a:lnTo>
                <a:lnTo>
                  <a:pt x="5703" y="794"/>
                </a:lnTo>
                <a:lnTo>
                  <a:pt x="7771" y="2117"/>
                </a:lnTo>
                <a:lnTo>
                  <a:pt x="13000" y="6151"/>
                </a:lnTo>
                <a:lnTo>
                  <a:pt x="15017" y="6482"/>
                </a:lnTo>
                <a:lnTo>
                  <a:pt x="21491" y="6850"/>
                </a:lnTo>
                <a:lnTo>
                  <a:pt x="29660" y="7013"/>
                </a:lnTo>
                <a:lnTo>
                  <a:pt x="246300" y="7144"/>
                </a:lnTo>
                <a:lnTo>
                  <a:pt x="251513" y="7938"/>
                </a:lnTo>
                <a:lnTo>
                  <a:pt x="256575" y="9260"/>
                </a:lnTo>
                <a:lnTo>
                  <a:pt x="261538" y="10936"/>
                </a:lnTo>
                <a:lnTo>
                  <a:pt x="266433" y="12053"/>
                </a:lnTo>
                <a:lnTo>
                  <a:pt x="271285" y="12798"/>
                </a:lnTo>
                <a:lnTo>
                  <a:pt x="276106" y="13295"/>
                </a:lnTo>
                <a:lnTo>
                  <a:pt x="280115" y="13626"/>
                </a:lnTo>
                <a:lnTo>
                  <a:pt x="286686" y="13993"/>
                </a:lnTo>
                <a:lnTo>
                  <a:pt x="292894" y="142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75"/>
          <p:cNvSpPr/>
          <p:nvPr/>
        </p:nvSpPr>
        <p:spPr>
          <a:xfrm>
            <a:off x="6357937" y="2464593"/>
            <a:ext cx="42864" cy="250033"/>
          </a:xfrm>
          <a:custGeom>
            <a:avLst/>
            <a:gdLst/>
            <a:ahLst/>
            <a:cxnLst/>
            <a:rect l="0" t="0" r="0" b="0"/>
            <a:pathLst>
              <a:path w="42864" h="250033">
                <a:moveTo>
                  <a:pt x="0" y="0"/>
                </a:moveTo>
                <a:lnTo>
                  <a:pt x="0" y="51759"/>
                </a:lnTo>
                <a:lnTo>
                  <a:pt x="794" y="58319"/>
                </a:lnTo>
                <a:lnTo>
                  <a:pt x="2117" y="65073"/>
                </a:lnTo>
                <a:lnTo>
                  <a:pt x="3792" y="71957"/>
                </a:lnTo>
                <a:lnTo>
                  <a:pt x="5703" y="78134"/>
                </a:lnTo>
                <a:lnTo>
                  <a:pt x="7771" y="83840"/>
                </a:lnTo>
                <a:lnTo>
                  <a:pt x="9943" y="89231"/>
                </a:lnTo>
                <a:lnTo>
                  <a:pt x="11392" y="96000"/>
                </a:lnTo>
                <a:lnTo>
                  <a:pt x="12357" y="103687"/>
                </a:lnTo>
                <a:lnTo>
                  <a:pt x="13000" y="111987"/>
                </a:lnTo>
                <a:lnTo>
                  <a:pt x="14223" y="119902"/>
                </a:lnTo>
                <a:lnTo>
                  <a:pt x="15832" y="127560"/>
                </a:lnTo>
                <a:lnTo>
                  <a:pt x="17699" y="135046"/>
                </a:lnTo>
                <a:lnTo>
                  <a:pt x="18943" y="141625"/>
                </a:lnTo>
                <a:lnTo>
                  <a:pt x="19772" y="147598"/>
                </a:lnTo>
                <a:lnTo>
                  <a:pt x="20326" y="153167"/>
                </a:lnTo>
                <a:lnTo>
                  <a:pt x="20694" y="159262"/>
                </a:lnTo>
                <a:lnTo>
                  <a:pt x="21104" y="172383"/>
                </a:lnTo>
                <a:lnTo>
                  <a:pt x="21334" y="189366"/>
                </a:lnTo>
                <a:lnTo>
                  <a:pt x="22160" y="194506"/>
                </a:lnTo>
                <a:lnTo>
                  <a:pt x="23505" y="199521"/>
                </a:lnTo>
                <a:lnTo>
                  <a:pt x="25195" y="204452"/>
                </a:lnTo>
                <a:lnTo>
                  <a:pt x="27115" y="209326"/>
                </a:lnTo>
                <a:lnTo>
                  <a:pt x="29189" y="214163"/>
                </a:lnTo>
                <a:lnTo>
                  <a:pt x="31366" y="218976"/>
                </a:lnTo>
                <a:lnTo>
                  <a:pt x="32817" y="222978"/>
                </a:lnTo>
                <a:lnTo>
                  <a:pt x="33784" y="226439"/>
                </a:lnTo>
                <a:lnTo>
                  <a:pt x="34859" y="232402"/>
                </a:lnTo>
                <a:lnTo>
                  <a:pt x="35337" y="237699"/>
                </a:lnTo>
                <a:lnTo>
                  <a:pt x="36257" y="240222"/>
                </a:lnTo>
                <a:lnTo>
                  <a:pt x="37666" y="242698"/>
                </a:lnTo>
                <a:lnTo>
                  <a:pt x="42863" y="2500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76"/>
          <p:cNvSpPr/>
          <p:nvPr/>
        </p:nvSpPr>
        <p:spPr>
          <a:xfrm>
            <a:off x="6543675" y="2400631"/>
            <a:ext cx="264319" cy="342570"/>
          </a:xfrm>
          <a:custGeom>
            <a:avLst/>
            <a:gdLst/>
            <a:ahLst/>
            <a:cxnLst/>
            <a:rect l="0" t="0" r="0" b="0"/>
            <a:pathLst>
              <a:path w="264319" h="342570">
                <a:moveTo>
                  <a:pt x="0" y="63962"/>
                </a:moveTo>
                <a:lnTo>
                  <a:pt x="0" y="54019"/>
                </a:lnTo>
                <a:lnTo>
                  <a:pt x="793" y="52571"/>
                </a:lnTo>
                <a:lnTo>
                  <a:pt x="2116" y="51606"/>
                </a:lnTo>
                <a:lnTo>
                  <a:pt x="3792" y="50962"/>
                </a:lnTo>
                <a:lnTo>
                  <a:pt x="7770" y="46014"/>
                </a:lnTo>
                <a:lnTo>
                  <a:pt x="9942" y="42472"/>
                </a:lnTo>
                <a:lnTo>
                  <a:pt x="16590" y="36419"/>
                </a:lnTo>
                <a:lnTo>
                  <a:pt x="24041" y="31083"/>
                </a:lnTo>
                <a:lnTo>
                  <a:pt x="29999" y="26066"/>
                </a:lnTo>
                <a:lnTo>
                  <a:pt x="37410" y="21190"/>
                </a:lnTo>
                <a:lnTo>
                  <a:pt x="41609" y="18779"/>
                </a:lnTo>
                <a:lnTo>
                  <a:pt x="50507" y="13983"/>
                </a:lnTo>
                <a:lnTo>
                  <a:pt x="55103" y="11593"/>
                </a:lnTo>
                <a:lnTo>
                  <a:pt x="59754" y="9999"/>
                </a:lnTo>
                <a:lnTo>
                  <a:pt x="64442" y="8937"/>
                </a:lnTo>
                <a:lnTo>
                  <a:pt x="69155" y="8229"/>
                </a:lnTo>
                <a:lnTo>
                  <a:pt x="74679" y="6963"/>
                </a:lnTo>
                <a:lnTo>
                  <a:pt x="80742" y="5325"/>
                </a:lnTo>
                <a:lnTo>
                  <a:pt x="87165" y="3440"/>
                </a:lnTo>
                <a:lnTo>
                  <a:pt x="93829" y="2183"/>
                </a:lnTo>
                <a:lnTo>
                  <a:pt x="100652" y="1345"/>
                </a:lnTo>
                <a:lnTo>
                  <a:pt x="107583" y="786"/>
                </a:lnTo>
                <a:lnTo>
                  <a:pt x="113790" y="413"/>
                </a:lnTo>
                <a:lnTo>
                  <a:pt x="124921" y="0"/>
                </a:lnTo>
                <a:lnTo>
                  <a:pt x="130905" y="683"/>
                </a:lnTo>
                <a:lnTo>
                  <a:pt x="137276" y="1932"/>
                </a:lnTo>
                <a:lnTo>
                  <a:pt x="143905" y="3559"/>
                </a:lnTo>
                <a:lnTo>
                  <a:pt x="149911" y="4643"/>
                </a:lnTo>
                <a:lnTo>
                  <a:pt x="155503" y="5366"/>
                </a:lnTo>
                <a:lnTo>
                  <a:pt x="160818" y="5848"/>
                </a:lnTo>
                <a:lnTo>
                  <a:pt x="165950" y="7757"/>
                </a:lnTo>
                <a:lnTo>
                  <a:pt x="170958" y="10617"/>
                </a:lnTo>
                <a:lnTo>
                  <a:pt x="175884" y="14111"/>
                </a:lnTo>
                <a:lnTo>
                  <a:pt x="180757" y="17235"/>
                </a:lnTo>
                <a:lnTo>
                  <a:pt x="185591" y="20110"/>
                </a:lnTo>
                <a:lnTo>
                  <a:pt x="190403" y="22822"/>
                </a:lnTo>
                <a:lnTo>
                  <a:pt x="195198" y="26216"/>
                </a:lnTo>
                <a:lnTo>
                  <a:pt x="199981" y="30067"/>
                </a:lnTo>
                <a:lnTo>
                  <a:pt x="204758" y="34222"/>
                </a:lnTo>
                <a:lnTo>
                  <a:pt x="208736" y="39373"/>
                </a:lnTo>
                <a:lnTo>
                  <a:pt x="212183" y="45188"/>
                </a:lnTo>
                <a:lnTo>
                  <a:pt x="223417" y="67838"/>
                </a:lnTo>
                <a:lnTo>
                  <a:pt x="225938" y="73690"/>
                </a:lnTo>
                <a:lnTo>
                  <a:pt x="228413" y="79973"/>
                </a:lnTo>
                <a:lnTo>
                  <a:pt x="230857" y="86542"/>
                </a:lnTo>
                <a:lnTo>
                  <a:pt x="232485" y="93303"/>
                </a:lnTo>
                <a:lnTo>
                  <a:pt x="233571" y="100192"/>
                </a:lnTo>
                <a:lnTo>
                  <a:pt x="234295" y="107165"/>
                </a:lnTo>
                <a:lnTo>
                  <a:pt x="234778" y="114195"/>
                </a:lnTo>
                <a:lnTo>
                  <a:pt x="235100" y="121264"/>
                </a:lnTo>
                <a:lnTo>
                  <a:pt x="235314" y="128357"/>
                </a:lnTo>
                <a:lnTo>
                  <a:pt x="234663" y="135467"/>
                </a:lnTo>
                <a:lnTo>
                  <a:pt x="233436" y="142588"/>
                </a:lnTo>
                <a:lnTo>
                  <a:pt x="231823" y="149717"/>
                </a:lnTo>
                <a:lnTo>
                  <a:pt x="229955" y="156851"/>
                </a:lnTo>
                <a:lnTo>
                  <a:pt x="227916" y="163988"/>
                </a:lnTo>
                <a:lnTo>
                  <a:pt x="225762" y="171127"/>
                </a:lnTo>
                <a:lnTo>
                  <a:pt x="223533" y="177474"/>
                </a:lnTo>
                <a:lnTo>
                  <a:pt x="221253" y="183293"/>
                </a:lnTo>
                <a:lnTo>
                  <a:pt x="218940" y="188760"/>
                </a:lnTo>
                <a:lnTo>
                  <a:pt x="215810" y="194786"/>
                </a:lnTo>
                <a:lnTo>
                  <a:pt x="212135" y="201184"/>
                </a:lnTo>
                <a:lnTo>
                  <a:pt x="208098" y="207831"/>
                </a:lnTo>
                <a:lnTo>
                  <a:pt x="204613" y="213850"/>
                </a:lnTo>
                <a:lnTo>
                  <a:pt x="198625" y="224771"/>
                </a:lnTo>
                <a:lnTo>
                  <a:pt x="195122" y="230699"/>
                </a:lnTo>
                <a:lnTo>
                  <a:pt x="186998" y="243636"/>
                </a:lnTo>
                <a:lnTo>
                  <a:pt x="182609" y="249626"/>
                </a:lnTo>
                <a:lnTo>
                  <a:pt x="178096" y="255207"/>
                </a:lnTo>
                <a:lnTo>
                  <a:pt x="169641" y="264847"/>
                </a:lnTo>
                <a:lnTo>
                  <a:pt x="163238" y="271778"/>
                </a:lnTo>
                <a:lnTo>
                  <a:pt x="151377" y="283934"/>
                </a:lnTo>
                <a:lnTo>
                  <a:pt x="146956" y="287604"/>
                </a:lnTo>
                <a:lnTo>
                  <a:pt x="142420" y="290844"/>
                </a:lnTo>
                <a:lnTo>
                  <a:pt x="137809" y="293798"/>
                </a:lnTo>
                <a:lnTo>
                  <a:pt x="133148" y="297355"/>
                </a:lnTo>
                <a:lnTo>
                  <a:pt x="128453" y="301314"/>
                </a:lnTo>
                <a:lnTo>
                  <a:pt x="123735" y="305540"/>
                </a:lnTo>
                <a:lnTo>
                  <a:pt x="119002" y="308358"/>
                </a:lnTo>
                <a:lnTo>
                  <a:pt x="114260" y="310237"/>
                </a:lnTo>
                <a:lnTo>
                  <a:pt x="109511" y="311489"/>
                </a:lnTo>
                <a:lnTo>
                  <a:pt x="104757" y="313118"/>
                </a:lnTo>
                <a:lnTo>
                  <a:pt x="100000" y="314997"/>
                </a:lnTo>
                <a:lnTo>
                  <a:pt x="95242" y="317044"/>
                </a:lnTo>
                <a:lnTo>
                  <a:pt x="90482" y="318408"/>
                </a:lnTo>
                <a:lnTo>
                  <a:pt x="85721" y="319318"/>
                </a:lnTo>
                <a:lnTo>
                  <a:pt x="80960" y="319925"/>
                </a:lnTo>
                <a:lnTo>
                  <a:pt x="73553" y="320598"/>
                </a:lnTo>
                <a:lnTo>
                  <a:pt x="70467" y="320778"/>
                </a:lnTo>
                <a:lnTo>
                  <a:pt x="62803" y="318861"/>
                </a:lnTo>
                <a:lnTo>
                  <a:pt x="54900" y="316157"/>
                </a:lnTo>
                <a:lnTo>
                  <a:pt x="48741" y="314955"/>
                </a:lnTo>
                <a:lnTo>
                  <a:pt x="43359" y="312304"/>
                </a:lnTo>
                <a:lnTo>
                  <a:pt x="35866" y="306349"/>
                </a:lnTo>
                <a:lnTo>
                  <a:pt x="28618" y="299558"/>
                </a:lnTo>
                <a:lnTo>
                  <a:pt x="26222" y="297226"/>
                </a:lnTo>
                <a:lnTo>
                  <a:pt x="24625" y="294878"/>
                </a:lnTo>
                <a:lnTo>
                  <a:pt x="22851" y="290152"/>
                </a:lnTo>
                <a:lnTo>
                  <a:pt x="21852" y="283029"/>
                </a:lnTo>
                <a:lnTo>
                  <a:pt x="22505" y="280650"/>
                </a:lnTo>
                <a:lnTo>
                  <a:pt x="26423" y="273511"/>
                </a:lnTo>
                <a:lnTo>
                  <a:pt x="27619" y="268749"/>
                </a:lnTo>
                <a:lnTo>
                  <a:pt x="32383" y="261870"/>
                </a:lnTo>
                <a:lnTo>
                  <a:pt x="38999" y="254315"/>
                </a:lnTo>
                <a:lnTo>
                  <a:pt x="44584" y="248311"/>
                </a:lnTo>
                <a:lnTo>
                  <a:pt x="47980" y="246393"/>
                </a:lnTo>
                <a:lnTo>
                  <a:pt x="55984" y="244261"/>
                </a:lnTo>
                <a:lnTo>
                  <a:pt x="60342" y="242899"/>
                </a:lnTo>
                <a:lnTo>
                  <a:pt x="64834" y="241197"/>
                </a:lnTo>
                <a:lnTo>
                  <a:pt x="69416" y="239269"/>
                </a:lnTo>
                <a:lnTo>
                  <a:pt x="74852" y="237983"/>
                </a:lnTo>
                <a:lnTo>
                  <a:pt x="80857" y="237126"/>
                </a:lnTo>
                <a:lnTo>
                  <a:pt x="87242" y="236555"/>
                </a:lnTo>
                <a:lnTo>
                  <a:pt x="93086" y="236174"/>
                </a:lnTo>
                <a:lnTo>
                  <a:pt x="103813" y="235751"/>
                </a:lnTo>
                <a:lnTo>
                  <a:pt x="109690" y="236432"/>
                </a:lnTo>
                <a:lnTo>
                  <a:pt x="115989" y="237680"/>
                </a:lnTo>
                <a:lnTo>
                  <a:pt x="122570" y="239305"/>
                </a:lnTo>
                <a:lnTo>
                  <a:pt x="128544" y="241182"/>
                </a:lnTo>
                <a:lnTo>
                  <a:pt x="134115" y="243228"/>
                </a:lnTo>
                <a:lnTo>
                  <a:pt x="139416" y="245385"/>
                </a:lnTo>
                <a:lnTo>
                  <a:pt x="144537" y="247617"/>
                </a:lnTo>
                <a:lnTo>
                  <a:pt x="154461" y="252214"/>
                </a:lnTo>
                <a:lnTo>
                  <a:pt x="168974" y="259264"/>
                </a:lnTo>
                <a:lnTo>
                  <a:pt x="173768" y="262426"/>
                </a:lnTo>
                <a:lnTo>
                  <a:pt x="178551" y="266121"/>
                </a:lnTo>
                <a:lnTo>
                  <a:pt x="183328" y="270173"/>
                </a:lnTo>
                <a:lnTo>
                  <a:pt x="188100" y="273667"/>
                </a:lnTo>
                <a:lnTo>
                  <a:pt x="192868" y="276791"/>
                </a:lnTo>
                <a:lnTo>
                  <a:pt x="197635" y="279667"/>
                </a:lnTo>
                <a:lnTo>
                  <a:pt x="205048" y="284979"/>
                </a:lnTo>
                <a:lnTo>
                  <a:pt x="211782" y="289986"/>
                </a:lnTo>
                <a:lnTo>
                  <a:pt x="215800" y="292432"/>
                </a:lnTo>
                <a:lnTo>
                  <a:pt x="220067" y="294857"/>
                </a:lnTo>
                <a:lnTo>
                  <a:pt x="226924" y="301784"/>
                </a:lnTo>
                <a:lnTo>
                  <a:pt x="232617" y="309361"/>
                </a:lnTo>
                <a:lnTo>
                  <a:pt x="239491" y="318089"/>
                </a:lnTo>
                <a:lnTo>
                  <a:pt x="242675" y="325702"/>
                </a:lnTo>
                <a:lnTo>
                  <a:pt x="246233" y="330574"/>
                </a:lnTo>
                <a:lnTo>
                  <a:pt x="248292" y="332191"/>
                </a:lnTo>
                <a:lnTo>
                  <a:pt x="250459" y="333269"/>
                </a:lnTo>
                <a:lnTo>
                  <a:pt x="252698" y="333988"/>
                </a:lnTo>
                <a:lnTo>
                  <a:pt x="257302" y="336903"/>
                </a:lnTo>
                <a:lnTo>
                  <a:pt x="264318" y="3425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77"/>
          <p:cNvSpPr/>
          <p:nvPr/>
        </p:nvSpPr>
        <p:spPr>
          <a:xfrm>
            <a:off x="6943823" y="2272705"/>
            <a:ext cx="228503" cy="556221"/>
          </a:xfrm>
          <a:custGeom>
            <a:avLst/>
            <a:gdLst/>
            <a:ahLst/>
            <a:cxnLst/>
            <a:rect l="0" t="0" r="0" b="0"/>
            <a:pathLst>
              <a:path w="228503" h="556221">
                <a:moveTo>
                  <a:pt x="185639" y="6151"/>
                </a:moveTo>
                <a:lnTo>
                  <a:pt x="185639" y="0"/>
                </a:lnTo>
                <a:lnTo>
                  <a:pt x="185639" y="3094"/>
                </a:lnTo>
                <a:lnTo>
                  <a:pt x="184845" y="4113"/>
                </a:lnTo>
                <a:lnTo>
                  <a:pt x="183523" y="4792"/>
                </a:lnTo>
                <a:lnTo>
                  <a:pt x="179935" y="5547"/>
                </a:lnTo>
                <a:lnTo>
                  <a:pt x="175696" y="5882"/>
                </a:lnTo>
                <a:lnTo>
                  <a:pt x="173454" y="6765"/>
                </a:lnTo>
                <a:lnTo>
                  <a:pt x="168846" y="9864"/>
                </a:lnTo>
                <a:lnTo>
                  <a:pt x="161790" y="16070"/>
                </a:lnTo>
                <a:lnTo>
                  <a:pt x="154672" y="22936"/>
                </a:lnTo>
                <a:lnTo>
                  <a:pt x="147536" y="29998"/>
                </a:lnTo>
                <a:lnTo>
                  <a:pt x="140659" y="34741"/>
                </a:lnTo>
                <a:lnTo>
                  <a:pt x="136602" y="37117"/>
                </a:lnTo>
                <a:lnTo>
                  <a:pt x="129979" y="41874"/>
                </a:lnTo>
                <a:lnTo>
                  <a:pt x="123595" y="47428"/>
                </a:lnTo>
                <a:lnTo>
                  <a:pt x="115466" y="55188"/>
                </a:lnTo>
                <a:lnTo>
                  <a:pt x="111075" y="58686"/>
                </a:lnTo>
                <a:lnTo>
                  <a:pt x="106562" y="61812"/>
                </a:lnTo>
                <a:lnTo>
                  <a:pt x="101964" y="64689"/>
                </a:lnTo>
                <a:lnTo>
                  <a:pt x="98106" y="68989"/>
                </a:lnTo>
                <a:lnTo>
                  <a:pt x="88090" y="85624"/>
                </a:lnTo>
                <a:lnTo>
                  <a:pt x="84093" y="90883"/>
                </a:lnTo>
                <a:lnTo>
                  <a:pt x="79842" y="95976"/>
                </a:lnTo>
                <a:lnTo>
                  <a:pt x="75420" y="100959"/>
                </a:lnTo>
                <a:lnTo>
                  <a:pt x="66273" y="110730"/>
                </a:lnTo>
                <a:lnTo>
                  <a:pt x="62406" y="115557"/>
                </a:lnTo>
                <a:lnTo>
                  <a:pt x="55992" y="125155"/>
                </a:lnTo>
                <a:lnTo>
                  <a:pt x="44126" y="143276"/>
                </a:lnTo>
                <a:lnTo>
                  <a:pt x="37284" y="154672"/>
                </a:lnTo>
                <a:lnTo>
                  <a:pt x="31597" y="165823"/>
                </a:lnTo>
                <a:lnTo>
                  <a:pt x="23933" y="184694"/>
                </a:lnTo>
                <a:lnTo>
                  <a:pt x="19049" y="195570"/>
                </a:lnTo>
                <a:lnTo>
                  <a:pt x="14232" y="207812"/>
                </a:lnTo>
                <a:lnTo>
                  <a:pt x="10240" y="220397"/>
                </a:lnTo>
                <a:lnTo>
                  <a:pt x="7198" y="237201"/>
                </a:lnTo>
                <a:lnTo>
                  <a:pt x="3673" y="250127"/>
                </a:lnTo>
                <a:lnTo>
                  <a:pt x="1578" y="263810"/>
                </a:lnTo>
                <a:lnTo>
                  <a:pt x="646" y="277828"/>
                </a:lnTo>
                <a:lnTo>
                  <a:pt x="233" y="291996"/>
                </a:lnTo>
                <a:lnTo>
                  <a:pt x="0" y="317153"/>
                </a:lnTo>
                <a:lnTo>
                  <a:pt x="2062" y="333286"/>
                </a:lnTo>
                <a:lnTo>
                  <a:pt x="5624" y="348394"/>
                </a:lnTo>
                <a:lnTo>
                  <a:pt x="9853" y="363047"/>
                </a:lnTo>
                <a:lnTo>
                  <a:pt x="16697" y="384683"/>
                </a:lnTo>
                <a:lnTo>
                  <a:pt x="19272" y="399019"/>
                </a:lnTo>
                <a:lnTo>
                  <a:pt x="19959" y="406175"/>
                </a:lnTo>
                <a:lnTo>
                  <a:pt x="24956" y="420477"/>
                </a:lnTo>
                <a:lnTo>
                  <a:pt x="28511" y="427624"/>
                </a:lnTo>
                <a:lnTo>
                  <a:pt x="32468" y="433977"/>
                </a:lnTo>
                <a:lnTo>
                  <a:pt x="36694" y="439799"/>
                </a:lnTo>
                <a:lnTo>
                  <a:pt x="41098" y="445269"/>
                </a:lnTo>
                <a:lnTo>
                  <a:pt x="48109" y="457696"/>
                </a:lnTo>
                <a:lnTo>
                  <a:pt x="51091" y="464343"/>
                </a:lnTo>
                <a:lnTo>
                  <a:pt x="55459" y="470362"/>
                </a:lnTo>
                <a:lnTo>
                  <a:pt x="60752" y="475963"/>
                </a:lnTo>
                <a:lnTo>
                  <a:pt x="66663" y="481284"/>
                </a:lnTo>
                <a:lnTo>
                  <a:pt x="77463" y="491429"/>
                </a:lnTo>
                <a:lnTo>
                  <a:pt x="82565" y="496357"/>
                </a:lnTo>
                <a:lnTo>
                  <a:pt x="88348" y="501230"/>
                </a:lnTo>
                <a:lnTo>
                  <a:pt x="94585" y="506066"/>
                </a:lnTo>
                <a:lnTo>
                  <a:pt x="101124" y="510878"/>
                </a:lnTo>
                <a:lnTo>
                  <a:pt x="107070" y="514879"/>
                </a:lnTo>
                <a:lnTo>
                  <a:pt x="112623" y="518340"/>
                </a:lnTo>
                <a:lnTo>
                  <a:pt x="117911" y="521442"/>
                </a:lnTo>
                <a:lnTo>
                  <a:pt x="123025" y="524303"/>
                </a:lnTo>
                <a:lnTo>
                  <a:pt x="132940" y="529599"/>
                </a:lnTo>
                <a:lnTo>
                  <a:pt x="138600" y="532123"/>
                </a:lnTo>
                <a:lnTo>
                  <a:pt x="144755" y="534599"/>
                </a:lnTo>
                <a:lnTo>
                  <a:pt x="151240" y="537043"/>
                </a:lnTo>
                <a:lnTo>
                  <a:pt x="156356" y="539466"/>
                </a:lnTo>
                <a:lnTo>
                  <a:pt x="160561" y="541876"/>
                </a:lnTo>
                <a:lnTo>
                  <a:pt x="164157" y="544276"/>
                </a:lnTo>
                <a:lnTo>
                  <a:pt x="168143" y="545876"/>
                </a:lnTo>
                <a:lnTo>
                  <a:pt x="172387" y="546943"/>
                </a:lnTo>
                <a:lnTo>
                  <a:pt x="176805" y="547654"/>
                </a:lnTo>
                <a:lnTo>
                  <a:pt x="181337" y="548921"/>
                </a:lnTo>
                <a:lnTo>
                  <a:pt x="185947" y="550560"/>
                </a:lnTo>
                <a:lnTo>
                  <a:pt x="197165" y="555102"/>
                </a:lnTo>
                <a:lnTo>
                  <a:pt x="202901" y="555888"/>
                </a:lnTo>
                <a:lnTo>
                  <a:pt x="209627" y="556121"/>
                </a:lnTo>
                <a:lnTo>
                  <a:pt x="228502" y="55622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78"/>
          <p:cNvSpPr/>
          <p:nvPr/>
        </p:nvSpPr>
        <p:spPr>
          <a:xfrm>
            <a:off x="7079456" y="2466030"/>
            <a:ext cx="200026" cy="255612"/>
          </a:xfrm>
          <a:custGeom>
            <a:avLst/>
            <a:gdLst/>
            <a:ahLst/>
            <a:cxnLst/>
            <a:rect l="0" t="0" r="0" b="0"/>
            <a:pathLst>
              <a:path w="200026" h="255612">
                <a:moveTo>
                  <a:pt x="0" y="62857"/>
                </a:moveTo>
                <a:lnTo>
                  <a:pt x="0" y="56706"/>
                </a:lnTo>
                <a:lnTo>
                  <a:pt x="5703" y="50206"/>
                </a:lnTo>
                <a:lnTo>
                  <a:pt x="16793" y="38946"/>
                </a:lnTo>
                <a:lnTo>
                  <a:pt x="21486" y="32122"/>
                </a:lnTo>
                <a:lnTo>
                  <a:pt x="23849" y="28079"/>
                </a:lnTo>
                <a:lnTo>
                  <a:pt x="27806" y="24591"/>
                </a:lnTo>
                <a:lnTo>
                  <a:pt x="32825" y="21471"/>
                </a:lnTo>
                <a:lnTo>
                  <a:pt x="38552" y="18598"/>
                </a:lnTo>
                <a:lnTo>
                  <a:pt x="44751" y="15888"/>
                </a:lnTo>
                <a:lnTo>
                  <a:pt x="51265" y="13288"/>
                </a:lnTo>
                <a:lnTo>
                  <a:pt x="57989" y="10761"/>
                </a:lnTo>
                <a:lnTo>
                  <a:pt x="64059" y="8283"/>
                </a:lnTo>
                <a:lnTo>
                  <a:pt x="69694" y="5837"/>
                </a:lnTo>
                <a:lnTo>
                  <a:pt x="75038" y="3412"/>
                </a:lnTo>
                <a:lnTo>
                  <a:pt x="80187" y="1796"/>
                </a:lnTo>
                <a:lnTo>
                  <a:pt x="85209" y="718"/>
                </a:lnTo>
                <a:lnTo>
                  <a:pt x="90143" y="0"/>
                </a:lnTo>
                <a:lnTo>
                  <a:pt x="95020" y="315"/>
                </a:lnTo>
                <a:lnTo>
                  <a:pt x="99860" y="1319"/>
                </a:lnTo>
                <a:lnTo>
                  <a:pt x="104673" y="2781"/>
                </a:lnTo>
                <a:lnTo>
                  <a:pt x="109470" y="4550"/>
                </a:lnTo>
                <a:lnTo>
                  <a:pt x="114255" y="6523"/>
                </a:lnTo>
                <a:lnTo>
                  <a:pt x="119032" y="8632"/>
                </a:lnTo>
                <a:lnTo>
                  <a:pt x="128574" y="13093"/>
                </a:lnTo>
                <a:lnTo>
                  <a:pt x="133341" y="15393"/>
                </a:lnTo>
                <a:lnTo>
                  <a:pt x="137313" y="18514"/>
                </a:lnTo>
                <a:lnTo>
                  <a:pt x="140755" y="22183"/>
                </a:lnTo>
                <a:lnTo>
                  <a:pt x="143842" y="26216"/>
                </a:lnTo>
                <a:lnTo>
                  <a:pt x="146695" y="30492"/>
                </a:lnTo>
                <a:lnTo>
                  <a:pt x="149390" y="34930"/>
                </a:lnTo>
                <a:lnTo>
                  <a:pt x="151980" y="39477"/>
                </a:lnTo>
                <a:lnTo>
                  <a:pt x="153708" y="44889"/>
                </a:lnTo>
                <a:lnTo>
                  <a:pt x="154859" y="50878"/>
                </a:lnTo>
                <a:lnTo>
                  <a:pt x="155627" y="57252"/>
                </a:lnTo>
                <a:lnTo>
                  <a:pt x="156139" y="63883"/>
                </a:lnTo>
                <a:lnTo>
                  <a:pt x="156480" y="70685"/>
                </a:lnTo>
                <a:lnTo>
                  <a:pt x="156859" y="83799"/>
                </a:lnTo>
                <a:lnTo>
                  <a:pt x="157027" y="94918"/>
                </a:lnTo>
                <a:lnTo>
                  <a:pt x="156279" y="100900"/>
                </a:lnTo>
                <a:lnTo>
                  <a:pt x="154986" y="107269"/>
                </a:lnTo>
                <a:lnTo>
                  <a:pt x="153330" y="113896"/>
                </a:lnTo>
                <a:lnTo>
                  <a:pt x="151432" y="120696"/>
                </a:lnTo>
                <a:lnTo>
                  <a:pt x="147208" y="134601"/>
                </a:lnTo>
                <a:lnTo>
                  <a:pt x="140366" y="155816"/>
                </a:lnTo>
                <a:lnTo>
                  <a:pt x="137234" y="162136"/>
                </a:lnTo>
                <a:lnTo>
                  <a:pt x="133557" y="167937"/>
                </a:lnTo>
                <a:lnTo>
                  <a:pt x="129520" y="173392"/>
                </a:lnTo>
                <a:lnTo>
                  <a:pt x="126035" y="179409"/>
                </a:lnTo>
                <a:lnTo>
                  <a:pt x="122916" y="185802"/>
                </a:lnTo>
                <a:lnTo>
                  <a:pt x="120044" y="192445"/>
                </a:lnTo>
                <a:lnTo>
                  <a:pt x="116541" y="198462"/>
                </a:lnTo>
                <a:lnTo>
                  <a:pt x="112620" y="204060"/>
                </a:lnTo>
                <a:lnTo>
                  <a:pt x="108417" y="209380"/>
                </a:lnTo>
                <a:lnTo>
                  <a:pt x="104821" y="214514"/>
                </a:lnTo>
                <a:lnTo>
                  <a:pt x="101632" y="219524"/>
                </a:lnTo>
                <a:lnTo>
                  <a:pt x="98710" y="224452"/>
                </a:lnTo>
                <a:lnTo>
                  <a:pt x="95175" y="228531"/>
                </a:lnTo>
                <a:lnTo>
                  <a:pt x="91231" y="232044"/>
                </a:lnTo>
                <a:lnTo>
                  <a:pt x="87015" y="235179"/>
                </a:lnTo>
                <a:lnTo>
                  <a:pt x="82616" y="238064"/>
                </a:lnTo>
                <a:lnTo>
                  <a:pt x="78096" y="240780"/>
                </a:lnTo>
                <a:lnTo>
                  <a:pt x="73495" y="243385"/>
                </a:lnTo>
                <a:lnTo>
                  <a:pt x="64149" y="248396"/>
                </a:lnTo>
                <a:lnTo>
                  <a:pt x="59436" y="250843"/>
                </a:lnTo>
                <a:lnTo>
                  <a:pt x="55499" y="252475"/>
                </a:lnTo>
                <a:lnTo>
                  <a:pt x="52080" y="253563"/>
                </a:lnTo>
                <a:lnTo>
                  <a:pt x="49008" y="254288"/>
                </a:lnTo>
                <a:lnTo>
                  <a:pt x="45371" y="254771"/>
                </a:lnTo>
                <a:lnTo>
                  <a:pt x="41360" y="255094"/>
                </a:lnTo>
                <a:lnTo>
                  <a:pt x="33464" y="255452"/>
                </a:lnTo>
                <a:lnTo>
                  <a:pt x="27308" y="255611"/>
                </a:lnTo>
                <a:lnTo>
                  <a:pt x="24556" y="254860"/>
                </a:lnTo>
                <a:lnTo>
                  <a:pt x="19380" y="251908"/>
                </a:lnTo>
                <a:lnTo>
                  <a:pt x="16095" y="250804"/>
                </a:lnTo>
                <a:lnTo>
                  <a:pt x="12318" y="250067"/>
                </a:lnTo>
                <a:lnTo>
                  <a:pt x="8212" y="249576"/>
                </a:lnTo>
                <a:lnTo>
                  <a:pt x="5475" y="247662"/>
                </a:lnTo>
                <a:lnTo>
                  <a:pt x="3650" y="244798"/>
                </a:lnTo>
                <a:lnTo>
                  <a:pt x="1622" y="237382"/>
                </a:lnTo>
                <a:lnTo>
                  <a:pt x="1082" y="233182"/>
                </a:lnTo>
                <a:lnTo>
                  <a:pt x="721" y="228795"/>
                </a:lnTo>
                <a:lnTo>
                  <a:pt x="320" y="221803"/>
                </a:lnTo>
                <a:lnTo>
                  <a:pt x="214" y="218827"/>
                </a:lnTo>
                <a:lnTo>
                  <a:pt x="2211" y="211287"/>
                </a:lnTo>
                <a:lnTo>
                  <a:pt x="3855" y="207054"/>
                </a:lnTo>
                <a:lnTo>
                  <a:pt x="6539" y="203439"/>
                </a:lnTo>
                <a:lnTo>
                  <a:pt x="9915" y="200234"/>
                </a:lnTo>
                <a:lnTo>
                  <a:pt x="13754" y="197304"/>
                </a:lnTo>
                <a:lnTo>
                  <a:pt x="17106" y="194557"/>
                </a:lnTo>
                <a:lnTo>
                  <a:pt x="22949" y="189388"/>
                </a:lnTo>
                <a:lnTo>
                  <a:pt x="26411" y="186899"/>
                </a:lnTo>
                <a:lnTo>
                  <a:pt x="30308" y="184445"/>
                </a:lnTo>
                <a:lnTo>
                  <a:pt x="34493" y="182016"/>
                </a:lnTo>
                <a:lnTo>
                  <a:pt x="43376" y="177200"/>
                </a:lnTo>
                <a:lnTo>
                  <a:pt x="47967" y="174804"/>
                </a:lnTo>
                <a:lnTo>
                  <a:pt x="52616" y="173207"/>
                </a:lnTo>
                <a:lnTo>
                  <a:pt x="57302" y="172143"/>
                </a:lnTo>
                <a:lnTo>
                  <a:pt x="62014" y="171433"/>
                </a:lnTo>
                <a:lnTo>
                  <a:pt x="66743" y="171753"/>
                </a:lnTo>
                <a:lnTo>
                  <a:pt x="71482" y="172761"/>
                </a:lnTo>
                <a:lnTo>
                  <a:pt x="76230" y="174226"/>
                </a:lnTo>
                <a:lnTo>
                  <a:pt x="80982" y="175203"/>
                </a:lnTo>
                <a:lnTo>
                  <a:pt x="85738" y="175854"/>
                </a:lnTo>
                <a:lnTo>
                  <a:pt x="90496" y="176289"/>
                </a:lnTo>
                <a:lnTo>
                  <a:pt x="95256" y="177372"/>
                </a:lnTo>
                <a:lnTo>
                  <a:pt x="100016" y="178888"/>
                </a:lnTo>
                <a:lnTo>
                  <a:pt x="104778" y="180692"/>
                </a:lnTo>
                <a:lnTo>
                  <a:pt x="109539" y="182689"/>
                </a:lnTo>
                <a:lnTo>
                  <a:pt x="114301" y="184814"/>
                </a:lnTo>
                <a:lnTo>
                  <a:pt x="119063" y="187024"/>
                </a:lnTo>
                <a:lnTo>
                  <a:pt x="123826" y="190085"/>
                </a:lnTo>
                <a:lnTo>
                  <a:pt x="128588" y="193713"/>
                </a:lnTo>
                <a:lnTo>
                  <a:pt x="133351" y="197720"/>
                </a:lnTo>
                <a:lnTo>
                  <a:pt x="137319" y="201184"/>
                </a:lnTo>
                <a:lnTo>
                  <a:pt x="143845" y="207150"/>
                </a:lnTo>
                <a:lnTo>
                  <a:pt x="147491" y="209853"/>
                </a:lnTo>
                <a:lnTo>
                  <a:pt x="151508" y="212448"/>
                </a:lnTo>
                <a:lnTo>
                  <a:pt x="155775" y="214972"/>
                </a:lnTo>
                <a:lnTo>
                  <a:pt x="159412" y="216654"/>
                </a:lnTo>
                <a:lnTo>
                  <a:pt x="165570" y="218524"/>
                </a:lnTo>
                <a:lnTo>
                  <a:pt x="170954" y="221471"/>
                </a:lnTo>
                <a:lnTo>
                  <a:pt x="175992" y="225428"/>
                </a:lnTo>
                <a:lnTo>
                  <a:pt x="180876" y="229831"/>
                </a:lnTo>
                <a:lnTo>
                  <a:pt x="183291" y="231323"/>
                </a:lnTo>
                <a:lnTo>
                  <a:pt x="188090" y="232981"/>
                </a:lnTo>
                <a:lnTo>
                  <a:pt x="192869" y="233718"/>
                </a:lnTo>
                <a:lnTo>
                  <a:pt x="195254" y="233914"/>
                </a:lnTo>
                <a:lnTo>
                  <a:pt x="196844" y="234839"/>
                </a:lnTo>
                <a:lnTo>
                  <a:pt x="197905" y="236249"/>
                </a:lnTo>
                <a:lnTo>
                  <a:pt x="200025" y="24145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79"/>
          <p:cNvSpPr/>
          <p:nvPr/>
        </p:nvSpPr>
        <p:spPr>
          <a:xfrm>
            <a:off x="7293768" y="2557462"/>
            <a:ext cx="214314" cy="142876"/>
          </a:xfrm>
          <a:custGeom>
            <a:avLst/>
            <a:gdLst/>
            <a:ahLst/>
            <a:cxnLst/>
            <a:rect l="0" t="0" r="0" b="0"/>
            <a:pathLst>
              <a:path w="214314" h="142876">
                <a:moveTo>
                  <a:pt x="0" y="0"/>
                </a:moveTo>
                <a:lnTo>
                  <a:pt x="3793" y="0"/>
                </a:lnTo>
                <a:lnTo>
                  <a:pt x="4910" y="794"/>
                </a:lnTo>
                <a:lnTo>
                  <a:pt x="5654" y="2117"/>
                </a:lnTo>
                <a:lnTo>
                  <a:pt x="6151" y="3792"/>
                </a:lnTo>
                <a:lnTo>
                  <a:pt x="8070" y="5703"/>
                </a:lnTo>
                <a:lnTo>
                  <a:pt x="17560" y="12185"/>
                </a:lnTo>
                <a:lnTo>
                  <a:pt x="20439" y="14474"/>
                </a:lnTo>
                <a:lnTo>
                  <a:pt x="23151" y="16793"/>
                </a:lnTo>
                <a:lnTo>
                  <a:pt x="26547" y="19133"/>
                </a:lnTo>
                <a:lnTo>
                  <a:pt x="30398" y="21486"/>
                </a:lnTo>
                <a:lnTo>
                  <a:pt x="34553" y="23849"/>
                </a:lnTo>
                <a:lnTo>
                  <a:pt x="38117" y="26218"/>
                </a:lnTo>
                <a:lnTo>
                  <a:pt x="41286" y="28591"/>
                </a:lnTo>
                <a:lnTo>
                  <a:pt x="44193" y="30967"/>
                </a:lnTo>
                <a:lnTo>
                  <a:pt x="47718" y="33345"/>
                </a:lnTo>
                <a:lnTo>
                  <a:pt x="51656" y="35724"/>
                </a:lnTo>
                <a:lnTo>
                  <a:pt x="55868" y="38103"/>
                </a:lnTo>
                <a:lnTo>
                  <a:pt x="61059" y="41277"/>
                </a:lnTo>
                <a:lnTo>
                  <a:pt x="73175" y="49037"/>
                </a:lnTo>
                <a:lnTo>
                  <a:pt x="78946" y="52535"/>
                </a:lnTo>
                <a:lnTo>
                  <a:pt x="84380" y="55661"/>
                </a:lnTo>
                <a:lnTo>
                  <a:pt x="89591" y="58538"/>
                </a:lnTo>
                <a:lnTo>
                  <a:pt x="95447" y="61251"/>
                </a:lnTo>
                <a:lnTo>
                  <a:pt x="101730" y="63852"/>
                </a:lnTo>
                <a:lnTo>
                  <a:pt x="108302" y="66381"/>
                </a:lnTo>
                <a:lnTo>
                  <a:pt x="114271" y="69654"/>
                </a:lnTo>
                <a:lnTo>
                  <a:pt x="119837" y="73424"/>
                </a:lnTo>
                <a:lnTo>
                  <a:pt x="125134" y="77524"/>
                </a:lnTo>
                <a:lnTo>
                  <a:pt x="130254" y="81051"/>
                </a:lnTo>
                <a:lnTo>
                  <a:pt x="135256" y="84197"/>
                </a:lnTo>
                <a:lnTo>
                  <a:pt x="140177" y="87088"/>
                </a:lnTo>
                <a:lnTo>
                  <a:pt x="145045" y="89808"/>
                </a:lnTo>
                <a:lnTo>
                  <a:pt x="154688" y="94948"/>
                </a:lnTo>
                <a:lnTo>
                  <a:pt x="183349" y="109511"/>
                </a:lnTo>
                <a:lnTo>
                  <a:pt x="187320" y="111901"/>
                </a:lnTo>
                <a:lnTo>
                  <a:pt x="190761" y="114288"/>
                </a:lnTo>
                <a:lnTo>
                  <a:pt x="193850" y="116673"/>
                </a:lnTo>
                <a:lnTo>
                  <a:pt x="196702" y="119057"/>
                </a:lnTo>
                <a:lnTo>
                  <a:pt x="199397" y="121440"/>
                </a:lnTo>
                <a:lnTo>
                  <a:pt x="204509" y="126205"/>
                </a:lnTo>
                <a:lnTo>
                  <a:pt x="212865" y="134320"/>
                </a:lnTo>
                <a:lnTo>
                  <a:pt x="213348" y="135584"/>
                </a:lnTo>
                <a:lnTo>
                  <a:pt x="213883" y="139105"/>
                </a:lnTo>
                <a:lnTo>
                  <a:pt x="214313"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80"/>
          <p:cNvSpPr/>
          <p:nvPr/>
        </p:nvSpPr>
        <p:spPr>
          <a:xfrm>
            <a:off x="7343775" y="2521743"/>
            <a:ext cx="128588" cy="214314"/>
          </a:xfrm>
          <a:custGeom>
            <a:avLst/>
            <a:gdLst/>
            <a:ahLst/>
            <a:cxnLst/>
            <a:rect l="0" t="0" r="0" b="0"/>
            <a:pathLst>
              <a:path w="128588" h="214314">
                <a:moveTo>
                  <a:pt x="128587" y="0"/>
                </a:moveTo>
                <a:lnTo>
                  <a:pt x="128587" y="3793"/>
                </a:lnTo>
                <a:lnTo>
                  <a:pt x="127793" y="5704"/>
                </a:lnTo>
                <a:lnTo>
                  <a:pt x="124794" y="9943"/>
                </a:lnTo>
                <a:lnTo>
                  <a:pt x="122436" y="13001"/>
                </a:lnTo>
                <a:lnTo>
                  <a:pt x="119768" y="17949"/>
                </a:lnTo>
                <a:lnTo>
                  <a:pt x="117946" y="21491"/>
                </a:lnTo>
                <a:lnTo>
                  <a:pt x="115143" y="25440"/>
                </a:lnTo>
                <a:lnTo>
                  <a:pt x="111687" y="29660"/>
                </a:lnTo>
                <a:lnTo>
                  <a:pt x="107795" y="34061"/>
                </a:lnTo>
                <a:lnTo>
                  <a:pt x="103613" y="39376"/>
                </a:lnTo>
                <a:lnTo>
                  <a:pt x="99238" y="45301"/>
                </a:lnTo>
                <a:lnTo>
                  <a:pt x="90143" y="58234"/>
                </a:lnTo>
                <a:lnTo>
                  <a:pt x="66630" y="93012"/>
                </a:lnTo>
                <a:lnTo>
                  <a:pt x="61882" y="100902"/>
                </a:lnTo>
                <a:lnTo>
                  <a:pt x="57129" y="109337"/>
                </a:lnTo>
                <a:lnTo>
                  <a:pt x="52373" y="118135"/>
                </a:lnTo>
                <a:lnTo>
                  <a:pt x="47615" y="126382"/>
                </a:lnTo>
                <a:lnTo>
                  <a:pt x="42856" y="134261"/>
                </a:lnTo>
                <a:lnTo>
                  <a:pt x="33334" y="149365"/>
                </a:lnTo>
                <a:lnTo>
                  <a:pt x="23811" y="164016"/>
                </a:lnTo>
                <a:lnTo>
                  <a:pt x="19842" y="170463"/>
                </a:lnTo>
                <a:lnTo>
                  <a:pt x="16403" y="176348"/>
                </a:lnTo>
                <a:lnTo>
                  <a:pt x="13317" y="181859"/>
                </a:lnTo>
                <a:lnTo>
                  <a:pt x="11259" y="186327"/>
                </a:lnTo>
                <a:lnTo>
                  <a:pt x="9886" y="190099"/>
                </a:lnTo>
                <a:lnTo>
                  <a:pt x="8973" y="193408"/>
                </a:lnTo>
                <a:lnTo>
                  <a:pt x="5839" y="199201"/>
                </a:lnTo>
                <a:lnTo>
                  <a:pt x="3893" y="201857"/>
                </a:lnTo>
                <a:lnTo>
                  <a:pt x="1730" y="206925"/>
                </a:lnTo>
                <a:lnTo>
                  <a:pt x="0" y="2143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81"/>
          <p:cNvSpPr/>
          <p:nvPr/>
        </p:nvSpPr>
        <p:spPr>
          <a:xfrm>
            <a:off x="7465218" y="2371725"/>
            <a:ext cx="207043" cy="392896"/>
          </a:xfrm>
          <a:custGeom>
            <a:avLst/>
            <a:gdLst/>
            <a:ahLst/>
            <a:cxnLst/>
            <a:rect l="0" t="0" r="0" b="0"/>
            <a:pathLst>
              <a:path w="207043" h="392896">
                <a:moveTo>
                  <a:pt x="0" y="0"/>
                </a:moveTo>
                <a:lnTo>
                  <a:pt x="9943" y="0"/>
                </a:lnTo>
                <a:lnTo>
                  <a:pt x="12186" y="793"/>
                </a:lnTo>
                <a:lnTo>
                  <a:pt x="16793" y="3792"/>
                </a:lnTo>
                <a:lnTo>
                  <a:pt x="21487" y="7771"/>
                </a:lnTo>
                <a:lnTo>
                  <a:pt x="23850" y="9943"/>
                </a:lnTo>
                <a:lnTo>
                  <a:pt x="27013" y="11391"/>
                </a:lnTo>
                <a:lnTo>
                  <a:pt x="30708" y="12356"/>
                </a:lnTo>
                <a:lnTo>
                  <a:pt x="34759" y="13000"/>
                </a:lnTo>
                <a:lnTo>
                  <a:pt x="38255" y="14223"/>
                </a:lnTo>
                <a:lnTo>
                  <a:pt x="44255" y="17698"/>
                </a:lnTo>
                <a:lnTo>
                  <a:pt x="48553" y="19736"/>
                </a:lnTo>
                <a:lnTo>
                  <a:pt x="53800" y="21888"/>
                </a:lnTo>
                <a:lnTo>
                  <a:pt x="59679" y="24117"/>
                </a:lnTo>
                <a:lnTo>
                  <a:pt x="65186" y="27190"/>
                </a:lnTo>
                <a:lnTo>
                  <a:pt x="70446" y="30827"/>
                </a:lnTo>
                <a:lnTo>
                  <a:pt x="75538" y="34839"/>
                </a:lnTo>
                <a:lnTo>
                  <a:pt x="81315" y="38307"/>
                </a:lnTo>
                <a:lnTo>
                  <a:pt x="87548" y="41413"/>
                </a:lnTo>
                <a:lnTo>
                  <a:pt x="94084" y="44277"/>
                </a:lnTo>
                <a:lnTo>
                  <a:pt x="100029" y="47774"/>
                </a:lnTo>
                <a:lnTo>
                  <a:pt x="105580" y="51693"/>
                </a:lnTo>
                <a:lnTo>
                  <a:pt x="110868" y="55893"/>
                </a:lnTo>
                <a:lnTo>
                  <a:pt x="116775" y="60281"/>
                </a:lnTo>
                <a:lnTo>
                  <a:pt x="129688" y="69389"/>
                </a:lnTo>
                <a:lnTo>
                  <a:pt x="135671" y="74041"/>
                </a:lnTo>
                <a:lnTo>
                  <a:pt x="141247" y="78729"/>
                </a:lnTo>
                <a:lnTo>
                  <a:pt x="146553" y="83442"/>
                </a:lnTo>
                <a:lnTo>
                  <a:pt x="151677" y="88965"/>
                </a:lnTo>
                <a:lnTo>
                  <a:pt x="156681" y="95029"/>
                </a:lnTo>
                <a:lnTo>
                  <a:pt x="161604" y="101452"/>
                </a:lnTo>
                <a:lnTo>
                  <a:pt x="166474" y="108116"/>
                </a:lnTo>
                <a:lnTo>
                  <a:pt x="176117" y="121870"/>
                </a:lnTo>
                <a:lnTo>
                  <a:pt x="180118" y="128871"/>
                </a:lnTo>
                <a:lnTo>
                  <a:pt x="183578" y="135920"/>
                </a:lnTo>
                <a:lnTo>
                  <a:pt x="186680" y="143001"/>
                </a:lnTo>
                <a:lnTo>
                  <a:pt x="189541" y="150103"/>
                </a:lnTo>
                <a:lnTo>
                  <a:pt x="194836" y="164343"/>
                </a:lnTo>
                <a:lnTo>
                  <a:pt x="202280" y="185748"/>
                </a:lnTo>
                <a:lnTo>
                  <a:pt x="203910" y="193682"/>
                </a:lnTo>
                <a:lnTo>
                  <a:pt x="204997" y="202146"/>
                </a:lnTo>
                <a:lnTo>
                  <a:pt x="205720" y="210964"/>
                </a:lnTo>
                <a:lnTo>
                  <a:pt x="206204" y="219224"/>
                </a:lnTo>
                <a:lnTo>
                  <a:pt x="206740" y="234751"/>
                </a:lnTo>
                <a:lnTo>
                  <a:pt x="207042" y="256881"/>
                </a:lnTo>
                <a:lnTo>
                  <a:pt x="206291" y="264122"/>
                </a:lnTo>
                <a:lnTo>
                  <a:pt x="204995" y="271331"/>
                </a:lnTo>
                <a:lnTo>
                  <a:pt x="203339" y="278519"/>
                </a:lnTo>
                <a:lnTo>
                  <a:pt x="202235" y="285692"/>
                </a:lnTo>
                <a:lnTo>
                  <a:pt x="201498" y="292855"/>
                </a:lnTo>
                <a:lnTo>
                  <a:pt x="201007" y="300011"/>
                </a:lnTo>
                <a:lnTo>
                  <a:pt x="198345" y="312196"/>
                </a:lnTo>
                <a:lnTo>
                  <a:pt x="194516" y="322904"/>
                </a:lnTo>
                <a:lnTo>
                  <a:pt x="190168" y="332954"/>
                </a:lnTo>
                <a:lnTo>
                  <a:pt x="185590" y="342713"/>
                </a:lnTo>
                <a:lnTo>
                  <a:pt x="181704" y="352342"/>
                </a:lnTo>
                <a:lnTo>
                  <a:pt x="179976" y="361913"/>
                </a:lnTo>
                <a:lnTo>
                  <a:pt x="177092" y="369341"/>
                </a:lnTo>
                <a:lnTo>
                  <a:pt x="171005" y="377986"/>
                </a:lnTo>
                <a:lnTo>
                  <a:pt x="166490" y="383100"/>
                </a:lnTo>
                <a:lnTo>
                  <a:pt x="157284" y="392779"/>
                </a:lnTo>
                <a:lnTo>
                  <a:pt x="151023" y="392895"/>
                </a:lnTo>
                <a:lnTo>
                  <a:pt x="150688" y="392105"/>
                </a:lnTo>
                <a:lnTo>
                  <a:pt x="150019" y="3857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82"/>
          <p:cNvSpPr/>
          <p:nvPr/>
        </p:nvSpPr>
        <p:spPr>
          <a:xfrm>
            <a:off x="7815262" y="2536031"/>
            <a:ext cx="142876" cy="28576"/>
          </a:xfrm>
          <a:custGeom>
            <a:avLst/>
            <a:gdLst/>
            <a:ahLst/>
            <a:cxnLst/>
            <a:rect l="0" t="0" r="0" b="0"/>
            <a:pathLst>
              <a:path w="142876" h="28576">
                <a:moveTo>
                  <a:pt x="0" y="0"/>
                </a:moveTo>
                <a:lnTo>
                  <a:pt x="6152" y="0"/>
                </a:lnTo>
                <a:lnTo>
                  <a:pt x="6482" y="794"/>
                </a:lnTo>
                <a:lnTo>
                  <a:pt x="6703" y="2116"/>
                </a:lnTo>
                <a:lnTo>
                  <a:pt x="7057" y="6151"/>
                </a:lnTo>
                <a:lnTo>
                  <a:pt x="7880" y="7275"/>
                </a:lnTo>
                <a:lnTo>
                  <a:pt x="9222" y="8819"/>
                </a:lnTo>
                <a:lnTo>
                  <a:pt x="10910" y="10642"/>
                </a:lnTo>
                <a:lnTo>
                  <a:pt x="12830" y="11857"/>
                </a:lnTo>
                <a:lnTo>
                  <a:pt x="14903" y="12667"/>
                </a:lnTo>
                <a:lnTo>
                  <a:pt x="17079" y="13207"/>
                </a:lnTo>
                <a:lnTo>
                  <a:pt x="19324" y="13567"/>
                </a:lnTo>
                <a:lnTo>
                  <a:pt x="21613" y="13807"/>
                </a:lnTo>
                <a:lnTo>
                  <a:pt x="23934" y="13967"/>
                </a:lnTo>
                <a:lnTo>
                  <a:pt x="26274" y="14868"/>
                </a:lnTo>
                <a:lnTo>
                  <a:pt x="28629" y="16262"/>
                </a:lnTo>
                <a:lnTo>
                  <a:pt x="30992" y="17985"/>
                </a:lnTo>
                <a:lnTo>
                  <a:pt x="33362" y="19134"/>
                </a:lnTo>
                <a:lnTo>
                  <a:pt x="35735" y="19900"/>
                </a:lnTo>
                <a:lnTo>
                  <a:pt x="38111" y="20410"/>
                </a:lnTo>
                <a:lnTo>
                  <a:pt x="41283" y="20750"/>
                </a:lnTo>
                <a:lnTo>
                  <a:pt x="44984" y="20977"/>
                </a:lnTo>
                <a:lnTo>
                  <a:pt x="53330" y="21229"/>
                </a:lnTo>
                <a:lnTo>
                  <a:pt x="80127" y="21419"/>
                </a:lnTo>
                <a:lnTo>
                  <a:pt x="94145" y="21429"/>
                </a:lnTo>
                <a:lnTo>
                  <a:pt x="97688" y="22223"/>
                </a:lnTo>
                <a:lnTo>
                  <a:pt x="101638" y="23547"/>
                </a:lnTo>
                <a:lnTo>
                  <a:pt x="105859" y="25223"/>
                </a:lnTo>
                <a:lnTo>
                  <a:pt x="109466" y="26340"/>
                </a:lnTo>
                <a:lnTo>
                  <a:pt x="112665" y="27085"/>
                </a:lnTo>
                <a:lnTo>
                  <a:pt x="115591" y="27581"/>
                </a:lnTo>
                <a:lnTo>
                  <a:pt x="118335" y="27913"/>
                </a:lnTo>
                <a:lnTo>
                  <a:pt x="120960" y="28133"/>
                </a:lnTo>
                <a:lnTo>
                  <a:pt x="123502" y="28280"/>
                </a:lnTo>
                <a:lnTo>
                  <a:pt x="130561" y="28444"/>
                </a:lnTo>
                <a:lnTo>
                  <a:pt x="142875" y="285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83"/>
          <p:cNvSpPr/>
          <p:nvPr/>
        </p:nvSpPr>
        <p:spPr>
          <a:xfrm>
            <a:off x="7793831" y="2628900"/>
            <a:ext cx="157163" cy="14288"/>
          </a:xfrm>
          <a:custGeom>
            <a:avLst/>
            <a:gdLst/>
            <a:ahLst/>
            <a:cxnLst/>
            <a:rect l="0" t="0" r="0" b="0"/>
            <a:pathLst>
              <a:path w="157163" h="14288">
                <a:moveTo>
                  <a:pt x="0" y="0"/>
                </a:moveTo>
                <a:lnTo>
                  <a:pt x="9943" y="0"/>
                </a:lnTo>
                <a:lnTo>
                  <a:pt x="11391" y="793"/>
                </a:lnTo>
                <a:lnTo>
                  <a:pt x="12356" y="2116"/>
                </a:lnTo>
                <a:lnTo>
                  <a:pt x="13001" y="3792"/>
                </a:lnTo>
                <a:lnTo>
                  <a:pt x="14223" y="4909"/>
                </a:lnTo>
                <a:lnTo>
                  <a:pt x="15831" y="5654"/>
                </a:lnTo>
                <a:lnTo>
                  <a:pt x="17699" y="6150"/>
                </a:lnTo>
                <a:lnTo>
                  <a:pt x="19737" y="6481"/>
                </a:lnTo>
                <a:lnTo>
                  <a:pt x="24118" y="6849"/>
                </a:lnTo>
                <a:lnTo>
                  <a:pt x="30827" y="7012"/>
                </a:lnTo>
                <a:lnTo>
                  <a:pt x="48070" y="7117"/>
                </a:lnTo>
                <a:lnTo>
                  <a:pt x="52684" y="7920"/>
                </a:lnTo>
                <a:lnTo>
                  <a:pt x="57347" y="9249"/>
                </a:lnTo>
                <a:lnTo>
                  <a:pt x="62045" y="10928"/>
                </a:lnTo>
                <a:lnTo>
                  <a:pt x="66762" y="12048"/>
                </a:lnTo>
                <a:lnTo>
                  <a:pt x="71495" y="12794"/>
                </a:lnTo>
                <a:lnTo>
                  <a:pt x="76239" y="13292"/>
                </a:lnTo>
                <a:lnTo>
                  <a:pt x="80989" y="13624"/>
                </a:lnTo>
                <a:lnTo>
                  <a:pt x="85742" y="13845"/>
                </a:lnTo>
                <a:lnTo>
                  <a:pt x="96051" y="14090"/>
                </a:lnTo>
                <a:lnTo>
                  <a:pt x="157162"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84"/>
          <p:cNvSpPr/>
          <p:nvPr/>
        </p:nvSpPr>
        <p:spPr>
          <a:xfrm>
            <a:off x="8115307" y="2378868"/>
            <a:ext cx="14281" cy="385764"/>
          </a:xfrm>
          <a:custGeom>
            <a:avLst/>
            <a:gdLst/>
            <a:ahLst/>
            <a:cxnLst/>
            <a:rect l="0" t="0" r="0" b="0"/>
            <a:pathLst>
              <a:path w="14281" h="385764">
                <a:moveTo>
                  <a:pt x="7136" y="0"/>
                </a:moveTo>
                <a:lnTo>
                  <a:pt x="7136" y="16793"/>
                </a:lnTo>
                <a:lnTo>
                  <a:pt x="6343" y="19927"/>
                </a:lnTo>
                <a:lnTo>
                  <a:pt x="5020" y="23603"/>
                </a:lnTo>
                <a:lnTo>
                  <a:pt x="3343" y="27642"/>
                </a:lnTo>
                <a:lnTo>
                  <a:pt x="2226" y="32716"/>
                </a:lnTo>
                <a:lnTo>
                  <a:pt x="1482" y="38479"/>
                </a:lnTo>
                <a:lnTo>
                  <a:pt x="985" y="44703"/>
                </a:lnTo>
                <a:lnTo>
                  <a:pt x="654" y="50439"/>
                </a:lnTo>
                <a:lnTo>
                  <a:pt x="287" y="61047"/>
                </a:lnTo>
                <a:lnTo>
                  <a:pt x="32" y="93382"/>
                </a:lnTo>
                <a:lnTo>
                  <a:pt x="0" y="121545"/>
                </a:lnTo>
                <a:lnTo>
                  <a:pt x="791" y="129449"/>
                </a:lnTo>
                <a:lnTo>
                  <a:pt x="2113" y="137893"/>
                </a:lnTo>
                <a:lnTo>
                  <a:pt x="3787" y="146698"/>
                </a:lnTo>
                <a:lnTo>
                  <a:pt x="4904" y="154948"/>
                </a:lnTo>
                <a:lnTo>
                  <a:pt x="5648" y="162830"/>
                </a:lnTo>
                <a:lnTo>
                  <a:pt x="6144" y="170466"/>
                </a:lnTo>
                <a:lnTo>
                  <a:pt x="6475" y="177938"/>
                </a:lnTo>
                <a:lnTo>
                  <a:pt x="6842" y="192590"/>
                </a:lnTo>
                <a:lnTo>
                  <a:pt x="7110" y="241869"/>
                </a:lnTo>
                <a:lnTo>
                  <a:pt x="6325" y="249352"/>
                </a:lnTo>
                <a:lnTo>
                  <a:pt x="5008" y="256723"/>
                </a:lnTo>
                <a:lnTo>
                  <a:pt x="3336" y="264017"/>
                </a:lnTo>
                <a:lnTo>
                  <a:pt x="2223" y="271262"/>
                </a:lnTo>
                <a:lnTo>
                  <a:pt x="1478" y="278472"/>
                </a:lnTo>
                <a:lnTo>
                  <a:pt x="983" y="285661"/>
                </a:lnTo>
                <a:lnTo>
                  <a:pt x="653" y="292835"/>
                </a:lnTo>
                <a:lnTo>
                  <a:pt x="286" y="307155"/>
                </a:lnTo>
                <a:lnTo>
                  <a:pt x="0" y="361531"/>
                </a:lnTo>
                <a:lnTo>
                  <a:pt x="791" y="365640"/>
                </a:lnTo>
                <a:lnTo>
                  <a:pt x="2113" y="369172"/>
                </a:lnTo>
                <a:lnTo>
                  <a:pt x="6144" y="376753"/>
                </a:lnTo>
                <a:lnTo>
                  <a:pt x="6475" y="378169"/>
                </a:lnTo>
                <a:lnTo>
                  <a:pt x="6842" y="381858"/>
                </a:lnTo>
                <a:lnTo>
                  <a:pt x="7735" y="383160"/>
                </a:lnTo>
                <a:lnTo>
                  <a:pt x="9123" y="384028"/>
                </a:lnTo>
                <a:lnTo>
                  <a:pt x="14280" y="3857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85"/>
          <p:cNvSpPr/>
          <p:nvPr/>
        </p:nvSpPr>
        <p:spPr>
          <a:xfrm>
            <a:off x="8246916" y="2407469"/>
            <a:ext cx="211285" cy="135616"/>
          </a:xfrm>
          <a:custGeom>
            <a:avLst/>
            <a:gdLst/>
            <a:ahLst/>
            <a:cxnLst/>
            <a:rect l="0" t="0" r="0" b="0"/>
            <a:pathLst>
              <a:path w="211285" h="135616">
                <a:moveTo>
                  <a:pt x="25546" y="7118"/>
                </a:moveTo>
                <a:lnTo>
                  <a:pt x="25546" y="0"/>
                </a:lnTo>
                <a:lnTo>
                  <a:pt x="25546" y="16768"/>
                </a:lnTo>
                <a:lnTo>
                  <a:pt x="24752" y="19901"/>
                </a:lnTo>
                <a:lnTo>
                  <a:pt x="23430" y="23577"/>
                </a:lnTo>
                <a:lnTo>
                  <a:pt x="21753" y="27616"/>
                </a:lnTo>
                <a:lnTo>
                  <a:pt x="20636" y="31896"/>
                </a:lnTo>
                <a:lnTo>
                  <a:pt x="19892" y="36337"/>
                </a:lnTo>
                <a:lnTo>
                  <a:pt x="19395" y="40885"/>
                </a:lnTo>
                <a:lnTo>
                  <a:pt x="18270" y="45504"/>
                </a:lnTo>
                <a:lnTo>
                  <a:pt x="16727" y="50171"/>
                </a:lnTo>
                <a:lnTo>
                  <a:pt x="14905" y="54870"/>
                </a:lnTo>
                <a:lnTo>
                  <a:pt x="13689" y="59590"/>
                </a:lnTo>
                <a:lnTo>
                  <a:pt x="12879" y="64324"/>
                </a:lnTo>
                <a:lnTo>
                  <a:pt x="12339" y="69068"/>
                </a:lnTo>
                <a:lnTo>
                  <a:pt x="11186" y="73818"/>
                </a:lnTo>
                <a:lnTo>
                  <a:pt x="9621" y="78572"/>
                </a:lnTo>
                <a:lnTo>
                  <a:pt x="7786" y="83329"/>
                </a:lnTo>
                <a:lnTo>
                  <a:pt x="6563" y="87294"/>
                </a:lnTo>
                <a:lnTo>
                  <a:pt x="5746" y="90731"/>
                </a:lnTo>
                <a:lnTo>
                  <a:pt x="5202" y="93816"/>
                </a:lnTo>
                <a:lnTo>
                  <a:pt x="4840" y="97461"/>
                </a:lnTo>
                <a:lnTo>
                  <a:pt x="4598" y="101478"/>
                </a:lnTo>
                <a:lnTo>
                  <a:pt x="4330" y="109381"/>
                </a:lnTo>
                <a:lnTo>
                  <a:pt x="4178" y="118292"/>
                </a:lnTo>
                <a:lnTo>
                  <a:pt x="4123" y="127053"/>
                </a:lnTo>
                <a:lnTo>
                  <a:pt x="3326" y="127556"/>
                </a:lnTo>
                <a:lnTo>
                  <a:pt x="325" y="128115"/>
                </a:lnTo>
                <a:lnTo>
                  <a:pt x="0" y="129057"/>
                </a:lnTo>
                <a:lnTo>
                  <a:pt x="579" y="130480"/>
                </a:lnTo>
                <a:lnTo>
                  <a:pt x="3416" y="134673"/>
                </a:lnTo>
                <a:lnTo>
                  <a:pt x="4443" y="135018"/>
                </a:lnTo>
                <a:lnTo>
                  <a:pt x="9680" y="135502"/>
                </a:lnTo>
                <a:lnTo>
                  <a:pt x="13996" y="135615"/>
                </a:lnTo>
                <a:lnTo>
                  <a:pt x="16259" y="134851"/>
                </a:lnTo>
                <a:lnTo>
                  <a:pt x="20889" y="131886"/>
                </a:lnTo>
                <a:lnTo>
                  <a:pt x="24030" y="130778"/>
                </a:lnTo>
                <a:lnTo>
                  <a:pt x="27709" y="130039"/>
                </a:lnTo>
                <a:lnTo>
                  <a:pt x="31750" y="129547"/>
                </a:lnTo>
                <a:lnTo>
                  <a:pt x="36827" y="128425"/>
                </a:lnTo>
                <a:lnTo>
                  <a:pt x="42591" y="126883"/>
                </a:lnTo>
                <a:lnTo>
                  <a:pt x="48817" y="125061"/>
                </a:lnTo>
                <a:lnTo>
                  <a:pt x="54553" y="123847"/>
                </a:lnTo>
                <a:lnTo>
                  <a:pt x="59966" y="123037"/>
                </a:lnTo>
                <a:lnTo>
                  <a:pt x="65161" y="122498"/>
                </a:lnTo>
                <a:lnTo>
                  <a:pt x="71006" y="121344"/>
                </a:lnTo>
                <a:lnTo>
                  <a:pt x="77284" y="119781"/>
                </a:lnTo>
                <a:lnTo>
                  <a:pt x="83851" y="117946"/>
                </a:lnTo>
                <a:lnTo>
                  <a:pt x="89815" y="116722"/>
                </a:lnTo>
                <a:lnTo>
                  <a:pt x="95380" y="115906"/>
                </a:lnTo>
                <a:lnTo>
                  <a:pt x="100676" y="115362"/>
                </a:lnTo>
                <a:lnTo>
                  <a:pt x="105795" y="114206"/>
                </a:lnTo>
                <a:lnTo>
                  <a:pt x="110796" y="112641"/>
                </a:lnTo>
                <a:lnTo>
                  <a:pt x="115716" y="110804"/>
                </a:lnTo>
                <a:lnTo>
                  <a:pt x="121379" y="109580"/>
                </a:lnTo>
                <a:lnTo>
                  <a:pt x="127534" y="108763"/>
                </a:lnTo>
                <a:lnTo>
                  <a:pt x="134020" y="108219"/>
                </a:lnTo>
                <a:lnTo>
                  <a:pt x="139930" y="107856"/>
                </a:lnTo>
                <a:lnTo>
                  <a:pt x="150731" y="107453"/>
                </a:lnTo>
                <a:lnTo>
                  <a:pt x="161945" y="107226"/>
                </a:lnTo>
                <a:lnTo>
                  <a:pt x="165692" y="107988"/>
                </a:lnTo>
                <a:lnTo>
                  <a:pt x="169776" y="109290"/>
                </a:lnTo>
                <a:lnTo>
                  <a:pt x="174087" y="110951"/>
                </a:lnTo>
                <a:lnTo>
                  <a:pt x="177755" y="112059"/>
                </a:lnTo>
                <a:lnTo>
                  <a:pt x="183946" y="113290"/>
                </a:lnTo>
                <a:lnTo>
                  <a:pt x="189344" y="113837"/>
                </a:lnTo>
                <a:lnTo>
                  <a:pt x="194388" y="114080"/>
                </a:lnTo>
                <a:lnTo>
                  <a:pt x="202700" y="114249"/>
                </a:lnTo>
                <a:lnTo>
                  <a:pt x="211284" y="11427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86"/>
          <p:cNvSpPr/>
          <p:nvPr/>
        </p:nvSpPr>
        <p:spPr>
          <a:xfrm>
            <a:off x="8386762" y="2357437"/>
            <a:ext cx="28576" cy="400051"/>
          </a:xfrm>
          <a:custGeom>
            <a:avLst/>
            <a:gdLst/>
            <a:ahLst/>
            <a:cxnLst/>
            <a:rect l="0" t="0" r="0" b="0"/>
            <a:pathLst>
              <a:path w="28576" h="400051">
                <a:moveTo>
                  <a:pt x="0" y="0"/>
                </a:moveTo>
                <a:lnTo>
                  <a:pt x="0" y="31434"/>
                </a:lnTo>
                <a:lnTo>
                  <a:pt x="794" y="37625"/>
                </a:lnTo>
                <a:lnTo>
                  <a:pt x="2116" y="44133"/>
                </a:lnTo>
                <a:lnTo>
                  <a:pt x="3793" y="50853"/>
                </a:lnTo>
                <a:lnTo>
                  <a:pt x="4910" y="58508"/>
                </a:lnTo>
                <a:lnTo>
                  <a:pt x="5654" y="66787"/>
                </a:lnTo>
                <a:lnTo>
                  <a:pt x="6152" y="75481"/>
                </a:lnTo>
                <a:lnTo>
                  <a:pt x="5688" y="83658"/>
                </a:lnTo>
                <a:lnTo>
                  <a:pt x="4586" y="91491"/>
                </a:lnTo>
                <a:lnTo>
                  <a:pt x="3057" y="99094"/>
                </a:lnTo>
                <a:lnTo>
                  <a:pt x="2038" y="107338"/>
                </a:lnTo>
                <a:lnTo>
                  <a:pt x="1359" y="116009"/>
                </a:lnTo>
                <a:lnTo>
                  <a:pt x="906" y="124964"/>
                </a:lnTo>
                <a:lnTo>
                  <a:pt x="403" y="143381"/>
                </a:lnTo>
                <a:lnTo>
                  <a:pt x="79" y="181075"/>
                </a:lnTo>
                <a:lnTo>
                  <a:pt x="846" y="189773"/>
                </a:lnTo>
                <a:lnTo>
                  <a:pt x="2152" y="197953"/>
                </a:lnTo>
                <a:lnTo>
                  <a:pt x="3816" y="205787"/>
                </a:lnTo>
                <a:lnTo>
                  <a:pt x="4925" y="214185"/>
                </a:lnTo>
                <a:lnTo>
                  <a:pt x="5665" y="222959"/>
                </a:lnTo>
                <a:lnTo>
                  <a:pt x="6158" y="231983"/>
                </a:lnTo>
                <a:lnTo>
                  <a:pt x="6706" y="248360"/>
                </a:lnTo>
                <a:lnTo>
                  <a:pt x="7058" y="282068"/>
                </a:lnTo>
                <a:lnTo>
                  <a:pt x="7142" y="343797"/>
                </a:lnTo>
                <a:lnTo>
                  <a:pt x="7937" y="349848"/>
                </a:lnTo>
                <a:lnTo>
                  <a:pt x="9259" y="355470"/>
                </a:lnTo>
                <a:lnTo>
                  <a:pt x="10937" y="360805"/>
                </a:lnTo>
                <a:lnTo>
                  <a:pt x="12054" y="365155"/>
                </a:lnTo>
                <a:lnTo>
                  <a:pt x="12798" y="368849"/>
                </a:lnTo>
                <a:lnTo>
                  <a:pt x="13626" y="375071"/>
                </a:lnTo>
                <a:lnTo>
                  <a:pt x="13994" y="380481"/>
                </a:lnTo>
                <a:lnTo>
                  <a:pt x="14886" y="383036"/>
                </a:lnTo>
                <a:lnTo>
                  <a:pt x="16274" y="385532"/>
                </a:lnTo>
                <a:lnTo>
                  <a:pt x="17993" y="387990"/>
                </a:lnTo>
                <a:lnTo>
                  <a:pt x="19138" y="390423"/>
                </a:lnTo>
                <a:lnTo>
                  <a:pt x="19903" y="392838"/>
                </a:lnTo>
                <a:lnTo>
                  <a:pt x="21130" y="398625"/>
                </a:lnTo>
                <a:lnTo>
                  <a:pt x="22024" y="399100"/>
                </a:lnTo>
                <a:lnTo>
                  <a:pt x="23414" y="399417"/>
                </a:lnTo>
                <a:lnTo>
                  <a:pt x="28575" y="4000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87"/>
          <p:cNvSpPr/>
          <p:nvPr/>
        </p:nvSpPr>
        <p:spPr>
          <a:xfrm>
            <a:off x="5650706" y="2965110"/>
            <a:ext cx="235584" cy="328050"/>
          </a:xfrm>
          <a:custGeom>
            <a:avLst/>
            <a:gdLst/>
            <a:ahLst/>
            <a:cxnLst/>
            <a:rect l="0" t="0" r="0" b="0"/>
            <a:pathLst>
              <a:path w="235584" h="328050">
                <a:moveTo>
                  <a:pt x="0" y="85271"/>
                </a:moveTo>
                <a:lnTo>
                  <a:pt x="0" y="81479"/>
                </a:lnTo>
                <a:lnTo>
                  <a:pt x="794" y="79568"/>
                </a:lnTo>
                <a:lnTo>
                  <a:pt x="3792" y="75328"/>
                </a:lnTo>
                <a:lnTo>
                  <a:pt x="9888" y="68681"/>
                </a:lnTo>
                <a:lnTo>
                  <a:pt x="26736" y="51479"/>
                </a:lnTo>
                <a:lnTo>
                  <a:pt x="32111" y="46868"/>
                </a:lnTo>
                <a:lnTo>
                  <a:pt x="38076" y="42206"/>
                </a:lnTo>
                <a:lnTo>
                  <a:pt x="44434" y="37511"/>
                </a:lnTo>
                <a:lnTo>
                  <a:pt x="57848" y="28061"/>
                </a:lnTo>
                <a:lnTo>
                  <a:pt x="64759" y="23318"/>
                </a:lnTo>
                <a:lnTo>
                  <a:pt x="71748" y="19363"/>
                </a:lnTo>
                <a:lnTo>
                  <a:pt x="78788" y="15932"/>
                </a:lnTo>
                <a:lnTo>
                  <a:pt x="85863" y="12851"/>
                </a:lnTo>
                <a:lnTo>
                  <a:pt x="93754" y="10004"/>
                </a:lnTo>
                <a:lnTo>
                  <a:pt x="102190" y="7312"/>
                </a:lnTo>
                <a:lnTo>
                  <a:pt x="110989" y="4723"/>
                </a:lnTo>
                <a:lnTo>
                  <a:pt x="118443" y="2997"/>
                </a:lnTo>
                <a:lnTo>
                  <a:pt x="124999" y="1847"/>
                </a:lnTo>
                <a:lnTo>
                  <a:pt x="130958" y="1080"/>
                </a:lnTo>
                <a:lnTo>
                  <a:pt x="137312" y="568"/>
                </a:lnTo>
                <a:lnTo>
                  <a:pt x="143929" y="228"/>
                </a:lnTo>
                <a:lnTo>
                  <a:pt x="150721" y="0"/>
                </a:lnTo>
                <a:lnTo>
                  <a:pt x="156043" y="643"/>
                </a:lnTo>
                <a:lnTo>
                  <a:pt x="160385" y="1865"/>
                </a:lnTo>
                <a:lnTo>
                  <a:pt x="167326" y="5339"/>
                </a:lnTo>
                <a:lnTo>
                  <a:pt x="173057" y="9529"/>
                </a:lnTo>
                <a:lnTo>
                  <a:pt x="178249" y="16153"/>
                </a:lnTo>
                <a:lnTo>
                  <a:pt x="180745" y="20143"/>
                </a:lnTo>
                <a:lnTo>
                  <a:pt x="183519" y="28808"/>
                </a:lnTo>
                <a:lnTo>
                  <a:pt x="184751" y="37951"/>
                </a:lnTo>
                <a:lnTo>
                  <a:pt x="185299" y="47306"/>
                </a:lnTo>
                <a:lnTo>
                  <a:pt x="184652" y="52817"/>
                </a:lnTo>
                <a:lnTo>
                  <a:pt x="183426" y="58873"/>
                </a:lnTo>
                <a:lnTo>
                  <a:pt x="181815" y="65291"/>
                </a:lnTo>
                <a:lnTo>
                  <a:pt x="179947" y="71157"/>
                </a:lnTo>
                <a:lnTo>
                  <a:pt x="177909" y="76655"/>
                </a:lnTo>
                <a:lnTo>
                  <a:pt x="175756" y="81908"/>
                </a:lnTo>
                <a:lnTo>
                  <a:pt x="172733" y="87792"/>
                </a:lnTo>
                <a:lnTo>
                  <a:pt x="169130" y="94095"/>
                </a:lnTo>
                <a:lnTo>
                  <a:pt x="165141" y="100679"/>
                </a:lnTo>
                <a:lnTo>
                  <a:pt x="160894" y="106655"/>
                </a:lnTo>
                <a:lnTo>
                  <a:pt x="156475" y="112227"/>
                </a:lnTo>
                <a:lnTo>
                  <a:pt x="151942" y="117529"/>
                </a:lnTo>
                <a:lnTo>
                  <a:pt x="147332" y="122651"/>
                </a:lnTo>
                <a:lnTo>
                  <a:pt x="137977" y="132576"/>
                </a:lnTo>
                <a:lnTo>
                  <a:pt x="127577" y="143296"/>
                </a:lnTo>
                <a:lnTo>
                  <a:pt x="123945" y="146179"/>
                </a:lnTo>
                <a:lnTo>
                  <a:pt x="119936" y="148895"/>
                </a:lnTo>
                <a:lnTo>
                  <a:pt x="115676" y="151500"/>
                </a:lnTo>
                <a:lnTo>
                  <a:pt x="108826" y="156510"/>
                </a:lnTo>
                <a:lnTo>
                  <a:pt x="105888" y="158958"/>
                </a:lnTo>
                <a:lnTo>
                  <a:pt x="100507" y="161677"/>
                </a:lnTo>
                <a:lnTo>
                  <a:pt x="94378" y="163422"/>
                </a:lnTo>
                <a:lnTo>
                  <a:pt x="87413" y="163796"/>
                </a:lnTo>
                <a:lnTo>
                  <a:pt x="86850" y="163814"/>
                </a:lnTo>
                <a:lnTo>
                  <a:pt x="86475" y="163033"/>
                </a:lnTo>
                <a:lnTo>
                  <a:pt x="85947" y="158141"/>
                </a:lnTo>
                <a:lnTo>
                  <a:pt x="85824" y="153906"/>
                </a:lnTo>
                <a:lnTo>
                  <a:pt x="86584" y="151665"/>
                </a:lnTo>
                <a:lnTo>
                  <a:pt x="89547" y="147058"/>
                </a:lnTo>
                <a:lnTo>
                  <a:pt x="95676" y="140003"/>
                </a:lnTo>
                <a:lnTo>
                  <a:pt x="102520" y="132885"/>
                </a:lnTo>
                <a:lnTo>
                  <a:pt x="109329" y="128128"/>
                </a:lnTo>
                <a:lnTo>
                  <a:pt x="113367" y="125749"/>
                </a:lnTo>
                <a:lnTo>
                  <a:pt x="117647" y="124162"/>
                </a:lnTo>
                <a:lnTo>
                  <a:pt x="122088" y="123105"/>
                </a:lnTo>
                <a:lnTo>
                  <a:pt x="126635" y="122399"/>
                </a:lnTo>
                <a:lnTo>
                  <a:pt x="131255" y="121930"/>
                </a:lnTo>
                <a:lnTo>
                  <a:pt x="135922" y="121616"/>
                </a:lnTo>
                <a:lnTo>
                  <a:pt x="140621" y="121407"/>
                </a:lnTo>
                <a:lnTo>
                  <a:pt x="152192" y="121175"/>
                </a:lnTo>
                <a:lnTo>
                  <a:pt x="158611" y="121113"/>
                </a:lnTo>
                <a:lnTo>
                  <a:pt x="164478" y="121866"/>
                </a:lnTo>
                <a:lnTo>
                  <a:pt x="169977" y="123161"/>
                </a:lnTo>
                <a:lnTo>
                  <a:pt x="175231" y="124819"/>
                </a:lnTo>
                <a:lnTo>
                  <a:pt x="180320" y="126717"/>
                </a:lnTo>
                <a:lnTo>
                  <a:pt x="185301" y="128777"/>
                </a:lnTo>
                <a:lnTo>
                  <a:pt x="190209" y="130944"/>
                </a:lnTo>
                <a:lnTo>
                  <a:pt x="199896" y="135468"/>
                </a:lnTo>
                <a:lnTo>
                  <a:pt x="204701" y="137785"/>
                </a:lnTo>
                <a:lnTo>
                  <a:pt x="209492" y="140918"/>
                </a:lnTo>
                <a:lnTo>
                  <a:pt x="214274" y="144594"/>
                </a:lnTo>
                <a:lnTo>
                  <a:pt x="219049" y="148632"/>
                </a:lnTo>
                <a:lnTo>
                  <a:pt x="223026" y="152912"/>
                </a:lnTo>
                <a:lnTo>
                  <a:pt x="229562" y="161900"/>
                </a:lnTo>
                <a:lnTo>
                  <a:pt x="232996" y="171186"/>
                </a:lnTo>
                <a:lnTo>
                  <a:pt x="234523" y="180606"/>
                </a:lnTo>
                <a:lnTo>
                  <a:pt x="235201" y="190083"/>
                </a:lnTo>
                <a:lnTo>
                  <a:pt x="235502" y="201704"/>
                </a:lnTo>
                <a:lnTo>
                  <a:pt x="235583" y="208137"/>
                </a:lnTo>
                <a:lnTo>
                  <a:pt x="234843" y="214806"/>
                </a:lnTo>
                <a:lnTo>
                  <a:pt x="233556" y="221634"/>
                </a:lnTo>
                <a:lnTo>
                  <a:pt x="231903" y="228567"/>
                </a:lnTo>
                <a:lnTo>
                  <a:pt x="230009" y="234777"/>
                </a:lnTo>
                <a:lnTo>
                  <a:pt x="227951" y="240504"/>
                </a:lnTo>
                <a:lnTo>
                  <a:pt x="225786" y="245910"/>
                </a:lnTo>
                <a:lnTo>
                  <a:pt x="222755" y="251894"/>
                </a:lnTo>
                <a:lnTo>
                  <a:pt x="219147" y="258266"/>
                </a:lnTo>
                <a:lnTo>
                  <a:pt x="215154" y="264895"/>
                </a:lnTo>
                <a:lnTo>
                  <a:pt x="210905" y="270901"/>
                </a:lnTo>
                <a:lnTo>
                  <a:pt x="206484" y="276493"/>
                </a:lnTo>
                <a:lnTo>
                  <a:pt x="201950" y="281809"/>
                </a:lnTo>
                <a:lnTo>
                  <a:pt x="197339" y="286940"/>
                </a:lnTo>
                <a:lnTo>
                  <a:pt x="187984" y="296875"/>
                </a:lnTo>
                <a:lnTo>
                  <a:pt x="173791" y="311393"/>
                </a:lnTo>
                <a:lnTo>
                  <a:pt x="169042" y="314600"/>
                </a:lnTo>
                <a:lnTo>
                  <a:pt x="164288" y="316738"/>
                </a:lnTo>
                <a:lnTo>
                  <a:pt x="159531" y="318164"/>
                </a:lnTo>
                <a:lnTo>
                  <a:pt x="154773" y="319908"/>
                </a:lnTo>
                <a:lnTo>
                  <a:pt x="150013" y="321864"/>
                </a:lnTo>
                <a:lnTo>
                  <a:pt x="145253" y="323962"/>
                </a:lnTo>
                <a:lnTo>
                  <a:pt x="139697" y="325361"/>
                </a:lnTo>
                <a:lnTo>
                  <a:pt x="133613" y="326293"/>
                </a:lnTo>
                <a:lnTo>
                  <a:pt x="127175" y="326915"/>
                </a:lnTo>
                <a:lnTo>
                  <a:pt x="121296" y="327329"/>
                </a:lnTo>
                <a:lnTo>
                  <a:pt x="115789" y="327606"/>
                </a:lnTo>
                <a:lnTo>
                  <a:pt x="102570" y="327995"/>
                </a:lnTo>
                <a:lnTo>
                  <a:pt x="99336" y="328049"/>
                </a:lnTo>
                <a:lnTo>
                  <a:pt x="95593" y="327292"/>
                </a:lnTo>
                <a:lnTo>
                  <a:pt x="91510" y="325993"/>
                </a:lnTo>
                <a:lnTo>
                  <a:pt x="87200" y="324334"/>
                </a:lnTo>
                <a:lnTo>
                  <a:pt x="80295" y="322490"/>
                </a:lnTo>
                <a:lnTo>
                  <a:pt x="77343" y="321998"/>
                </a:lnTo>
                <a:lnTo>
                  <a:pt x="71945" y="319335"/>
                </a:lnTo>
                <a:lnTo>
                  <a:pt x="69395" y="317514"/>
                </a:lnTo>
                <a:lnTo>
                  <a:pt x="67694" y="315506"/>
                </a:lnTo>
                <a:lnTo>
                  <a:pt x="66561" y="313373"/>
                </a:lnTo>
                <a:lnTo>
                  <a:pt x="64294" y="30672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88"/>
          <p:cNvSpPr/>
          <p:nvPr/>
        </p:nvSpPr>
        <p:spPr>
          <a:xfrm>
            <a:off x="5957887" y="3050381"/>
            <a:ext cx="271464" cy="221457"/>
          </a:xfrm>
          <a:custGeom>
            <a:avLst/>
            <a:gdLst/>
            <a:ahLst/>
            <a:cxnLst/>
            <a:rect l="0" t="0" r="0" b="0"/>
            <a:pathLst>
              <a:path w="271464" h="221457">
                <a:moveTo>
                  <a:pt x="0" y="0"/>
                </a:moveTo>
                <a:lnTo>
                  <a:pt x="6151" y="6151"/>
                </a:lnTo>
                <a:lnTo>
                  <a:pt x="8819" y="6702"/>
                </a:lnTo>
                <a:lnTo>
                  <a:pt x="10642" y="6849"/>
                </a:lnTo>
                <a:lnTo>
                  <a:pt x="12651" y="7741"/>
                </a:lnTo>
                <a:lnTo>
                  <a:pt x="19271" y="12789"/>
                </a:lnTo>
                <a:lnTo>
                  <a:pt x="27053" y="19311"/>
                </a:lnTo>
                <a:lnTo>
                  <a:pt x="34778" y="23929"/>
                </a:lnTo>
                <a:lnTo>
                  <a:pt x="41386" y="28626"/>
                </a:lnTo>
                <a:lnTo>
                  <a:pt x="47763" y="34154"/>
                </a:lnTo>
                <a:lnTo>
                  <a:pt x="55888" y="41902"/>
                </a:lnTo>
                <a:lnTo>
                  <a:pt x="60278" y="45397"/>
                </a:lnTo>
                <a:lnTo>
                  <a:pt x="64791" y="48521"/>
                </a:lnTo>
                <a:lnTo>
                  <a:pt x="74834" y="54902"/>
                </a:lnTo>
                <a:lnTo>
                  <a:pt x="150058" y="104804"/>
                </a:lnTo>
                <a:lnTo>
                  <a:pt x="156395" y="110351"/>
                </a:lnTo>
                <a:lnTo>
                  <a:pt x="162207" y="116429"/>
                </a:lnTo>
                <a:lnTo>
                  <a:pt x="167669" y="122863"/>
                </a:lnTo>
                <a:lnTo>
                  <a:pt x="172898" y="128740"/>
                </a:lnTo>
                <a:lnTo>
                  <a:pt x="182942" y="139503"/>
                </a:lnTo>
                <a:lnTo>
                  <a:pt x="202324" y="159348"/>
                </a:lnTo>
                <a:lnTo>
                  <a:pt x="211895" y="168982"/>
                </a:lnTo>
                <a:lnTo>
                  <a:pt x="216670" y="172979"/>
                </a:lnTo>
                <a:lnTo>
                  <a:pt x="221440" y="176438"/>
                </a:lnTo>
                <a:lnTo>
                  <a:pt x="226208" y="179538"/>
                </a:lnTo>
                <a:lnTo>
                  <a:pt x="230974" y="183192"/>
                </a:lnTo>
                <a:lnTo>
                  <a:pt x="235739" y="187215"/>
                </a:lnTo>
                <a:lnTo>
                  <a:pt x="244473" y="195125"/>
                </a:lnTo>
                <a:lnTo>
                  <a:pt x="251001" y="201287"/>
                </a:lnTo>
                <a:lnTo>
                  <a:pt x="253059" y="204041"/>
                </a:lnTo>
                <a:lnTo>
                  <a:pt x="255346" y="209218"/>
                </a:lnTo>
                <a:lnTo>
                  <a:pt x="256749" y="210916"/>
                </a:lnTo>
                <a:lnTo>
                  <a:pt x="258479" y="212048"/>
                </a:lnTo>
                <a:lnTo>
                  <a:pt x="260426" y="212803"/>
                </a:lnTo>
                <a:lnTo>
                  <a:pt x="264705" y="215758"/>
                </a:lnTo>
                <a:lnTo>
                  <a:pt x="271463"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89"/>
          <p:cNvSpPr/>
          <p:nvPr/>
        </p:nvSpPr>
        <p:spPr>
          <a:xfrm>
            <a:off x="6000750" y="3057525"/>
            <a:ext cx="164307" cy="214313"/>
          </a:xfrm>
          <a:custGeom>
            <a:avLst/>
            <a:gdLst/>
            <a:ahLst/>
            <a:cxnLst/>
            <a:rect l="0" t="0" r="0" b="0"/>
            <a:pathLst>
              <a:path w="164307" h="214313">
                <a:moveTo>
                  <a:pt x="164306" y="0"/>
                </a:moveTo>
                <a:lnTo>
                  <a:pt x="160514" y="0"/>
                </a:lnTo>
                <a:lnTo>
                  <a:pt x="159396" y="793"/>
                </a:lnTo>
                <a:lnTo>
                  <a:pt x="158651" y="2116"/>
                </a:lnTo>
                <a:lnTo>
                  <a:pt x="158155" y="3792"/>
                </a:lnTo>
                <a:lnTo>
                  <a:pt x="153370" y="9887"/>
                </a:lnTo>
                <a:lnTo>
                  <a:pt x="149872" y="13735"/>
                </a:lnTo>
                <a:lnTo>
                  <a:pt x="146746" y="17888"/>
                </a:lnTo>
                <a:lnTo>
                  <a:pt x="143868" y="22244"/>
                </a:lnTo>
                <a:lnTo>
                  <a:pt x="141155" y="26735"/>
                </a:lnTo>
                <a:lnTo>
                  <a:pt x="133908" y="38076"/>
                </a:lnTo>
                <a:lnTo>
                  <a:pt x="116321" y="64759"/>
                </a:lnTo>
                <a:lnTo>
                  <a:pt x="110885" y="71747"/>
                </a:lnTo>
                <a:lnTo>
                  <a:pt x="104879" y="78788"/>
                </a:lnTo>
                <a:lnTo>
                  <a:pt x="98494" y="85862"/>
                </a:lnTo>
                <a:lnTo>
                  <a:pt x="92650" y="92960"/>
                </a:lnTo>
                <a:lnTo>
                  <a:pt x="87167" y="100073"/>
                </a:lnTo>
                <a:lnTo>
                  <a:pt x="81923" y="107197"/>
                </a:lnTo>
                <a:lnTo>
                  <a:pt x="71864" y="121461"/>
                </a:lnTo>
                <a:lnTo>
                  <a:pt x="66959" y="128599"/>
                </a:lnTo>
                <a:lnTo>
                  <a:pt x="62102" y="134945"/>
                </a:lnTo>
                <a:lnTo>
                  <a:pt x="57276" y="140763"/>
                </a:lnTo>
                <a:lnTo>
                  <a:pt x="52471" y="146230"/>
                </a:lnTo>
                <a:lnTo>
                  <a:pt x="47681" y="152255"/>
                </a:lnTo>
                <a:lnTo>
                  <a:pt x="42900" y="158653"/>
                </a:lnTo>
                <a:lnTo>
                  <a:pt x="38125" y="165300"/>
                </a:lnTo>
                <a:lnTo>
                  <a:pt x="34148" y="171319"/>
                </a:lnTo>
                <a:lnTo>
                  <a:pt x="30702" y="176919"/>
                </a:lnTo>
                <a:lnTo>
                  <a:pt x="27612" y="182239"/>
                </a:lnTo>
                <a:lnTo>
                  <a:pt x="24758" y="186580"/>
                </a:lnTo>
                <a:lnTo>
                  <a:pt x="22061" y="190268"/>
                </a:lnTo>
                <a:lnTo>
                  <a:pt x="16948" y="196482"/>
                </a:lnTo>
                <a:lnTo>
                  <a:pt x="12030" y="201890"/>
                </a:lnTo>
                <a:lnTo>
                  <a:pt x="7199" y="206939"/>
                </a:lnTo>
                <a:lnTo>
                  <a:pt x="0"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90"/>
          <p:cNvSpPr/>
          <p:nvPr/>
        </p:nvSpPr>
        <p:spPr>
          <a:xfrm>
            <a:off x="6479381" y="3028950"/>
            <a:ext cx="78582" cy="200026"/>
          </a:xfrm>
          <a:custGeom>
            <a:avLst/>
            <a:gdLst/>
            <a:ahLst/>
            <a:cxnLst/>
            <a:rect l="0" t="0" r="0" b="0"/>
            <a:pathLst>
              <a:path w="78582" h="200026">
                <a:moveTo>
                  <a:pt x="0" y="0"/>
                </a:moveTo>
                <a:lnTo>
                  <a:pt x="6151" y="0"/>
                </a:lnTo>
                <a:lnTo>
                  <a:pt x="6482" y="793"/>
                </a:lnTo>
                <a:lnTo>
                  <a:pt x="6849" y="3792"/>
                </a:lnTo>
                <a:lnTo>
                  <a:pt x="7741" y="4909"/>
                </a:lnTo>
                <a:lnTo>
                  <a:pt x="9129" y="5654"/>
                </a:lnTo>
                <a:lnTo>
                  <a:pt x="10849" y="6150"/>
                </a:lnTo>
                <a:lnTo>
                  <a:pt x="11995" y="7275"/>
                </a:lnTo>
                <a:lnTo>
                  <a:pt x="12759" y="8819"/>
                </a:lnTo>
                <a:lnTo>
                  <a:pt x="14402" y="13444"/>
                </a:lnTo>
                <a:lnTo>
                  <a:pt x="15951" y="16900"/>
                </a:lnTo>
                <a:lnTo>
                  <a:pt x="19789" y="24973"/>
                </a:lnTo>
                <a:lnTo>
                  <a:pt x="24141" y="33853"/>
                </a:lnTo>
                <a:lnTo>
                  <a:pt x="25619" y="38444"/>
                </a:lnTo>
                <a:lnTo>
                  <a:pt x="26604" y="43091"/>
                </a:lnTo>
                <a:lnTo>
                  <a:pt x="27261" y="47777"/>
                </a:lnTo>
                <a:lnTo>
                  <a:pt x="28493" y="52489"/>
                </a:lnTo>
                <a:lnTo>
                  <a:pt x="30108" y="57218"/>
                </a:lnTo>
                <a:lnTo>
                  <a:pt x="31978" y="61957"/>
                </a:lnTo>
                <a:lnTo>
                  <a:pt x="34019" y="66705"/>
                </a:lnTo>
                <a:lnTo>
                  <a:pt x="38403" y="76213"/>
                </a:lnTo>
                <a:lnTo>
                  <a:pt x="40683" y="81765"/>
                </a:lnTo>
                <a:lnTo>
                  <a:pt x="42997" y="87847"/>
                </a:lnTo>
                <a:lnTo>
                  <a:pt x="45333" y="94283"/>
                </a:lnTo>
                <a:lnTo>
                  <a:pt x="47684" y="100162"/>
                </a:lnTo>
                <a:lnTo>
                  <a:pt x="50046" y="105668"/>
                </a:lnTo>
                <a:lnTo>
                  <a:pt x="52414" y="110926"/>
                </a:lnTo>
                <a:lnTo>
                  <a:pt x="53993" y="116813"/>
                </a:lnTo>
                <a:lnTo>
                  <a:pt x="55045" y="123119"/>
                </a:lnTo>
                <a:lnTo>
                  <a:pt x="55747" y="129704"/>
                </a:lnTo>
                <a:lnTo>
                  <a:pt x="57008" y="135682"/>
                </a:lnTo>
                <a:lnTo>
                  <a:pt x="58643" y="141254"/>
                </a:lnTo>
                <a:lnTo>
                  <a:pt x="60526" y="146557"/>
                </a:lnTo>
                <a:lnTo>
                  <a:pt x="61782" y="150886"/>
                </a:lnTo>
                <a:lnTo>
                  <a:pt x="62619" y="154565"/>
                </a:lnTo>
                <a:lnTo>
                  <a:pt x="63549" y="160771"/>
                </a:lnTo>
                <a:lnTo>
                  <a:pt x="63963" y="166174"/>
                </a:lnTo>
                <a:lnTo>
                  <a:pt x="64867" y="169520"/>
                </a:lnTo>
                <a:lnTo>
                  <a:pt x="66263" y="173338"/>
                </a:lnTo>
                <a:lnTo>
                  <a:pt x="67988" y="177471"/>
                </a:lnTo>
                <a:lnTo>
                  <a:pt x="69931" y="180226"/>
                </a:lnTo>
                <a:lnTo>
                  <a:pt x="72021" y="182063"/>
                </a:lnTo>
                <a:lnTo>
                  <a:pt x="74208" y="183288"/>
                </a:lnTo>
                <a:lnTo>
                  <a:pt x="75666" y="184898"/>
                </a:lnTo>
                <a:lnTo>
                  <a:pt x="76637" y="186765"/>
                </a:lnTo>
                <a:lnTo>
                  <a:pt x="78467" y="192523"/>
                </a:lnTo>
                <a:lnTo>
                  <a:pt x="78531" y="194838"/>
                </a:lnTo>
                <a:lnTo>
                  <a:pt x="78581"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91"/>
          <p:cNvSpPr/>
          <p:nvPr/>
        </p:nvSpPr>
        <p:spPr>
          <a:xfrm>
            <a:off x="6415087" y="3093243"/>
            <a:ext cx="228601" cy="14289"/>
          </a:xfrm>
          <a:custGeom>
            <a:avLst/>
            <a:gdLst/>
            <a:ahLst/>
            <a:cxnLst/>
            <a:rect l="0" t="0" r="0" b="0"/>
            <a:pathLst>
              <a:path w="228601" h="14289">
                <a:moveTo>
                  <a:pt x="0" y="14288"/>
                </a:moveTo>
                <a:lnTo>
                  <a:pt x="3792" y="14288"/>
                </a:lnTo>
                <a:lnTo>
                  <a:pt x="5703" y="13494"/>
                </a:lnTo>
                <a:lnTo>
                  <a:pt x="7771" y="12171"/>
                </a:lnTo>
                <a:lnTo>
                  <a:pt x="9943" y="10496"/>
                </a:lnTo>
                <a:lnTo>
                  <a:pt x="12979" y="9378"/>
                </a:lnTo>
                <a:lnTo>
                  <a:pt x="16590" y="8633"/>
                </a:lnTo>
                <a:lnTo>
                  <a:pt x="20585" y="8137"/>
                </a:lnTo>
                <a:lnTo>
                  <a:pt x="24836" y="7806"/>
                </a:lnTo>
                <a:lnTo>
                  <a:pt x="29258" y="7585"/>
                </a:lnTo>
                <a:lnTo>
                  <a:pt x="33793" y="7438"/>
                </a:lnTo>
                <a:lnTo>
                  <a:pt x="58181" y="7202"/>
                </a:lnTo>
                <a:lnTo>
                  <a:pt x="108190" y="7146"/>
                </a:lnTo>
                <a:lnTo>
                  <a:pt x="114989" y="6352"/>
                </a:lnTo>
                <a:lnTo>
                  <a:pt x="121903" y="5028"/>
                </a:lnTo>
                <a:lnTo>
                  <a:pt x="128894" y="3352"/>
                </a:lnTo>
                <a:lnTo>
                  <a:pt x="135141" y="2235"/>
                </a:lnTo>
                <a:lnTo>
                  <a:pt x="140895" y="1490"/>
                </a:lnTo>
                <a:lnTo>
                  <a:pt x="146317" y="994"/>
                </a:lnTo>
                <a:lnTo>
                  <a:pt x="152313" y="662"/>
                </a:lnTo>
                <a:lnTo>
                  <a:pt x="165326" y="295"/>
                </a:lnTo>
                <a:lnTo>
                  <a:pt x="197315" y="26"/>
                </a:lnTo>
                <a:lnTo>
                  <a:pt x="22860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92"/>
          <p:cNvSpPr/>
          <p:nvPr/>
        </p:nvSpPr>
        <p:spPr>
          <a:xfrm>
            <a:off x="6744003" y="2921793"/>
            <a:ext cx="192579" cy="149922"/>
          </a:xfrm>
          <a:custGeom>
            <a:avLst/>
            <a:gdLst/>
            <a:ahLst/>
            <a:cxnLst/>
            <a:rect l="0" t="0" r="0" b="0"/>
            <a:pathLst>
              <a:path w="192579" h="149922">
                <a:moveTo>
                  <a:pt x="35415" y="0"/>
                </a:moveTo>
                <a:lnTo>
                  <a:pt x="35415" y="23849"/>
                </a:lnTo>
                <a:lnTo>
                  <a:pt x="34622" y="27012"/>
                </a:lnTo>
                <a:lnTo>
                  <a:pt x="33299" y="30708"/>
                </a:lnTo>
                <a:lnTo>
                  <a:pt x="31622" y="34760"/>
                </a:lnTo>
                <a:lnTo>
                  <a:pt x="30505" y="39048"/>
                </a:lnTo>
                <a:lnTo>
                  <a:pt x="29761" y="43495"/>
                </a:lnTo>
                <a:lnTo>
                  <a:pt x="29264" y="48047"/>
                </a:lnTo>
                <a:lnTo>
                  <a:pt x="28140" y="52669"/>
                </a:lnTo>
                <a:lnTo>
                  <a:pt x="26596" y="57337"/>
                </a:lnTo>
                <a:lnTo>
                  <a:pt x="24774" y="62038"/>
                </a:lnTo>
                <a:lnTo>
                  <a:pt x="20632" y="73610"/>
                </a:lnTo>
                <a:lnTo>
                  <a:pt x="18416" y="80029"/>
                </a:lnTo>
                <a:lnTo>
                  <a:pt x="16939" y="85897"/>
                </a:lnTo>
                <a:lnTo>
                  <a:pt x="15954" y="91396"/>
                </a:lnTo>
                <a:lnTo>
                  <a:pt x="15297" y="96650"/>
                </a:lnTo>
                <a:lnTo>
                  <a:pt x="14065" y="101739"/>
                </a:lnTo>
                <a:lnTo>
                  <a:pt x="12451" y="106720"/>
                </a:lnTo>
                <a:lnTo>
                  <a:pt x="10580" y="111628"/>
                </a:lnTo>
                <a:lnTo>
                  <a:pt x="9334" y="115694"/>
                </a:lnTo>
                <a:lnTo>
                  <a:pt x="8503" y="119198"/>
                </a:lnTo>
                <a:lnTo>
                  <a:pt x="7949" y="122328"/>
                </a:lnTo>
                <a:lnTo>
                  <a:pt x="7579" y="125208"/>
                </a:lnTo>
                <a:lnTo>
                  <a:pt x="7333" y="127922"/>
                </a:lnTo>
                <a:lnTo>
                  <a:pt x="7169" y="130525"/>
                </a:lnTo>
                <a:lnTo>
                  <a:pt x="6266" y="133055"/>
                </a:lnTo>
                <a:lnTo>
                  <a:pt x="4870" y="135534"/>
                </a:lnTo>
                <a:lnTo>
                  <a:pt x="718" y="141425"/>
                </a:lnTo>
                <a:lnTo>
                  <a:pt x="151" y="144347"/>
                </a:lnTo>
                <a:lnTo>
                  <a:pt x="0" y="146238"/>
                </a:lnTo>
                <a:lnTo>
                  <a:pt x="693" y="147498"/>
                </a:lnTo>
                <a:lnTo>
                  <a:pt x="1948" y="148338"/>
                </a:lnTo>
                <a:lnTo>
                  <a:pt x="5874" y="149687"/>
                </a:lnTo>
                <a:lnTo>
                  <a:pt x="10347" y="149921"/>
                </a:lnTo>
                <a:lnTo>
                  <a:pt x="12353" y="149160"/>
                </a:lnTo>
                <a:lnTo>
                  <a:pt x="16699" y="146198"/>
                </a:lnTo>
                <a:lnTo>
                  <a:pt x="19763" y="145090"/>
                </a:lnTo>
                <a:lnTo>
                  <a:pt x="23393" y="144352"/>
                </a:lnTo>
                <a:lnTo>
                  <a:pt x="27400" y="143860"/>
                </a:lnTo>
                <a:lnTo>
                  <a:pt x="31660" y="142738"/>
                </a:lnTo>
                <a:lnTo>
                  <a:pt x="36087" y="141196"/>
                </a:lnTo>
                <a:lnTo>
                  <a:pt x="40625" y="139375"/>
                </a:lnTo>
                <a:lnTo>
                  <a:pt x="46032" y="138160"/>
                </a:lnTo>
                <a:lnTo>
                  <a:pt x="52018" y="137351"/>
                </a:lnTo>
                <a:lnTo>
                  <a:pt x="58390" y="136811"/>
                </a:lnTo>
                <a:lnTo>
                  <a:pt x="64226" y="136451"/>
                </a:lnTo>
                <a:lnTo>
                  <a:pt x="74942" y="136051"/>
                </a:lnTo>
                <a:lnTo>
                  <a:pt x="80816" y="135151"/>
                </a:lnTo>
                <a:lnTo>
                  <a:pt x="87114" y="133757"/>
                </a:lnTo>
                <a:lnTo>
                  <a:pt x="93694" y="132034"/>
                </a:lnTo>
                <a:lnTo>
                  <a:pt x="99668" y="130885"/>
                </a:lnTo>
                <a:lnTo>
                  <a:pt x="105237" y="130119"/>
                </a:lnTo>
                <a:lnTo>
                  <a:pt x="110539" y="129609"/>
                </a:lnTo>
                <a:lnTo>
                  <a:pt x="116454" y="129269"/>
                </a:lnTo>
                <a:lnTo>
                  <a:pt x="129377" y="128890"/>
                </a:lnTo>
                <a:lnTo>
                  <a:pt x="135363" y="129583"/>
                </a:lnTo>
                <a:lnTo>
                  <a:pt x="140941" y="130839"/>
                </a:lnTo>
                <a:lnTo>
                  <a:pt x="146246" y="132470"/>
                </a:lnTo>
                <a:lnTo>
                  <a:pt x="150578" y="133557"/>
                </a:lnTo>
                <a:lnTo>
                  <a:pt x="154259" y="134282"/>
                </a:lnTo>
                <a:lnTo>
                  <a:pt x="157507" y="134765"/>
                </a:lnTo>
                <a:lnTo>
                  <a:pt x="161260" y="135087"/>
                </a:lnTo>
                <a:lnTo>
                  <a:pt x="165349" y="135302"/>
                </a:lnTo>
                <a:lnTo>
                  <a:pt x="169663" y="135445"/>
                </a:lnTo>
                <a:lnTo>
                  <a:pt x="173332" y="136335"/>
                </a:lnTo>
                <a:lnTo>
                  <a:pt x="176573" y="137721"/>
                </a:lnTo>
                <a:lnTo>
                  <a:pt x="183684" y="141857"/>
                </a:lnTo>
                <a:lnTo>
                  <a:pt x="186773" y="142423"/>
                </a:lnTo>
                <a:lnTo>
                  <a:pt x="192578"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93"/>
          <p:cNvSpPr/>
          <p:nvPr/>
        </p:nvSpPr>
        <p:spPr>
          <a:xfrm>
            <a:off x="6886575" y="2936081"/>
            <a:ext cx="35719" cy="307182"/>
          </a:xfrm>
          <a:custGeom>
            <a:avLst/>
            <a:gdLst/>
            <a:ahLst/>
            <a:cxnLst/>
            <a:rect l="0" t="0" r="0" b="0"/>
            <a:pathLst>
              <a:path w="35719" h="307182">
                <a:moveTo>
                  <a:pt x="0" y="0"/>
                </a:moveTo>
                <a:lnTo>
                  <a:pt x="6150" y="6151"/>
                </a:lnTo>
                <a:lnTo>
                  <a:pt x="6702" y="8819"/>
                </a:lnTo>
                <a:lnTo>
                  <a:pt x="7056" y="16999"/>
                </a:lnTo>
                <a:lnTo>
                  <a:pt x="7118" y="27703"/>
                </a:lnTo>
                <a:lnTo>
                  <a:pt x="7920" y="32756"/>
                </a:lnTo>
                <a:lnTo>
                  <a:pt x="9249" y="38506"/>
                </a:lnTo>
                <a:lnTo>
                  <a:pt x="10928" y="44721"/>
                </a:lnTo>
                <a:lnTo>
                  <a:pt x="12048" y="51245"/>
                </a:lnTo>
                <a:lnTo>
                  <a:pt x="12794" y="57976"/>
                </a:lnTo>
                <a:lnTo>
                  <a:pt x="13292" y="64844"/>
                </a:lnTo>
                <a:lnTo>
                  <a:pt x="13623" y="71804"/>
                </a:lnTo>
                <a:lnTo>
                  <a:pt x="13992" y="85888"/>
                </a:lnTo>
                <a:lnTo>
                  <a:pt x="14884" y="93771"/>
                </a:lnTo>
                <a:lnTo>
                  <a:pt x="16273" y="102201"/>
                </a:lnTo>
                <a:lnTo>
                  <a:pt x="17992" y="110997"/>
                </a:lnTo>
                <a:lnTo>
                  <a:pt x="19139" y="120035"/>
                </a:lnTo>
                <a:lnTo>
                  <a:pt x="19902" y="129236"/>
                </a:lnTo>
                <a:lnTo>
                  <a:pt x="20412" y="138545"/>
                </a:lnTo>
                <a:lnTo>
                  <a:pt x="20978" y="155238"/>
                </a:lnTo>
                <a:lnTo>
                  <a:pt x="21342" y="185357"/>
                </a:lnTo>
                <a:lnTo>
                  <a:pt x="21423" y="224774"/>
                </a:lnTo>
                <a:lnTo>
                  <a:pt x="22220" y="230812"/>
                </a:lnTo>
                <a:lnTo>
                  <a:pt x="23544" y="237218"/>
                </a:lnTo>
                <a:lnTo>
                  <a:pt x="25220" y="243871"/>
                </a:lnTo>
                <a:lnTo>
                  <a:pt x="26339" y="249893"/>
                </a:lnTo>
                <a:lnTo>
                  <a:pt x="27084" y="255495"/>
                </a:lnTo>
                <a:lnTo>
                  <a:pt x="27581" y="260818"/>
                </a:lnTo>
                <a:lnTo>
                  <a:pt x="28133" y="268848"/>
                </a:lnTo>
                <a:lnTo>
                  <a:pt x="28378" y="275857"/>
                </a:lnTo>
                <a:lnTo>
                  <a:pt x="28488" y="284263"/>
                </a:lnTo>
                <a:lnTo>
                  <a:pt x="29310" y="287934"/>
                </a:lnTo>
                <a:lnTo>
                  <a:pt x="30653" y="291174"/>
                </a:lnTo>
                <a:lnTo>
                  <a:pt x="32341" y="294129"/>
                </a:lnTo>
                <a:lnTo>
                  <a:pt x="33467" y="296892"/>
                </a:lnTo>
                <a:lnTo>
                  <a:pt x="34218" y="299528"/>
                </a:lnTo>
                <a:lnTo>
                  <a:pt x="35718" y="30718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94"/>
          <p:cNvSpPr/>
          <p:nvPr/>
        </p:nvSpPr>
        <p:spPr>
          <a:xfrm>
            <a:off x="7015162" y="3014662"/>
            <a:ext cx="171451" cy="228601"/>
          </a:xfrm>
          <a:custGeom>
            <a:avLst/>
            <a:gdLst/>
            <a:ahLst/>
            <a:cxnLst/>
            <a:rect l="0" t="0" r="0" b="0"/>
            <a:pathLst>
              <a:path w="171451" h="228601">
                <a:moveTo>
                  <a:pt x="0" y="0"/>
                </a:moveTo>
                <a:lnTo>
                  <a:pt x="0" y="3792"/>
                </a:lnTo>
                <a:lnTo>
                  <a:pt x="794" y="5703"/>
                </a:lnTo>
                <a:lnTo>
                  <a:pt x="5704" y="12185"/>
                </a:lnTo>
                <a:lnTo>
                  <a:pt x="9943" y="16793"/>
                </a:lnTo>
                <a:lnTo>
                  <a:pt x="14474" y="23603"/>
                </a:lnTo>
                <a:lnTo>
                  <a:pt x="16793" y="27642"/>
                </a:lnTo>
                <a:lnTo>
                  <a:pt x="21486" y="36362"/>
                </a:lnTo>
                <a:lnTo>
                  <a:pt x="23850" y="40910"/>
                </a:lnTo>
                <a:lnTo>
                  <a:pt x="27012" y="45530"/>
                </a:lnTo>
                <a:lnTo>
                  <a:pt x="30708" y="50197"/>
                </a:lnTo>
                <a:lnTo>
                  <a:pt x="34759" y="54896"/>
                </a:lnTo>
                <a:lnTo>
                  <a:pt x="38254" y="59616"/>
                </a:lnTo>
                <a:lnTo>
                  <a:pt x="41378" y="64350"/>
                </a:lnTo>
                <a:lnTo>
                  <a:pt x="44255" y="69094"/>
                </a:lnTo>
                <a:lnTo>
                  <a:pt x="51683" y="80715"/>
                </a:lnTo>
                <a:lnTo>
                  <a:pt x="55887" y="87147"/>
                </a:lnTo>
                <a:lnTo>
                  <a:pt x="60276" y="93023"/>
                </a:lnTo>
                <a:lnTo>
                  <a:pt x="64791" y="98528"/>
                </a:lnTo>
                <a:lnTo>
                  <a:pt x="69387" y="103785"/>
                </a:lnTo>
                <a:lnTo>
                  <a:pt x="74040" y="109671"/>
                </a:lnTo>
                <a:lnTo>
                  <a:pt x="78729" y="115977"/>
                </a:lnTo>
                <a:lnTo>
                  <a:pt x="83442" y="122562"/>
                </a:lnTo>
                <a:lnTo>
                  <a:pt x="87378" y="128539"/>
                </a:lnTo>
                <a:lnTo>
                  <a:pt x="90796" y="134111"/>
                </a:lnTo>
                <a:lnTo>
                  <a:pt x="93868" y="139414"/>
                </a:lnTo>
                <a:lnTo>
                  <a:pt x="97503" y="144536"/>
                </a:lnTo>
                <a:lnTo>
                  <a:pt x="101515" y="149539"/>
                </a:lnTo>
                <a:lnTo>
                  <a:pt x="105776" y="154461"/>
                </a:lnTo>
                <a:lnTo>
                  <a:pt x="110206" y="159330"/>
                </a:lnTo>
                <a:lnTo>
                  <a:pt x="119359" y="168974"/>
                </a:lnTo>
                <a:lnTo>
                  <a:pt x="123229" y="173768"/>
                </a:lnTo>
                <a:lnTo>
                  <a:pt x="126603" y="178552"/>
                </a:lnTo>
                <a:lnTo>
                  <a:pt x="129646" y="183328"/>
                </a:lnTo>
                <a:lnTo>
                  <a:pt x="133262" y="187306"/>
                </a:lnTo>
                <a:lnTo>
                  <a:pt x="137260" y="190752"/>
                </a:lnTo>
                <a:lnTo>
                  <a:pt x="141513" y="193843"/>
                </a:lnTo>
                <a:lnTo>
                  <a:pt x="145142" y="197491"/>
                </a:lnTo>
                <a:lnTo>
                  <a:pt x="148355" y="201511"/>
                </a:lnTo>
                <a:lnTo>
                  <a:pt x="151291" y="205778"/>
                </a:lnTo>
                <a:lnTo>
                  <a:pt x="154042" y="208623"/>
                </a:lnTo>
                <a:lnTo>
                  <a:pt x="156670" y="210519"/>
                </a:lnTo>
                <a:lnTo>
                  <a:pt x="159215" y="211784"/>
                </a:lnTo>
                <a:lnTo>
                  <a:pt x="160913" y="213420"/>
                </a:lnTo>
                <a:lnTo>
                  <a:pt x="162044" y="215305"/>
                </a:lnTo>
                <a:lnTo>
                  <a:pt x="162798" y="217356"/>
                </a:lnTo>
                <a:lnTo>
                  <a:pt x="165753" y="221750"/>
                </a:lnTo>
                <a:lnTo>
                  <a:pt x="171450"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95"/>
          <p:cNvSpPr/>
          <p:nvPr/>
        </p:nvSpPr>
        <p:spPr>
          <a:xfrm>
            <a:off x="7000875" y="3036093"/>
            <a:ext cx="164307" cy="200026"/>
          </a:xfrm>
          <a:custGeom>
            <a:avLst/>
            <a:gdLst/>
            <a:ahLst/>
            <a:cxnLst/>
            <a:rect l="0" t="0" r="0" b="0"/>
            <a:pathLst>
              <a:path w="164307" h="200026">
                <a:moveTo>
                  <a:pt x="164306" y="0"/>
                </a:moveTo>
                <a:lnTo>
                  <a:pt x="160513" y="3793"/>
                </a:lnTo>
                <a:lnTo>
                  <a:pt x="158602" y="4910"/>
                </a:lnTo>
                <a:lnTo>
                  <a:pt x="154363" y="6151"/>
                </a:lnTo>
                <a:lnTo>
                  <a:pt x="149832" y="8819"/>
                </a:lnTo>
                <a:lnTo>
                  <a:pt x="147513" y="10642"/>
                </a:lnTo>
                <a:lnTo>
                  <a:pt x="145174" y="13445"/>
                </a:lnTo>
                <a:lnTo>
                  <a:pt x="142819" y="16901"/>
                </a:lnTo>
                <a:lnTo>
                  <a:pt x="140457" y="20792"/>
                </a:lnTo>
                <a:lnTo>
                  <a:pt x="137294" y="24974"/>
                </a:lnTo>
                <a:lnTo>
                  <a:pt x="133598" y="29350"/>
                </a:lnTo>
                <a:lnTo>
                  <a:pt x="129547" y="33854"/>
                </a:lnTo>
                <a:lnTo>
                  <a:pt x="120812" y="43092"/>
                </a:lnTo>
                <a:lnTo>
                  <a:pt x="116260" y="47778"/>
                </a:lnTo>
                <a:lnTo>
                  <a:pt x="111638" y="53283"/>
                </a:lnTo>
                <a:lnTo>
                  <a:pt x="106969" y="59335"/>
                </a:lnTo>
                <a:lnTo>
                  <a:pt x="102269" y="65751"/>
                </a:lnTo>
                <a:lnTo>
                  <a:pt x="92813" y="79229"/>
                </a:lnTo>
                <a:lnTo>
                  <a:pt x="59528" y="128626"/>
                </a:lnTo>
                <a:lnTo>
                  <a:pt x="54766" y="134963"/>
                </a:lnTo>
                <a:lnTo>
                  <a:pt x="50004" y="140775"/>
                </a:lnTo>
                <a:lnTo>
                  <a:pt x="45242" y="146238"/>
                </a:lnTo>
                <a:lnTo>
                  <a:pt x="41274" y="151467"/>
                </a:lnTo>
                <a:lnTo>
                  <a:pt x="37834" y="156541"/>
                </a:lnTo>
                <a:lnTo>
                  <a:pt x="34748" y="161511"/>
                </a:lnTo>
                <a:lnTo>
                  <a:pt x="31102" y="166411"/>
                </a:lnTo>
                <a:lnTo>
                  <a:pt x="27085" y="171266"/>
                </a:lnTo>
                <a:lnTo>
                  <a:pt x="22819" y="176090"/>
                </a:lnTo>
                <a:lnTo>
                  <a:pt x="19975" y="180100"/>
                </a:lnTo>
                <a:lnTo>
                  <a:pt x="18079" y="183567"/>
                </a:lnTo>
                <a:lnTo>
                  <a:pt x="15178" y="189535"/>
                </a:lnTo>
                <a:lnTo>
                  <a:pt x="11244" y="194834"/>
                </a:lnTo>
                <a:lnTo>
                  <a:pt x="8358" y="198487"/>
                </a:lnTo>
                <a:lnTo>
                  <a:pt x="7160" y="199000"/>
                </a:lnTo>
                <a:lnTo>
                  <a:pt x="5567" y="199342"/>
                </a:lnTo>
                <a:lnTo>
                  <a:pt x="0"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96"/>
          <p:cNvSpPr/>
          <p:nvPr/>
        </p:nvSpPr>
        <p:spPr>
          <a:xfrm>
            <a:off x="7350918" y="3057532"/>
            <a:ext cx="157164" cy="14281"/>
          </a:xfrm>
          <a:custGeom>
            <a:avLst/>
            <a:gdLst/>
            <a:ahLst/>
            <a:cxnLst/>
            <a:rect l="0" t="0" r="0" b="0"/>
            <a:pathLst>
              <a:path w="157164" h="14281">
                <a:moveTo>
                  <a:pt x="0" y="7136"/>
                </a:moveTo>
                <a:lnTo>
                  <a:pt x="6152" y="7136"/>
                </a:lnTo>
                <a:lnTo>
                  <a:pt x="7276" y="6343"/>
                </a:lnTo>
                <a:lnTo>
                  <a:pt x="8819" y="5020"/>
                </a:lnTo>
                <a:lnTo>
                  <a:pt x="10643" y="3344"/>
                </a:lnTo>
                <a:lnTo>
                  <a:pt x="12652" y="2227"/>
                </a:lnTo>
                <a:lnTo>
                  <a:pt x="14785" y="1482"/>
                </a:lnTo>
                <a:lnTo>
                  <a:pt x="17001" y="985"/>
                </a:lnTo>
                <a:lnTo>
                  <a:pt x="20065" y="655"/>
                </a:lnTo>
                <a:lnTo>
                  <a:pt x="23695" y="434"/>
                </a:lnTo>
                <a:lnTo>
                  <a:pt x="31963" y="189"/>
                </a:lnTo>
                <a:lnTo>
                  <a:pt x="75246" y="0"/>
                </a:lnTo>
                <a:lnTo>
                  <a:pt x="80326" y="791"/>
                </a:lnTo>
                <a:lnTo>
                  <a:pt x="85301" y="2113"/>
                </a:lnTo>
                <a:lnTo>
                  <a:pt x="90205" y="3787"/>
                </a:lnTo>
                <a:lnTo>
                  <a:pt x="95062" y="4904"/>
                </a:lnTo>
                <a:lnTo>
                  <a:pt x="99887" y="5648"/>
                </a:lnTo>
                <a:lnTo>
                  <a:pt x="104692" y="6144"/>
                </a:lnTo>
                <a:lnTo>
                  <a:pt x="109482" y="6475"/>
                </a:lnTo>
                <a:lnTo>
                  <a:pt x="114263" y="6695"/>
                </a:lnTo>
                <a:lnTo>
                  <a:pt x="123809" y="6940"/>
                </a:lnTo>
                <a:lnTo>
                  <a:pt x="143843" y="7110"/>
                </a:lnTo>
                <a:lnTo>
                  <a:pt x="146696" y="7913"/>
                </a:lnTo>
                <a:lnTo>
                  <a:pt x="149391" y="9242"/>
                </a:lnTo>
                <a:lnTo>
                  <a:pt x="157163" y="1428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97"/>
          <p:cNvSpPr/>
          <p:nvPr/>
        </p:nvSpPr>
        <p:spPr>
          <a:xfrm>
            <a:off x="7350918" y="3143250"/>
            <a:ext cx="178595" cy="7144"/>
          </a:xfrm>
          <a:custGeom>
            <a:avLst/>
            <a:gdLst/>
            <a:ahLst/>
            <a:cxnLst/>
            <a:rect l="0" t="0" r="0" b="0"/>
            <a:pathLst>
              <a:path w="178595" h="7144">
                <a:moveTo>
                  <a:pt x="0" y="0"/>
                </a:moveTo>
                <a:lnTo>
                  <a:pt x="96622" y="0"/>
                </a:lnTo>
                <a:lnTo>
                  <a:pt x="101721" y="793"/>
                </a:lnTo>
                <a:lnTo>
                  <a:pt x="106708" y="2116"/>
                </a:lnTo>
                <a:lnTo>
                  <a:pt x="111620" y="3792"/>
                </a:lnTo>
                <a:lnTo>
                  <a:pt x="117275" y="4909"/>
                </a:lnTo>
                <a:lnTo>
                  <a:pt x="123428" y="5654"/>
                </a:lnTo>
                <a:lnTo>
                  <a:pt x="129911" y="6150"/>
                </a:lnTo>
                <a:lnTo>
                  <a:pt x="135820" y="6481"/>
                </a:lnTo>
                <a:lnTo>
                  <a:pt x="146619" y="6849"/>
                </a:lnTo>
                <a:lnTo>
                  <a:pt x="169199" y="7104"/>
                </a:lnTo>
                <a:lnTo>
                  <a:pt x="178594" y="7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98"/>
          <p:cNvSpPr/>
          <p:nvPr/>
        </p:nvSpPr>
        <p:spPr>
          <a:xfrm>
            <a:off x="7700962" y="2957512"/>
            <a:ext cx="21432" cy="300039"/>
          </a:xfrm>
          <a:custGeom>
            <a:avLst/>
            <a:gdLst/>
            <a:ahLst/>
            <a:cxnLst/>
            <a:rect l="0" t="0" r="0" b="0"/>
            <a:pathLst>
              <a:path w="21432" h="300039">
                <a:moveTo>
                  <a:pt x="0" y="0"/>
                </a:moveTo>
                <a:lnTo>
                  <a:pt x="0" y="33793"/>
                </a:lnTo>
                <a:lnTo>
                  <a:pt x="794" y="39197"/>
                </a:lnTo>
                <a:lnTo>
                  <a:pt x="2116" y="45182"/>
                </a:lnTo>
                <a:lnTo>
                  <a:pt x="3793" y="51552"/>
                </a:lnTo>
                <a:lnTo>
                  <a:pt x="4910" y="58181"/>
                </a:lnTo>
                <a:lnTo>
                  <a:pt x="5654" y="64981"/>
                </a:lnTo>
                <a:lnTo>
                  <a:pt x="6152" y="71896"/>
                </a:lnTo>
                <a:lnTo>
                  <a:pt x="5688" y="78887"/>
                </a:lnTo>
                <a:lnTo>
                  <a:pt x="4586" y="85929"/>
                </a:lnTo>
                <a:lnTo>
                  <a:pt x="3057" y="93005"/>
                </a:lnTo>
                <a:lnTo>
                  <a:pt x="2038" y="100103"/>
                </a:lnTo>
                <a:lnTo>
                  <a:pt x="1359" y="107217"/>
                </a:lnTo>
                <a:lnTo>
                  <a:pt x="906" y="114340"/>
                </a:lnTo>
                <a:lnTo>
                  <a:pt x="403" y="128605"/>
                </a:lnTo>
                <a:lnTo>
                  <a:pt x="79" y="157166"/>
                </a:lnTo>
                <a:lnTo>
                  <a:pt x="23" y="178595"/>
                </a:lnTo>
                <a:lnTo>
                  <a:pt x="809" y="185738"/>
                </a:lnTo>
                <a:lnTo>
                  <a:pt x="2128" y="192882"/>
                </a:lnTo>
                <a:lnTo>
                  <a:pt x="3800" y="200025"/>
                </a:lnTo>
                <a:lnTo>
                  <a:pt x="4914" y="207169"/>
                </a:lnTo>
                <a:lnTo>
                  <a:pt x="5658" y="214313"/>
                </a:lnTo>
                <a:lnTo>
                  <a:pt x="6152" y="221456"/>
                </a:lnTo>
                <a:lnTo>
                  <a:pt x="7277" y="227806"/>
                </a:lnTo>
                <a:lnTo>
                  <a:pt x="8820" y="233627"/>
                </a:lnTo>
                <a:lnTo>
                  <a:pt x="10643" y="239095"/>
                </a:lnTo>
                <a:lnTo>
                  <a:pt x="11857" y="244328"/>
                </a:lnTo>
                <a:lnTo>
                  <a:pt x="12667" y="249404"/>
                </a:lnTo>
                <a:lnTo>
                  <a:pt x="13208" y="254376"/>
                </a:lnTo>
                <a:lnTo>
                  <a:pt x="13567" y="259278"/>
                </a:lnTo>
                <a:lnTo>
                  <a:pt x="13808" y="264133"/>
                </a:lnTo>
                <a:lnTo>
                  <a:pt x="14146" y="276435"/>
                </a:lnTo>
                <a:lnTo>
                  <a:pt x="14193" y="279540"/>
                </a:lnTo>
                <a:lnTo>
                  <a:pt x="15018" y="282403"/>
                </a:lnTo>
                <a:lnTo>
                  <a:pt x="16362" y="285107"/>
                </a:lnTo>
                <a:lnTo>
                  <a:pt x="18052" y="287702"/>
                </a:lnTo>
                <a:lnTo>
                  <a:pt x="19179" y="290227"/>
                </a:lnTo>
                <a:lnTo>
                  <a:pt x="19930" y="292703"/>
                </a:lnTo>
                <a:lnTo>
                  <a:pt x="21431" y="3000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99"/>
          <p:cNvSpPr/>
          <p:nvPr/>
        </p:nvSpPr>
        <p:spPr>
          <a:xfrm>
            <a:off x="7815386" y="2921793"/>
            <a:ext cx="214190" cy="150020"/>
          </a:xfrm>
          <a:custGeom>
            <a:avLst/>
            <a:gdLst/>
            <a:ahLst/>
            <a:cxnLst/>
            <a:rect l="0" t="0" r="0" b="0"/>
            <a:pathLst>
              <a:path w="214190" h="150020">
                <a:moveTo>
                  <a:pt x="49882" y="0"/>
                </a:moveTo>
                <a:lnTo>
                  <a:pt x="49882" y="9943"/>
                </a:lnTo>
                <a:lnTo>
                  <a:pt x="49089" y="12185"/>
                </a:lnTo>
                <a:lnTo>
                  <a:pt x="46089" y="16793"/>
                </a:lnTo>
                <a:lnTo>
                  <a:pt x="44972" y="19927"/>
                </a:lnTo>
                <a:lnTo>
                  <a:pt x="44228" y="23603"/>
                </a:lnTo>
                <a:lnTo>
                  <a:pt x="43731" y="27642"/>
                </a:lnTo>
                <a:lnTo>
                  <a:pt x="42607" y="31922"/>
                </a:lnTo>
                <a:lnTo>
                  <a:pt x="41063" y="36363"/>
                </a:lnTo>
                <a:lnTo>
                  <a:pt x="39241" y="40911"/>
                </a:lnTo>
                <a:lnTo>
                  <a:pt x="37232" y="45530"/>
                </a:lnTo>
                <a:lnTo>
                  <a:pt x="32883" y="54896"/>
                </a:lnTo>
                <a:lnTo>
                  <a:pt x="16526" y="88114"/>
                </a:lnTo>
                <a:lnTo>
                  <a:pt x="11773" y="97635"/>
                </a:lnTo>
                <a:lnTo>
                  <a:pt x="9395" y="101603"/>
                </a:lnTo>
                <a:lnTo>
                  <a:pt x="7017" y="105041"/>
                </a:lnTo>
                <a:lnTo>
                  <a:pt x="4635" y="108128"/>
                </a:lnTo>
                <a:lnTo>
                  <a:pt x="3049" y="110979"/>
                </a:lnTo>
                <a:lnTo>
                  <a:pt x="1991" y="113674"/>
                </a:lnTo>
                <a:lnTo>
                  <a:pt x="1286" y="116264"/>
                </a:lnTo>
                <a:lnTo>
                  <a:pt x="816" y="118784"/>
                </a:lnTo>
                <a:lnTo>
                  <a:pt x="503" y="121258"/>
                </a:lnTo>
                <a:lnTo>
                  <a:pt x="294" y="123701"/>
                </a:lnTo>
                <a:lnTo>
                  <a:pt x="155" y="126124"/>
                </a:lnTo>
                <a:lnTo>
                  <a:pt x="0" y="130932"/>
                </a:lnTo>
                <a:lnTo>
                  <a:pt x="753" y="132532"/>
                </a:lnTo>
                <a:lnTo>
                  <a:pt x="2048" y="133598"/>
                </a:lnTo>
                <a:lnTo>
                  <a:pt x="6728" y="135607"/>
                </a:lnTo>
                <a:lnTo>
                  <a:pt x="12665" y="135707"/>
                </a:lnTo>
                <a:lnTo>
                  <a:pt x="37017" y="135731"/>
                </a:lnTo>
                <a:lnTo>
                  <a:pt x="40512" y="134937"/>
                </a:lnTo>
                <a:lnTo>
                  <a:pt x="44429" y="133614"/>
                </a:lnTo>
                <a:lnTo>
                  <a:pt x="48628" y="131939"/>
                </a:lnTo>
                <a:lnTo>
                  <a:pt x="53015" y="130822"/>
                </a:lnTo>
                <a:lnTo>
                  <a:pt x="57528" y="130077"/>
                </a:lnTo>
                <a:lnTo>
                  <a:pt x="62122" y="129581"/>
                </a:lnTo>
                <a:lnTo>
                  <a:pt x="67567" y="129250"/>
                </a:lnTo>
                <a:lnTo>
                  <a:pt x="79967" y="128882"/>
                </a:lnTo>
                <a:lnTo>
                  <a:pt x="108721" y="128627"/>
                </a:lnTo>
                <a:lnTo>
                  <a:pt x="147194" y="128590"/>
                </a:lnTo>
                <a:lnTo>
                  <a:pt x="152064" y="129383"/>
                </a:lnTo>
                <a:lnTo>
                  <a:pt x="156897" y="130705"/>
                </a:lnTo>
                <a:lnTo>
                  <a:pt x="161706" y="132381"/>
                </a:lnTo>
                <a:lnTo>
                  <a:pt x="166500" y="133498"/>
                </a:lnTo>
                <a:lnTo>
                  <a:pt x="171284" y="134242"/>
                </a:lnTo>
                <a:lnTo>
                  <a:pt x="176061" y="134739"/>
                </a:lnTo>
                <a:lnTo>
                  <a:pt x="180039" y="135863"/>
                </a:lnTo>
                <a:lnTo>
                  <a:pt x="186575" y="139230"/>
                </a:lnTo>
                <a:lnTo>
                  <a:pt x="192127" y="141255"/>
                </a:lnTo>
                <a:lnTo>
                  <a:pt x="194718" y="141795"/>
                </a:lnTo>
                <a:lnTo>
                  <a:pt x="199714" y="144512"/>
                </a:lnTo>
                <a:lnTo>
                  <a:pt x="202158" y="146348"/>
                </a:lnTo>
                <a:lnTo>
                  <a:pt x="206990" y="148387"/>
                </a:lnTo>
                <a:lnTo>
                  <a:pt x="214189" y="1500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200"/>
          <p:cNvSpPr/>
          <p:nvPr/>
        </p:nvSpPr>
        <p:spPr>
          <a:xfrm>
            <a:off x="7936706" y="2914650"/>
            <a:ext cx="18404" cy="392907"/>
          </a:xfrm>
          <a:custGeom>
            <a:avLst/>
            <a:gdLst/>
            <a:ahLst/>
            <a:cxnLst/>
            <a:rect l="0" t="0" r="0" b="0"/>
            <a:pathLst>
              <a:path w="18404" h="392907">
                <a:moveTo>
                  <a:pt x="14287" y="0"/>
                </a:moveTo>
                <a:lnTo>
                  <a:pt x="18403" y="0"/>
                </a:lnTo>
                <a:lnTo>
                  <a:pt x="14495" y="0"/>
                </a:lnTo>
                <a:lnTo>
                  <a:pt x="13631" y="793"/>
                </a:lnTo>
                <a:lnTo>
                  <a:pt x="10556" y="3792"/>
                </a:lnTo>
                <a:lnTo>
                  <a:pt x="9419" y="5703"/>
                </a:lnTo>
                <a:lnTo>
                  <a:pt x="8660" y="7771"/>
                </a:lnTo>
                <a:lnTo>
                  <a:pt x="8155" y="9943"/>
                </a:lnTo>
                <a:lnTo>
                  <a:pt x="7593" y="16590"/>
                </a:lnTo>
                <a:lnTo>
                  <a:pt x="7343" y="25629"/>
                </a:lnTo>
                <a:lnTo>
                  <a:pt x="7170" y="53910"/>
                </a:lnTo>
                <a:lnTo>
                  <a:pt x="7954" y="60546"/>
                </a:lnTo>
                <a:lnTo>
                  <a:pt x="9272" y="68145"/>
                </a:lnTo>
                <a:lnTo>
                  <a:pt x="10944" y="76386"/>
                </a:lnTo>
                <a:lnTo>
                  <a:pt x="12058" y="85055"/>
                </a:lnTo>
                <a:lnTo>
                  <a:pt x="12801" y="94009"/>
                </a:lnTo>
                <a:lnTo>
                  <a:pt x="13297" y="103154"/>
                </a:lnTo>
                <a:lnTo>
                  <a:pt x="13847" y="121781"/>
                </a:lnTo>
                <a:lnTo>
                  <a:pt x="14248" y="178623"/>
                </a:lnTo>
                <a:lnTo>
                  <a:pt x="14261" y="188138"/>
                </a:lnTo>
                <a:lnTo>
                  <a:pt x="13476" y="197656"/>
                </a:lnTo>
                <a:lnTo>
                  <a:pt x="12159" y="207177"/>
                </a:lnTo>
                <a:lnTo>
                  <a:pt x="10487" y="216699"/>
                </a:lnTo>
                <a:lnTo>
                  <a:pt x="9374" y="226222"/>
                </a:lnTo>
                <a:lnTo>
                  <a:pt x="8629" y="235746"/>
                </a:lnTo>
                <a:lnTo>
                  <a:pt x="8134" y="245270"/>
                </a:lnTo>
                <a:lnTo>
                  <a:pt x="7584" y="264319"/>
                </a:lnTo>
                <a:lnTo>
                  <a:pt x="7161" y="327540"/>
                </a:lnTo>
                <a:lnTo>
                  <a:pt x="7151" y="338983"/>
                </a:lnTo>
                <a:lnTo>
                  <a:pt x="6355" y="344258"/>
                </a:lnTo>
                <a:lnTo>
                  <a:pt x="5030" y="349361"/>
                </a:lnTo>
                <a:lnTo>
                  <a:pt x="3354" y="354351"/>
                </a:lnTo>
                <a:lnTo>
                  <a:pt x="2235" y="358471"/>
                </a:lnTo>
                <a:lnTo>
                  <a:pt x="1490" y="362012"/>
                </a:lnTo>
                <a:lnTo>
                  <a:pt x="993" y="365166"/>
                </a:lnTo>
                <a:lnTo>
                  <a:pt x="442" y="370788"/>
                </a:lnTo>
                <a:lnTo>
                  <a:pt x="87" y="380864"/>
                </a:lnTo>
                <a:lnTo>
                  <a:pt x="0" y="3929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201"/>
          <p:cNvSpPr/>
          <p:nvPr/>
        </p:nvSpPr>
        <p:spPr>
          <a:xfrm>
            <a:off x="6415097" y="3407568"/>
            <a:ext cx="249986" cy="292895"/>
          </a:xfrm>
          <a:custGeom>
            <a:avLst/>
            <a:gdLst/>
            <a:ahLst/>
            <a:cxnLst/>
            <a:rect l="0" t="0" r="0" b="0"/>
            <a:pathLst>
              <a:path w="249986" h="292895">
                <a:moveTo>
                  <a:pt x="14278" y="57150"/>
                </a:moveTo>
                <a:lnTo>
                  <a:pt x="14278" y="64000"/>
                </a:lnTo>
                <a:lnTo>
                  <a:pt x="18070" y="67999"/>
                </a:lnTo>
                <a:lnTo>
                  <a:pt x="19187" y="69939"/>
                </a:lnTo>
                <a:lnTo>
                  <a:pt x="20428" y="74211"/>
                </a:lnTo>
                <a:lnTo>
                  <a:pt x="21127" y="81079"/>
                </a:lnTo>
                <a:lnTo>
                  <a:pt x="21334" y="88141"/>
                </a:lnTo>
                <a:lnTo>
                  <a:pt x="22157" y="89717"/>
                </a:lnTo>
                <a:lnTo>
                  <a:pt x="23499" y="90768"/>
                </a:lnTo>
                <a:lnTo>
                  <a:pt x="25188" y="91468"/>
                </a:lnTo>
                <a:lnTo>
                  <a:pt x="26314" y="92729"/>
                </a:lnTo>
                <a:lnTo>
                  <a:pt x="27064" y="94363"/>
                </a:lnTo>
                <a:lnTo>
                  <a:pt x="27565" y="96246"/>
                </a:lnTo>
                <a:lnTo>
                  <a:pt x="28692" y="97502"/>
                </a:lnTo>
                <a:lnTo>
                  <a:pt x="30237" y="98339"/>
                </a:lnTo>
                <a:lnTo>
                  <a:pt x="35389" y="99915"/>
                </a:lnTo>
                <a:lnTo>
                  <a:pt x="42826" y="100012"/>
                </a:lnTo>
                <a:lnTo>
                  <a:pt x="42845" y="96220"/>
                </a:lnTo>
                <a:lnTo>
                  <a:pt x="42054" y="94309"/>
                </a:lnTo>
                <a:lnTo>
                  <a:pt x="37942" y="87828"/>
                </a:lnTo>
                <a:lnTo>
                  <a:pt x="36701" y="83220"/>
                </a:lnTo>
                <a:lnTo>
                  <a:pt x="36150" y="76410"/>
                </a:lnTo>
                <a:lnTo>
                  <a:pt x="35905" y="68885"/>
                </a:lnTo>
                <a:lnTo>
                  <a:pt x="35796" y="62895"/>
                </a:lnTo>
                <a:lnTo>
                  <a:pt x="33631" y="55470"/>
                </a:lnTo>
                <a:lnTo>
                  <a:pt x="30023" y="47672"/>
                </a:lnTo>
                <a:lnTo>
                  <a:pt x="23529" y="38820"/>
                </a:lnTo>
                <a:lnTo>
                  <a:pt x="18918" y="33658"/>
                </a:lnTo>
                <a:lnTo>
                  <a:pt x="17371" y="31170"/>
                </a:lnTo>
                <a:lnTo>
                  <a:pt x="14400" y="23876"/>
                </a:lnTo>
                <a:lnTo>
                  <a:pt x="8846" y="16688"/>
                </a:lnTo>
                <a:lnTo>
                  <a:pt x="1313" y="8557"/>
                </a:lnTo>
                <a:lnTo>
                  <a:pt x="872" y="7293"/>
                </a:lnTo>
                <a:lnTo>
                  <a:pt x="0" y="98"/>
                </a:lnTo>
                <a:lnTo>
                  <a:pt x="7762" y="13"/>
                </a:lnTo>
                <a:lnTo>
                  <a:pt x="62027" y="0"/>
                </a:lnTo>
                <a:lnTo>
                  <a:pt x="66748" y="794"/>
                </a:lnTo>
                <a:lnTo>
                  <a:pt x="71483" y="2117"/>
                </a:lnTo>
                <a:lnTo>
                  <a:pt x="76227" y="3793"/>
                </a:lnTo>
                <a:lnTo>
                  <a:pt x="81771" y="4910"/>
                </a:lnTo>
                <a:lnTo>
                  <a:pt x="87848" y="5655"/>
                </a:lnTo>
                <a:lnTo>
                  <a:pt x="94281" y="6151"/>
                </a:lnTo>
                <a:lnTo>
                  <a:pt x="100157" y="6482"/>
                </a:lnTo>
                <a:lnTo>
                  <a:pt x="110919" y="6850"/>
                </a:lnTo>
                <a:lnTo>
                  <a:pt x="141245" y="7105"/>
                </a:lnTo>
                <a:lnTo>
                  <a:pt x="190462" y="7143"/>
                </a:lnTo>
                <a:lnTo>
                  <a:pt x="195234" y="7937"/>
                </a:lnTo>
                <a:lnTo>
                  <a:pt x="200003" y="9261"/>
                </a:lnTo>
                <a:lnTo>
                  <a:pt x="204770" y="10936"/>
                </a:lnTo>
                <a:lnTo>
                  <a:pt x="212182" y="12798"/>
                </a:lnTo>
                <a:lnTo>
                  <a:pt x="218123" y="13626"/>
                </a:lnTo>
                <a:lnTo>
                  <a:pt x="225930" y="14092"/>
                </a:lnTo>
                <a:lnTo>
                  <a:pt x="230847" y="14201"/>
                </a:lnTo>
                <a:lnTo>
                  <a:pt x="233270" y="15023"/>
                </a:lnTo>
                <a:lnTo>
                  <a:pt x="240472" y="19180"/>
                </a:lnTo>
                <a:lnTo>
                  <a:pt x="247900" y="20987"/>
                </a:lnTo>
                <a:lnTo>
                  <a:pt x="248607" y="21135"/>
                </a:lnTo>
                <a:lnTo>
                  <a:pt x="249079" y="22028"/>
                </a:lnTo>
                <a:lnTo>
                  <a:pt x="249897" y="27556"/>
                </a:lnTo>
                <a:lnTo>
                  <a:pt x="249985" y="32066"/>
                </a:lnTo>
                <a:lnTo>
                  <a:pt x="247888" y="38329"/>
                </a:lnTo>
                <a:lnTo>
                  <a:pt x="245104" y="46404"/>
                </a:lnTo>
                <a:lnTo>
                  <a:pt x="243867" y="55284"/>
                </a:lnTo>
                <a:lnTo>
                  <a:pt x="242743" y="59875"/>
                </a:lnTo>
                <a:lnTo>
                  <a:pt x="241201" y="64523"/>
                </a:lnTo>
                <a:lnTo>
                  <a:pt x="239378" y="69209"/>
                </a:lnTo>
                <a:lnTo>
                  <a:pt x="237369" y="73921"/>
                </a:lnTo>
                <a:lnTo>
                  <a:pt x="233022" y="83389"/>
                </a:lnTo>
                <a:lnTo>
                  <a:pt x="226111" y="97645"/>
                </a:lnTo>
                <a:lnTo>
                  <a:pt x="223762" y="103197"/>
                </a:lnTo>
                <a:lnTo>
                  <a:pt x="221403" y="109279"/>
                </a:lnTo>
                <a:lnTo>
                  <a:pt x="219036" y="115715"/>
                </a:lnTo>
                <a:lnTo>
                  <a:pt x="217458" y="121594"/>
                </a:lnTo>
                <a:lnTo>
                  <a:pt x="216406" y="127100"/>
                </a:lnTo>
                <a:lnTo>
                  <a:pt x="215706" y="132359"/>
                </a:lnTo>
                <a:lnTo>
                  <a:pt x="214444" y="138245"/>
                </a:lnTo>
                <a:lnTo>
                  <a:pt x="212809" y="144551"/>
                </a:lnTo>
                <a:lnTo>
                  <a:pt x="210926" y="151136"/>
                </a:lnTo>
                <a:lnTo>
                  <a:pt x="208876" y="157114"/>
                </a:lnTo>
                <a:lnTo>
                  <a:pt x="206717" y="162686"/>
                </a:lnTo>
                <a:lnTo>
                  <a:pt x="204482" y="167989"/>
                </a:lnTo>
                <a:lnTo>
                  <a:pt x="202993" y="173905"/>
                </a:lnTo>
                <a:lnTo>
                  <a:pt x="202001" y="180231"/>
                </a:lnTo>
                <a:lnTo>
                  <a:pt x="201339" y="186829"/>
                </a:lnTo>
                <a:lnTo>
                  <a:pt x="200104" y="192815"/>
                </a:lnTo>
                <a:lnTo>
                  <a:pt x="198486" y="198394"/>
                </a:lnTo>
                <a:lnTo>
                  <a:pt x="196615" y="203700"/>
                </a:lnTo>
                <a:lnTo>
                  <a:pt x="195367" y="208825"/>
                </a:lnTo>
                <a:lnTo>
                  <a:pt x="194535" y="213829"/>
                </a:lnTo>
                <a:lnTo>
                  <a:pt x="193981" y="218753"/>
                </a:lnTo>
                <a:lnTo>
                  <a:pt x="193612" y="223623"/>
                </a:lnTo>
                <a:lnTo>
                  <a:pt x="193364" y="228457"/>
                </a:lnTo>
                <a:lnTo>
                  <a:pt x="193091" y="238062"/>
                </a:lnTo>
                <a:lnTo>
                  <a:pt x="192969" y="247622"/>
                </a:lnTo>
                <a:lnTo>
                  <a:pt x="192143" y="251600"/>
                </a:lnTo>
                <a:lnTo>
                  <a:pt x="189107" y="258137"/>
                </a:lnTo>
                <a:lnTo>
                  <a:pt x="187230" y="265805"/>
                </a:lnTo>
                <a:lnTo>
                  <a:pt x="186024" y="276078"/>
                </a:lnTo>
                <a:lnTo>
                  <a:pt x="185753" y="284536"/>
                </a:lnTo>
                <a:lnTo>
                  <a:pt x="185728" y="2928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202"/>
          <p:cNvSpPr/>
          <p:nvPr/>
        </p:nvSpPr>
        <p:spPr>
          <a:xfrm>
            <a:off x="6765131" y="3500437"/>
            <a:ext cx="164307" cy="164307"/>
          </a:xfrm>
          <a:custGeom>
            <a:avLst/>
            <a:gdLst/>
            <a:ahLst/>
            <a:cxnLst/>
            <a:rect l="0" t="0" r="0" b="0"/>
            <a:pathLst>
              <a:path w="164307" h="164307">
                <a:moveTo>
                  <a:pt x="0" y="0"/>
                </a:moveTo>
                <a:lnTo>
                  <a:pt x="6151" y="0"/>
                </a:lnTo>
                <a:lnTo>
                  <a:pt x="10643" y="3792"/>
                </a:lnTo>
                <a:lnTo>
                  <a:pt x="12651" y="4909"/>
                </a:lnTo>
                <a:lnTo>
                  <a:pt x="16999" y="6151"/>
                </a:lnTo>
                <a:lnTo>
                  <a:pt x="21578" y="8819"/>
                </a:lnTo>
                <a:lnTo>
                  <a:pt x="23911" y="10642"/>
                </a:lnTo>
                <a:lnTo>
                  <a:pt x="27052" y="13445"/>
                </a:lnTo>
                <a:lnTo>
                  <a:pt x="34777" y="20792"/>
                </a:lnTo>
                <a:lnTo>
                  <a:pt x="63238" y="48957"/>
                </a:lnTo>
                <a:lnTo>
                  <a:pt x="86812" y="72525"/>
                </a:lnTo>
                <a:lnTo>
                  <a:pt x="89625" y="76131"/>
                </a:lnTo>
                <a:lnTo>
                  <a:pt x="92293" y="80123"/>
                </a:lnTo>
                <a:lnTo>
                  <a:pt x="94866" y="84371"/>
                </a:lnTo>
                <a:lnTo>
                  <a:pt x="98169" y="88791"/>
                </a:lnTo>
                <a:lnTo>
                  <a:pt x="101959" y="93325"/>
                </a:lnTo>
                <a:lnTo>
                  <a:pt x="106072" y="97936"/>
                </a:lnTo>
                <a:lnTo>
                  <a:pt x="109609" y="102597"/>
                </a:lnTo>
                <a:lnTo>
                  <a:pt x="112760" y="107292"/>
                </a:lnTo>
                <a:lnTo>
                  <a:pt x="115654" y="112009"/>
                </a:lnTo>
                <a:lnTo>
                  <a:pt x="118378" y="115948"/>
                </a:lnTo>
                <a:lnTo>
                  <a:pt x="120988" y="119367"/>
                </a:lnTo>
                <a:lnTo>
                  <a:pt x="123520" y="122441"/>
                </a:lnTo>
                <a:lnTo>
                  <a:pt x="126003" y="126077"/>
                </a:lnTo>
                <a:lnTo>
                  <a:pt x="128452" y="130089"/>
                </a:lnTo>
                <a:lnTo>
                  <a:pt x="130879" y="134351"/>
                </a:lnTo>
                <a:lnTo>
                  <a:pt x="133290" y="137192"/>
                </a:lnTo>
                <a:lnTo>
                  <a:pt x="135691" y="139086"/>
                </a:lnTo>
                <a:lnTo>
                  <a:pt x="138086" y="140349"/>
                </a:lnTo>
                <a:lnTo>
                  <a:pt x="140476" y="142778"/>
                </a:lnTo>
                <a:lnTo>
                  <a:pt x="142863" y="145986"/>
                </a:lnTo>
                <a:lnTo>
                  <a:pt x="145248" y="149711"/>
                </a:lnTo>
                <a:lnTo>
                  <a:pt x="147632" y="152195"/>
                </a:lnTo>
                <a:lnTo>
                  <a:pt x="150015" y="153851"/>
                </a:lnTo>
                <a:lnTo>
                  <a:pt x="154779" y="156484"/>
                </a:lnTo>
                <a:lnTo>
                  <a:pt x="159543" y="160301"/>
                </a:lnTo>
                <a:lnTo>
                  <a:pt x="164306" y="164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203"/>
          <p:cNvSpPr/>
          <p:nvPr/>
        </p:nvSpPr>
        <p:spPr>
          <a:xfrm>
            <a:off x="6765131" y="3479032"/>
            <a:ext cx="157163" cy="178569"/>
          </a:xfrm>
          <a:custGeom>
            <a:avLst/>
            <a:gdLst/>
            <a:ahLst/>
            <a:cxnLst/>
            <a:rect l="0" t="0" r="0" b="0"/>
            <a:pathLst>
              <a:path w="157163" h="178569">
                <a:moveTo>
                  <a:pt x="157162" y="7118"/>
                </a:moveTo>
                <a:lnTo>
                  <a:pt x="153369" y="7118"/>
                </a:lnTo>
                <a:lnTo>
                  <a:pt x="152252" y="6324"/>
                </a:lnTo>
                <a:lnTo>
                  <a:pt x="151508" y="5001"/>
                </a:lnTo>
                <a:lnTo>
                  <a:pt x="150313" y="967"/>
                </a:lnTo>
                <a:lnTo>
                  <a:pt x="149421" y="636"/>
                </a:lnTo>
                <a:lnTo>
                  <a:pt x="145168" y="170"/>
                </a:lnTo>
                <a:lnTo>
                  <a:pt x="141211" y="13"/>
                </a:lnTo>
                <a:lnTo>
                  <a:pt x="139384" y="0"/>
                </a:lnTo>
                <a:lnTo>
                  <a:pt x="137373" y="785"/>
                </a:lnTo>
                <a:lnTo>
                  <a:pt x="133021" y="3774"/>
                </a:lnTo>
                <a:lnTo>
                  <a:pt x="131543" y="5682"/>
                </a:lnTo>
                <a:lnTo>
                  <a:pt x="130558" y="7748"/>
                </a:lnTo>
                <a:lnTo>
                  <a:pt x="128669" y="12954"/>
                </a:lnTo>
                <a:lnTo>
                  <a:pt x="127055" y="16565"/>
                </a:lnTo>
                <a:lnTo>
                  <a:pt x="125184" y="20559"/>
                </a:lnTo>
                <a:lnTo>
                  <a:pt x="122350" y="24016"/>
                </a:lnTo>
                <a:lnTo>
                  <a:pt x="118873" y="27115"/>
                </a:lnTo>
                <a:lnTo>
                  <a:pt x="114967" y="29974"/>
                </a:lnTo>
                <a:lnTo>
                  <a:pt x="110776" y="33468"/>
                </a:lnTo>
                <a:lnTo>
                  <a:pt x="106395" y="37384"/>
                </a:lnTo>
                <a:lnTo>
                  <a:pt x="101887" y="41583"/>
                </a:lnTo>
                <a:lnTo>
                  <a:pt x="98086" y="46763"/>
                </a:lnTo>
                <a:lnTo>
                  <a:pt x="94760" y="52598"/>
                </a:lnTo>
                <a:lnTo>
                  <a:pt x="91748" y="58869"/>
                </a:lnTo>
                <a:lnTo>
                  <a:pt x="88153" y="64638"/>
                </a:lnTo>
                <a:lnTo>
                  <a:pt x="84168" y="70070"/>
                </a:lnTo>
                <a:lnTo>
                  <a:pt x="79925" y="75280"/>
                </a:lnTo>
                <a:lnTo>
                  <a:pt x="75508" y="81134"/>
                </a:lnTo>
                <a:lnTo>
                  <a:pt x="66367" y="93989"/>
                </a:lnTo>
                <a:lnTo>
                  <a:pt x="61708" y="99957"/>
                </a:lnTo>
                <a:lnTo>
                  <a:pt x="57013" y="105523"/>
                </a:lnTo>
                <a:lnTo>
                  <a:pt x="52297" y="110821"/>
                </a:lnTo>
                <a:lnTo>
                  <a:pt x="48358" y="115941"/>
                </a:lnTo>
                <a:lnTo>
                  <a:pt x="44939" y="120942"/>
                </a:lnTo>
                <a:lnTo>
                  <a:pt x="41865" y="125863"/>
                </a:lnTo>
                <a:lnTo>
                  <a:pt x="38229" y="130731"/>
                </a:lnTo>
                <a:lnTo>
                  <a:pt x="34217" y="135564"/>
                </a:lnTo>
                <a:lnTo>
                  <a:pt x="26320" y="144373"/>
                </a:lnTo>
                <a:lnTo>
                  <a:pt x="20164" y="150935"/>
                </a:lnTo>
                <a:lnTo>
                  <a:pt x="9745" y="161615"/>
                </a:lnTo>
                <a:lnTo>
                  <a:pt x="427" y="170995"/>
                </a:lnTo>
                <a:lnTo>
                  <a:pt x="84" y="176249"/>
                </a:lnTo>
                <a:lnTo>
                  <a:pt x="0" y="1785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204"/>
          <p:cNvSpPr/>
          <p:nvPr/>
        </p:nvSpPr>
        <p:spPr>
          <a:xfrm>
            <a:off x="7036593" y="3493294"/>
            <a:ext cx="164308" cy="7144"/>
          </a:xfrm>
          <a:custGeom>
            <a:avLst/>
            <a:gdLst/>
            <a:ahLst/>
            <a:cxnLst/>
            <a:rect l="0" t="0" r="0" b="0"/>
            <a:pathLst>
              <a:path w="164308" h="7144">
                <a:moveTo>
                  <a:pt x="0" y="7143"/>
                </a:moveTo>
                <a:lnTo>
                  <a:pt x="9943" y="7143"/>
                </a:lnTo>
                <a:lnTo>
                  <a:pt x="11392" y="6349"/>
                </a:lnTo>
                <a:lnTo>
                  <a:pt x="12357" y="5026"/>
                </a:lnTo>
                <a:lnTo>
                  <a:pt x="13001" y="3351"/>
                </a:lnTo>
                <a:lnTo>
                  <a:pt x="15017" y="2234"/>
                </a:lnTo>
                <a:lnTo>
                  <a:pt x="17949" y="1489"/>
                </a:lnTo>
                <a:lnTo>
                  <a:pt x="21490" y="992"/>
                </a:lnTo>
                <a:lnTo>
                  <a:pt x="24646" y="661"/>
                </a:lnTo>
                <a:lnTo>
                  <a:pt x="27544" y="441"/>
                </a:lnTo>
                <a:lnTo>
                  <a:pt x="30269" y="293"/>
                </a:lnTo>
                <a:lnTo>
                  <a:pt x="37531" y="130"/>
                </a:lnTo>
                <a:lnTo>
                  <a:pt x="111922" y="0"/>
                </a:lnTo>
                <a:lnTo>
                  <a:pt x="115889" y="793"/>
                </a:lnTo>
                <a:lnTo>
                  <a:pt x="119329" y="2116"/>
                </a:lnTo>
                <a:lnTo>
                  <a:pt x="122415" y="3792"/>
                </a:lnTo>
                <a:lnTo>
                  <a:pt x="126060" y="4909"/>
                </a:lnTo>
                <a:lnTo>
                  <a:pt x="130078" y="5654"/>
                </a:lnTo>
                <a:lnTo>
                  <a:pt x="134344" y="6150"/>
                </a:lnTo>
                <a:lnTo>
                  <a:pt x="137981" y="6481"/>
                </a:lnTo>
                <a:lnTo>
                  <a:pt x="141200" y="6702"/>
                </a:lnTo>
                <a:lnTo>
                  <a:pt x="144140" y="6849"/>
                </a:lnTo>
                <a:lnTo>
                  <a:pt x="149523" y="7012"/>
                </a:lnTo>
                <a:lnTo>
                  <a:pt x="164307" y="7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205"/>
          <p:cNvSpPr/>
          <p:nvPr/>
        </p:nvSpPr>
        <p:spPr>
          <a:xfrm>
            <a:off x="7065168" y="3564731"/>
            <a:ext cx="150020" cy="7145"/>
          </a:xfrm>
          <a:custGeom>
            <a:avLst/>
            <a:gdLst/>
            <a:ahLst/>
            <a:cxnLst/>
            <a:rect l="0" t="0" r="0" b="0"/>
            <a:pathLst>
              <a:path w="150020" h="7145">
                <a:moveTo>
                  <a:pt x="0" y="7144"/>
                </a:moveTo>
                <a:lnTo>
                  <a:pt x="3793" y="3351"/>
                </a:lnTo>
                <a:lnTo>
                  <a:pt x="5704" y="2234"/>
                </a:lnTo>
                <a:lnTo>
                  <a:pt x="7771" y="1490"/>
                </a:lnTo>
                <a:lnTo>
                  <a:pt x="9943" y="993"/>
                </a:lnTo>
                <a:lnTo>
                  <a:pt x="12186" y="662"/>
                </a:lnTo>
                <a:lnTo>
                  <a:pt x="14474" y="441"/>
                </a:lnTo>
                <a:lnTo>
                  <a:pt x="16793" y="294"/>
                </a:lnTo>
                <a:lnTo>
                  <a:pt x="23603" y="131"/>
                </a:lnTo>
                <a:lnTo>
                  <a:pt x="27642" y="87"/>
                </a:lnTo>
                <a:lnTo>
                  <a:pt x="31128" y="852"/>
                </a:lnTo>
                <a:lnTo>
                  <a:pt x="34246" y="2155"/>
                </a:lnTo>
                <a:lnTo>
                  <a:pt x="37119" y="3818"/>
                </a:lnTo>
                <a:lnTo>
                  <a:pt x="39827" y="4927"/>
                </a:lnTo>
                <a:lnTo>
                  <a:pt x="42426" y="5666"/>
                </a:lnTo>
                <a:lnTo>
                  <a:pt x="44953" y="6158"/>
                </a:lnTo>
                <a:lnTo>
                  <a:pt x="48225" y="6487"/>
                </a:lnTo>
                <a:lnTo>
                  <a:pt x="51994" y="6706"/>
                </a:lnTo>
                <a:lnTo>
                  <a:pt x="59621" y="6949"/>
                </a:lnTo>
                <a:lnTo>
                  <a:pt x="69171" y="7086"/>
                </a:lnTo>
                <a:lnTo>
                  <a:pt x="126510" y="7143"/>
                </a:lnTo>
                <a:lnTo>
                  <a:pt x="131171" y="6349"/>
                </a:lnTo>
                <a:lnTo>
                  <a:pt x="135866" y="5027"/>
                </a:lnTo>
                <a:lnTo>
                  <a:pt x="1500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206"/>
          <p:cNvSpPr/>
          <p:nvPr/>
        </p:nvSpPr>
        <p:spPr>
          <a:xfrm>
            <a:off x="7315494" y="3429000"/>
            <a:ext cx="28282" cy="250032"/>
          </a:xfrm>
          <a:custGeom>
            <a:avLst/>
            <a:gdLst/>
            <a:ahLst/>
            <a:cxnLst/>
            <a:rect l="0" t="0" r="0" b="0"/>
            <a:pathLst>
              <a:path w="28282" h="250032">
                <a:moveTo>
                  <a:pt x="28281" y="0"/>
                </a:moveTo>
                <a:lnTo>
                  <a:pt x="21431" y="0"/>
                </a:lnTo>
                <a:lnTo>
                  <a:pt x="21163" y="6150"/>
                </a:lnTo>
                <a:lnTo>
                  <a:pt x="20361" y="7275"/>
                </a:lnTo>
                <a:lnTo>
                  <a:pt x="19031" y="8819"/>
                </a:lnTo>
                <a:lnTo>
                  <a:pt x="17352" y="10641"/>
                </a:lnTo>
                <a:lnTo>
                  <a:pt x="16232" y="13444"/>
                </a:lnTo>
                <a:lnTo>
                  <a:pt x="15486" y="16900"/>
                </a:lnTo>
                <a:lnTo>
                  <a:pt x="14988" y="20792"/>
                </a:lnTo>
                <a:lnTo>
                  <a:pt x="14657" y="24974"/>
                </a:lnTo>
                <a:lnTo>
                  <a:pt x="14435" y="29349"/>
                </a:lnTo>
                <a:lnTo>
                  <a:pt x="14288" y="33853"/>
                </a:lnTo>
                <a:lnTo>
                  <a:pt x="13395" y="38444"/>
                </a:lnTo>
                <a:lnTo>
                  <a:pt x="12007" y="43091"/>
                </a:lnTo>
                <a:lnTo>
                  <a:pt x="10289" y="47778"/>
                </a:lnTo>
                <a:lnTo>
                  <a:pt x="9142" y="52489"/>
                </a:lnTo>
                <a:lnTo>
                  <a:pt x="8378" y="57218"/>
                </a:lnTo>
                <a:lnTo>
                  <a:pt x="7869" y="61957"/>
                </a:lnTo>
                <a:lnTo>
                  <a:pt x="7528" y="67498"/>
                </a:lnTo>
                <a:lnTo>
                  <a:pt x="7151" y="80005"/>
                </a:lnTo>
                <a:lnTo>
                  <a:pt x="6890" y="108833"/>
                </a:lnTo>
                <a:lnTo>
                  <a:pt x="6857" y="136062"/>
                </a:lnTo>
                <a:lnTo>
                  <a:pt x="6061" y="142302"/>
                </a:lnTo>
                <a:lnTo>
                  <a:pt x="4736" y="148049"/>
                </a:lnTo>
                <a:lnTo>
                  <a:pt x="3060" y="153468"/>
                </a:lnTo>
                <a:lnTo>
                  <a:pt x="1941" y="159462"/>
                </a:lnTo>
                <a:lnTo>
                  <a:pt x="1196" y="165839"/>
                </a:lnTo>
                <a:lnTo>
                  <a:pt x="699" y="172472"/>
                </a:lnTo>
                <a:lnTo>
                  <a:pt x="368" y="178481"/>
                </a:lnTo>
                <a:lnTo>
                  <a:pt x="0" y="189391"/>
                </a:lnTo>
                <a:lnTo>
                  <a:pt x="695" y="194523"/>
                </a:lnTo>
                <a:lnTo>
                  <a:pt x="1953" y="199532"/>
                </a:lnTo>
                <a:lnTo>
                  <a:pt x="3585" y="204459"/>
                </a:lnTo>
                <a:lnTo>
                  <a:pt x="4673" y="209331"/>
                </a:lnTo>
                <a:lnTo>
                  <a:pt x="5399" y="214166"/>
                </a:lnTo>
                <a:lnTo>
                  <a:pt x="5882" y="218977"/>
                </a:lnTo>
                <a:lnTo>
                  <a:pt x="6419" y="226440"/>
                </a:lnTo>
                <a:lnTo>
                  <a:pt x="6659" y="232402"/>
                </a:lnTo>
                <a:lnTo>
                  <a:pt x="6793" y="240221"/>
                </a:lnTo>
                <a:lnTo>
                  <a:pt x="6824" y="245142"/>
                </a:lnTo>
                <a:lnTo>
                  <a:pt x="7626" y="246772"/>
                </a:lnTo>
                <a:lnTo>
                  <a:pt x="8955" y="247858"/>
                </a:lnTo>
                <a:lnTo>
                  <a:pt x="13993"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207"/>
          <p:cNvSpPr/>
          <p:nvPr/>
        </p:nvSpPr>
        <p:spPr>
          <a:xfrm>
            <a:off x="7443813" y="3400512"/>
            <a:ext cx="192856" cy="99926"/>
          </a:xfrm>
          <a:custGeom>
            <a:avLst/>
            <a:gdLst/>
            <a:ahLst/>
            <a:cxnLst/>
            <a:rect l="0" t="0" r="0" b="0"/>
            <a:pathLst>
              <a:path w="192856" h="99926">
                <a:moveTo>
                  <a:pt x="7118" y="7056"/>
                </a:moveTo>
                <a:lnTo>
                  <a:pt x="7118" y="207"/>
                </a:lnTo>
                <a:lnTo>
                  <a:pt x="10911" y="0"/>
                </a:lnTo>
                <a:lnTo>
                  <a:pt x="12028" y="764"/>
                </a:lnTo>
                <a:lnTo>
                  <a:pt x="12772" y="2068"/>
                </a:lnTo>
                <a:lnTo>
                  <a:pt x="13968" y="6071"/>
                </a:lnTo>
                <a:lnTo>
                  <a:pt x="14131" y="8735"/>
                </a:lnTo>
                <a:lnTo>
                  <a:pt x="14203" y="12565"/>
                </a:lnTo>
                <a:lnTo>
                  <a:pt x="14254" y="23823"/>
                </a:lnTo>
                <a:lnTo>
                  <a:pt x="13463" y="26172"/>
                </a:lnTo>
                <a:lnTo>
                  <a:pt x="12141" y="28531"/>
                </a:lnTo>
                <a:lnTo>
                  <a:pt x="10467" y="30898"/>
                </a:lnTo>
                <a:lnTo>
                  <a:pt x="9350" y="33269"/>
                </a:lnTo>
                <a:lnTo>
                  <a:pt x="8606" y="35644"/>
                </a:lnTo>
                <a:lnTo>
                  <a:pt x="8110" y="38021"/>
                </a:lnTo>
                <a:lnTo>
                  <a:pt x="7780" y="41193"/>
                </a:lnTo>
                <a:lnTo>
                  <a:pt x="7559" y="44895"/>
                </a:lnTo>
                <a:lnTo>
                  <a:pt x="7314" y="52449"/>
                </a:lnTo>
                <a:lnTo>
                  <a:pt x="7205" y="58452"/>
                </a:lnTo>
                <a:lnTo>
                  <a:pt x="6383" y="61163"/>
                </a:lnTo>
                <a:lnTo>
                  <a:pt x="5040" y="63766"/>
                </a:lnTo>
                <a:lnTo>
                  <a:pt x="974" y="69852"/>
                </a:lnTo>
                <a:lnTo>
                  <a:pt x="419" y="72801"/>
                </a:lnTo>
                <a:lnTo>
                  <a:pt x="270" y="74698"/>
                </a:lnTo>
                <a:lnTo>
                  <a:pt x="172" y="76757"/>
                </a:lnTo>
                <a:lnTo>
                  <a:pt x="0" y="84311"/>
                </a:lnTo>
                <a:lnTo>
                  <a:pt x="785" y="84753"/>
                </a:lnTo>
                <a:lnTo>
                  <a:pt x="6127" y="85521"/>
                </a:lnTo>
                <a:lnTo>
                  <a:pt x="11832" y="85614"/>
                </a:lnTo>
                <a:lnTo>
                  <a:pt x="24111" y="85637"/>
                </a:lnTo>
                <a:lnTo>
                  <a:pt x="26384" y="84843"/>
                </a:lnTo>
                <a:lnTo>
                  <a:pt x="31026" y="81845"/>
                </a:lnTo>
                <a:lnTo>
                  <a:pt x="34170" y="80728"/>
                </a:lnTo>
                <a:lnTo>
                  <a:pt x="37852" y="79983"/>
                </a:lnTo>
                <a:lnTo>
                  <a:pt x="41895" y="79487"/>
                </a:lnTo>
                <a:lnTo>
                  <a:pt x="45384" y="79156"/>
                </a:lnTo>
                <a:lnTo>
                  <a:pt x="51377" y="78788"/>
                </a:lnTo>
                <a:lnTo>
                  <a:pt x="54880" y="77896"/>
                </a:lnTo>
                <a:lnTo>
                  <a:pt x="58804" y="76508"/>
                </a:lnTo>
                <a:lnTo>
                  <a:pt x="63006" y="74789"/>
                </a:lnTo>
                <a:lnTo>
                  <a:pt x="67395" y="73642"/>
                </a:lnTo>
                <a:lnTo>
                  <a:pt x="71909" y="72878"/>
                </a:lnTo>
                <a:lnTo>
                  <a:pt x="76506" y="72369"/>
                </a:lnTo>
                <a:lnTo>
                  <a:pt x="81157" y="72029"/>
                </a:lnTo>
                <a:lnTo>
                  <a:pt x="85846" y="71803"/>
                </a:lnTo>
                <a:lnTo>
                  <a:pt x="97914" y="71484"/>
                </a:lnTo>
                <a:lnTo>
                  <a:pt x="126477" y="71358"/>
                </a:lnTo>
                <a:lnTo>
                  <a:pt x="130347" y="72149"/>
                </a:lnTo>
                <a:lnTo>
                  <a:pt x="133721" y="73470"/>
                </a:lnTo>
                <a:lnTo>
                  <a:pt x="136763" y="75145"/>
                </a:lnTo>
                <a:lnTo>
                  <a:pt x="140379" y="76261"/>
                </a:lnTo>
                <a:lnTo>
                  <a:pt x="144378" y="77005"/>
                </a:lnTo>
                <a:lnTo>
                  <a:pt x="148631" y="77502"/>
                </a:lnTo>
                <a:lnTo>
                  <a:pt x="152260" y="78626"/>
                </a:lnTo>
                <a:lnTo>
                  <a:pt x="155473" y="80170"/>
                </a:lnTo>
                <a:lnTo>
                  <a:pt x="162541" y="84557"/>
                </a:lnTo>
                <a:lnTo>
                  <a:pt x="165624" y="87274"/>
                </a:lnTo>
                <a:lnTo>
                  <a:pt x="167558" y="89110"/>
                </a:lnTo>
                <a:lnTo>
                  <a:pt x="170433" y="90334"/>
                </a:lnTo>
                <a:lnTo>
                  <a:pt x="173939" y="91150"/>
                </a:lnTo>
                <a:lnTo>
                  <a:pt x="177863" y="91693"/>
                </a:lnTo>
                <a:lnTo>
                  <a:pt x="180479" y="92850"/>
                </a:lnTo>
                <a:lnTo>
                  <a:pt x="182223" y="94414"/>
                </a:lnTo>
                <a:lnTo>
                  <a:pt x="183386" y="96251"/>
                </a:lnTo>
                <a:lnTo>
                  <a:pt x="184956" y="97476"/>
                </a:lnTo>
                <a:lnTo>
                  <a:pt x="186794" y="98292"/>
                </a:lnTo>
                <a:lnTo>
                  <a:pt x="192855" y="999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208"/>
          <p:cNvSpPr/>
          <p:nvPr/>
        </p:nvSpPr>
        <p:spPr>
          <a:xfrm>
            <a:off x="7565231" y="3350418"/>
            <a:ext cx="21432" cy="342901"/>
          </a:xfrm>
          <a:custGeom>
            <a:avLst/>
            <a:gdLst/>
            <a:ahLst/>
            <a:cxnLst/>
            <a:rect l="0" t="0" r="0" b="0"/>
            <a:pathLst>
              <a:path w="21432" h="342901">
                <a:moveTo>
                  <a:pt x="21431" y="0"/>
                </a:moveTo>
                <a:lnTo>
                  <a:pt x="10582" y="0"/>
                </a:lnTo>
                <a:lnTo>
                  <a:pt x="9436" y="794"/>
                </a:lnTo>
                <a:lnTo>
                  <a:pt x="8672" y="2117"/>
                </a:lnTo>
                <a:lnTo>
                  <a:pt x="8163" y="3793"/>
                </a:lnTo>
                <a:lnTo>
                  <a:pt x="8616" y="4910"/>
                </a:lnTo>
                <a:lnTo>
                  <a:pt x="9713" y="5655"/>
                </a:lnTo>
                <a:lnTo>
                  <a:pt x="11238" y="6151"/>
                </a:lnTo>
                <a:lnTo>
                  <a:pt x="12255" y="8070"/>
                </a:lnTo>
                <a:lnTo>
                  <a:pt x="12932" y="10936"/>
                </a:lnTo>
                <a:lnTo>
                  <a:pt x="13383" y="14435"/>
                </a:lnTo>
                <a:lnTo>
                  <a:pt x="13886" y="22555"/>
                </a:lnTo>
                <a:lnTo>
                  <a:pt x="14108" y="31456"/>
                </a:lnTo>
                <a:lnTo>
                  <a:pt x="14287" y="174952"/>
                </a:lnTo>
                <a:lnTo>
                  <a:pt x="13494" y="184103"/>
                </a:lnTo>
                <a:lnTo>
                  <a:pt x="12171" y="193380"/>
                </a:lnTo>
                <a:lnTo>
                  <a:pt x="10494" y="202739"/>
                </a:lnTo>
                <a:lnTo>
                  <a:pt x="9377" y="211359"/>
                </a:lnTo>
                <a:lnTo>
                  <a:pt x="8633" y="219488"/>
                </a:lnTo>
                <a:lnTo>
                  <a:pt x="8136" y="227288"/>
                </a:lnTo>
                <a:lnTo>
                  <a:pt x="7805" y="235663"/>
                </a:lnTo>
                <a:lnTo>
                  <a:pt x="7340" y="261825"/>
                </a:lnTo>
                <a:lnTo>
                  <a:pt x="7230" y="277498"/>
                </a:lnTo>
                <a:lnTo>
                  <a:pt x="6409" y="284218"/>
                </a:lnTo>
                <a:lnTo>
                  <a:pt x="5065" y="290285"/>
                </a:lnTo>
                <a:lnTo>
                  <a:pt x="3377" y="295917"/>
                </a:lnTo>
                <a:lnTo>
                  <a:pt x="2252" y="301259"/>
                </a:lnTo>
                <a:lnTo>
                  <a:pt x="1500" y="306408"/>
                </a:lnTo>
                <a:lnTo>
                  <a:pt x="1000" y="311429"/>
                </a:lnTo>
                <a:lnTo>
                  <a:pt x="445" y="321240"/>
                </a:lnTo>
                <a:lnTo>
                  <a:pt x="132" y="333572"/>
                </a:lnTo>
                <a:lnTo>
                  <a:pt x="0" y="3429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209"/>
          <p:cNvSpPr/>
          <p:nvPr/>
        </p:nvSpPr>
        <p:spPr>
          <a:xfrm>
            <a:off x="6629400" y="3921918"/>
            <a:ext cx="200026" cy="185739"/>
          </a:xfrm>
          <a:custGeom>
            <a:avLst/>
            <a:gdLst/>
            <a:ahLst/>
            <a:cxnLst/>
            <a:rect l="0" t="0" r="0" b="0"/>
            <a:pathLst>
              <a:path w="200026" h="185739">
                <a:moveTo>
                  <a:pt x="0" y="0"/>
                </a:moveTo>
                <a:lnTo>
                  <a:pt x="6849" y="0"/>
                </a:lnTo>
                <a:lnTo>
                  <a:pt x="7056" y="3793"/>
                </a:lnTo>
                <a:lnTo>
                  <a:pt x="7879" y="4910"/>
                </a:lnTo>
                <a:lnTo>
                  <a:pt x="9221" y="5655"/>
                </a:lnTo>
                <a:lnTo>
                  <a:pt x="10910" y="6151"/>
                </a:lnTo>
                <a:lnTo>
                  <a:pt x="12036" y="7276"/>
                </a:lnTo>
                <a:lnTo>
                  <a:pt x="12786" y="8819"/>
                </a:lnTo>
                <a:lnTo>
                  <a:pt x="13287" y="10642"/>
                </a:lnTo>
                <a:lnTo>
                  <a:pt x="14414" y="11857"/>
                </a:lnTo>
                <a:lnTo>
                  <a:pt x="15959" y="12668"/>
                </a:lnTo>
                <a:lnTo>
                  <a:pt x="17783" y="13208"/>
                </a:lnTo>
                <a:lnTo>
                  <a:pt x="21926" y="15924"/>
                </a:lnTo>
                <a:lnTo>
                  <a:pt x="26413" y="19778"/>
                </a:lnTo>
                <a:lnTo>
                  <a:pt x="31053" y="24136"/>
                </a:lnTo>
                <a:lnTo>
                  <a:pt x="42875" y="35762"/>
                </a:lnTo>
                <a:lnTo>
                  <a:pt x="59532" y="52390"/>
                </a:lnTo>
                <a:lnTo>
                  <a:pt x="62707" y="54771"/>
                </a:lnTo>
                <a:lnTo>
                  <a:pt x="66411" y="57151"/>
                </a:lnTo>
                <a:lnTo>
                  <a:pt x="70467" y="59532"/>
                </a:lnTo>
                <a:lnTo>
                  <a:pt x="73966" y="62707"/>
                </a:lnTo>
                <a:lnTo>
                  <a:pt x="77091" y="66411"/>
                </a:lnTo>
                <a:lnTo>
                  <a:pt x="79970" y="70468"/>
                </a:lnTo>
                <a:lnTo>
                  <a:pt x="83475" y="73966"/>
                </a:lnTo>
                <a:lnTo>
                  <a:pt x="87400" y="77092"/>
                </a:lnTo>
                <a:lnTo>
                  <a:pt x="91604" y="79970"/>
                </a:lnTo>
                <a:lnTo>
                  <a:pt x="95201" y="83476"/>
                </a:lnTo>
                <a:lnTo>
                  <a:pt x="98392" y="87401"/>
                </a:lnTo>
                <a:lnTo>
                  <a:pt x="101313" y="91605"/>
                </a:lnTo>
                <a:lnTo>
                  <a:pt x="104848" y="95201"/>
                </a:lnTo>
                <a:lnTo>
                  <a:pt x="108793" y="98393"/>
                </a:lnTo>
                <a:lnTo>
                  <a:pt x="113010" y="101314"/>
                </a:lnTo>
                <a:lnTo>
                  <a:pt x="116614" y="104849"/>
                </a:lnTo>
                <a:lnTo>
                  <a:pt x="119812" y="108793"/>
                </a:lnTo>
                <a:lnTo>
                  <a:pt x="122737" y="113010"/>
                </a:lnTo>
                <a:lnTo>
                  <a:pt x="125481" y="117409"/>
                </a:lnTo>
                <a:lnTo>
                  <a:pt x="128103" y="121929"/>
                </a:lnTo>
                <a:lnTo>
                  <a:pt x="130646" y="126530"/>
                </a:lnTo>
                <a:lnTo>
                  <a:pt x="133929" y="130391"/>
                </a:lnTo>
                <a:lnTo>
                  <a:pt x="137704" y="133758"/>
                </a:lnTo>
                <a:lnTo>
                  <a:pt x="141809" y="136798"/>
                </a:lnTo>
                <a:lnTo>
                  <a:pt x="145339" y="139617"/>
                </a:lnTo>
                <a:lnTo>
                  <a:pt x="151379" y="144867"/>
                </a:lnTo>
                <a:lnTo>
                  <a:pt x="154100" y="148171"/>
                </a:lnTo>
                <a:lnTo>
                  <a:pt x="156708" y="151962"/>
                </a:lnTo>
                <a:lnTo>
                  <a:pt x="159241" y="156078"/>
                </a:lnTo>
                <a:lnTo>
                  <a:pt x="161723" y="159614"/>
                </a:lnTo>
                <a:lnTo>
                  <a:pt x="164172" y="162766"/>
                </a:lnTo>
                <a:lnTo>
                  <a:pt x="169009" y="168384"/>
                </a:lnTo>
                <a:lnTo>
                  <a:pt x="173804" y="173527"/>
                </a:lnTo>
                <a:lnTo>
                  <a:pt x="176194" y="175216"/>
                </a:lnTo>
                <a:lnTo>
                  <a:pt x="180967" y="177093"/>
                </a:lnTo>
                <a:lnTo>
                  <a:pt x="182557" y="178387"/>
                </a:lnTo>
                <a:lnTo>
                  <a:pt x="183617" y="180044"/>
                </a:lnTo>
                <a:lnTo>
                  <a:pt x="184324" y="181942"/>
                </a:lnTo>
                <a:lnTo>
                  <a:pt x="185589" y="183207"/>
                </a:lnTo>
                <a:lnTo>
                  <a:pt x="187225" y="184051"/>
                </a:lnTo>
                <a:lnTo>
                  <a:pt x="192782" y="185709"/>
                </a:lnTo>
                <a:lnTo>
                  <a:pt x="200025"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210"/>
          <p:cNvSpPr/>
          <p:nvPr/>
        </p:nvSpPr>
        <p:spPr>
          <a:xfrm>
            <a:off x="6615112" y="3886200"/>
            <a:ext cx="171451" cy="242888"/>
          </a:xfrm>
          <a:custGeom>
            <a:avLst/>
            <a:gdLst/>
            <a:ahLst/>
            <a:cxnLst/>
            <a:rect l="0" t="0" r="0" b="0"/>
            <a:pathLst>
              <a:path w="171451" h="242888">
                <a:moveTo>
                  <a:pt x="171450" y="0"/>
                </a:moveTo>
                <a:lnTo>
                  <a:pt x="165299" y="0"/>
                </a:lnTo>
                <a:lnTo>
                  <a:pt x="164968" y="794"/>
                </a:lnTo>
                <a:lnTo>
                  <a:pt x="164601" y="3792"/>
                </a:lnTo>
                <a:lnTo>
                  <a:pt x="163709" y="4909"/>
                </a:lnTo>
                <a:lnTo>
                  <a:pt x="162320" y="5654"/>
                </a:lnTo>
                <a:lnTo>
                  <a:pt x="160601" y="6150"/>
                </a:lnTo>
                <a:lnTo>
                  <a:pt x="158661" y="8069"/>
                </a:lnTo>
                <a:lnTo>
                  <a:pt x="152139" y="17560"/>
                </a:lnTo>
                <a:lnTo>
                  <a:pt x="147521" y="23150"/>
                </a:lnTo>
                <a:lnTo>
                  <a:pt x="142824" y="30397"/>
                </a:lnTo>
                <a:lnTo>
                  <a:pt x="140459" y="34552"/>
                </a:lnTo>
                <a:lnTo>
                  <a:pt x="135716" y="43402"/>
                </a:lnTo>
                <a:lnTo>
                  <a:pt x="126203" y="62019"/>
                </a:lnTo>
                <a:lnTo>
                  <a:pt x="123029" y="66746"/>
                </a:lnTo>
                <a:lnTo>
                  <a:pt x="119326" y="71485"/>
                </a:lnTo>
                <a:lnTo>
                  <a:pt x="115270" y="76231"/>
                </a:lnTo>
                <a:lnTo>
                  <a:pt x="111771" y="81777"/>
                </a:lnTo>
                <a:lnTo>
                  <a:pt x="108646" y="87855"/>
                </a:lnTo>
                <a:lnTo>
                  <a:pt x="105768" y="94289"/>
                </a:lnTo>
                <a:lnTo>
                  <a:pt x="102262" y="100165"/>
                </a:lnTo>
                <a:lnTo>
                  <a:pt x="98337" y="105671"/>
                </a:lnTo>
                <a:lnTo>
                  <a:pt x="94133" y="110928"/>
                </a:lnTo>
                <a:lnTo>
                  <a:pt x="90537" y="116814"/>
                </a:lnTo>
                <a:lnTo>
                  <a:pt x="87345" y="123120"/>
                </a:lnTo>
                <a:lnTo>
                  <a:pt x="84424" y="129705"/>
                </a:lnTo>
                <a:lnTo>
                  <a:pt x="80889" y="135682"/>
                </a:lnTo>
                <a:lnTo>
                  <a:pt x="76945" y="141255"/>
                </a:lnTo>
                <a:lnTo>
                  <a:pt x="72728" y="146557"/>
                </a:lnTo>
                <a:lnTo>
                  <a:pt x="68329" y="152474"/>
                </a:lnTo>
                <a:lnTo>
                  <a:pt x="59209" y="165397"/>
                </a:lnTo>
                <a:lnTo>
                  <a:pt x="55347" y="171383"/>
                </a:lnTo>
                <a:lnTo>
                  <a:pt x="51980" y="176962"/>
                </a:lnTo>
                <a:lnTo>
                  <a:pt x="48940" y="182268"/>
                </a:lnTo>
                <a:lnTo>
                  <a:pt x="43447" y="192397"/>
                </a:lnTo>
                <a:lnTo>
                  <a:pt x="40870" y="197321"/>
                </a:lnTo>
                <a:lnTo>
                  <a:pt x="35892" y="204908"/>
                </a:lnTo>
                <a:lnTo>
                  <a:pt x="31033" y="210926"/>
                </a:lnTo>
                <a:lnTo>
                  <a:pt x="26228" y="216247"/>
                </a:lnTo>
                <a:lnTo>
                  <a:pt x="21447" y="221257"/>
                </a:lnTo>
                <a:lnTo>
                  <a:pt x="19060" y="223705"/>
                </a:lnTo>
                <a:lnTo>
                  <a:pt x="17469" y="226130"/>
                </a:lnTo>
                <a:lnTo>
                  <a:pt x="15702" y="230941"/>
                </a:lnTo>
                <a:lnTo>
                  <a:pt x="14436" y="232542"/>
                </a:lnTo>
                <a:lnTo>
                  <a:pt x="12799" y="233609"/>
                </a:lnTo>
                <a:lnTo>
                  <a:pt x="10914" y="234320"/>
                </a:lnTo>
                <a:lnTo>
                  <a:pt x="6703" y="237228"/>
                </a:lnTo>
                <a:lnTo>
                  <a:pt x="0"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211"/>
          <p:cNvSpPr/>
          <p:nvPr/>
        </p:nvSpPr>
        <p:spPr>
          <a:xfrm>
            <a:off x="6943725" y="3907631"/>
            <a:ext cx="164307" cy="28576"/>
          </a:xfrm>
          <a:custGeom>
            <a:avLst/>
            <a:gdLst/>
            <a:ahLst/>
            <a:cxnLst/>
            <a:rect l="0" t="0" r="0" b="0"/>
            <a:pathLst>
              <a:path w="164307" h="28576">
                <a:moveTo>
                  <a:pt x="0" y="28575"/>
                </a:moveTo>
                <a:lnTo>
                  <a:pt x="6150" y="22424"/>
                </a:lnTo>
                <a:lnTo>
                  <a:pt x="8819" y="21872"/>
                </a:lnTo>
                <a:lnTo>
                  <a:pt x="12651" y="21627"/>
                </a:lnTo>
                <a:lnTo>
                  <a:pt x="16999" y="21518"/>
                </a:lnTo>
                <a:lnTo>
                  <a:pt x="48052" y="21433"/>
                </a:lnTo>
                <a:lnTo>
                  <a:pt x="51878" y="20639"/>
                </a:lnTo>
                <a:lnTo>
                  <a:pt x="55222" y="19316"/>
                </a:lnTo>
                <a:lnTo>
                  <a:pt x="58246" y="17639"/>
                </a:lnTo>
                <a:lnTo>
                  <a:pt x="61849" y="16522"/>
                </a:lnTo>
                <a:lnTo>
                  <a:pt x="65839" y="15777"/>
                </a:lnTo>
                <a:lnTo>
                  <a:pt x="70086" y="15281"/>
                </a:lnTo>
                <a:lnTo>
                  <a:pt x="73712" y="14950"/>
                </a:lnTo>
                <a:lnTo>
                  <a:pt x="76922" y="14729"/>
                </a:lnTo>
                <a:lnTo>
                  <a:pt x="79856" y="14581"/>
                </a:lnTo>
                <a:lnTo>
                  <a:pt x="82606" y="13690"/>
                </a:lnTo>
                <a:lnTo>
                  <a:pt x="85233" y="12302"/>
                </a:lnTo>
                <a:lnTo>
                  <a:pt x="87778" y="10582"/>
                </a:lnTo>
                <a:lnTo>
                  <a:pt x="91062" y="9436"/>
                </a:lnTo>
                <a:lnTo>
                  <a:pt x="94839" y="8672"/>
                </a:lnTo>
                <a:lnTo>
                  <a:pt x="98945" y="8162"/>
                </a:lnTo>
                <a:lnTo>
                  <a:pt x="103269" y="7029"/>
                </a:lnTo>
                <a:lnTo>
                  <a:pt x="107740" y="5480"/>
                </a:lnTo>
                <a:lnTo>
                  <a:pt x="112307" y="3653"/>
                </a:lnTo>
                <a:lnTo>
                  <a:pt x="116147" y="2435"/>
                </a:lnTo>
                <a:lnTo>
                  <a:pt x="119500" y="1624"/>
                </a:lnTo>
                <a:lnTo>
                  <a:pt x="122529" y="1082"/>
                </a:lnTo>
                <a:lnTo>
                  <a:pt x="126136" y="721"/>
                </a:lnTo>
                <a:lnTo>
                  <a:pt x="130128" y="481"/>
                </a:lnTo>
                <a:lnTo>
                  <a:pt x="138003" y="213"/>
                </a:lnTo>
                <a:lnTo>
                  <a:pt x="147693" y="63"/>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212"/>
          <p:cNvSpPr/>
          <p:nvPr/>
        </p:nvSpPr>
        <p:spPr>
          <a:xfrm>
            <a:off x="6929437" y="4000500"/>
            <a:ext cx="185739" cy="14288"/>
          </a:xfrm>
          <a:custGeom>
            <a:avLst/>
            <a:gdLst/>
            <a:ahLst/>
            <a:cxnLst/>
            <a:rect l="0" t="0" r="0" b="0"/>
            <a:pathLst>
              <a:path w="185739" h="14288">
                <a:moveTo>
                  <a:pt x="0" y="14287"/>
                </a:moveTo>
                <a:lnTo>
                  <a:pt x="62038" y="14287"/>
                </a:lnTo>
                <a:lnTo>
                  <a:pt x="65965" y="13493"/>
                </a:lnTo>
                <a:lnTo>
                  <a:pt x="69376" y="12170"/>
                </a:lnTo>
                <a:lnTo>
                  <a:pt x="72444" y="10495"/>
                </a:lnTo>
                <a:lnTo>
                  <a:pt x="76078" y="9377"/>
                </a:lnTo>
                <a:lnTo>
                  <a:pt x="80087" y="8633"/>
                </a:lnTo>
                <a:lnTo>
                  <a:pt x="84348" y="8136"/>
                </a:lnTo>
                <a:lnTo>
                  <a:pt x="88776" y="7805"/>
                </a:lnTo>
                <a:lnTo>
                  <a:pt x="93315" y="7584"/>
                </a:lnTo>
                <a:lnTo>
                  <a:pt x="102592" y="7339"/>
                </a:lnTo>
                <a:lnTo>
                  <a:pt x="171428" y="7144"/>
                </a:lnTo>
                <a:lnTo>
                  <a:pt x="174610" y="6350"/>
                </a:lnTo>
                <a:lnTo>
                  <a:pt x="177526" y="5027"/>
                </a:lnTo>
                <a:lnTo>
                  <a:pt x="18573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213"/>
          <p:cNvSpPr/>
          <p:nvPr/>
        </p:nvSpPr>
        <p:spPr>
          <a:xfrm>
            <a:off x="7165277" y="3857715"/>
            <a:ext cx="192786" cy="221367"/>
          </a:xfrm>
          <a:custGeom>
            <a:avLst/>
            <a:gdLst/>
            <a:ahLst/>
            <a:cxnLst/>
            <a:rect l="0" t="0" r="0" b="0"/>
            <a:pathLst>
              <a:path w="192786" h="221367">
                <a:moveTo>
                  <a:pt x="35623" y="42772"/>
                </a:moveTo>
                <a:lnTo>
                  <a:pt x="35623" y="35922"/>
                </a:lnTo>
                <a:lnTo>
                  <a:pt x="39415" y="31923"/>
                </a:lnTo>
                <a:lnTo>
                  <a:pt x="41326" y="30777"/>
                </a:lnTo>
                <a:lnTo>
                  <a:pt x="45565" y="29503"/>
                </a:lnTo>
                <a:lnTo>
                  <a:pt x="47014" y="28370"/>
                </a:lnTo>
                <a:lnTo>
                  <a:pt x="47979" y="26821"/>
                </a:lnTo>
                <a:lnTo>
                  <a:pt x="48623" y="24994"/>
                </a:lnTo>
                <a:lnTo>
                  <a:pt x="49846" y="23776"/>
                </a:lnTo>
                <a:lnTo>
                  <a:pt x="51455" y="22965"/>
                </a:lnTo>
                <a:lnTo>
                  <a:pt x="53321" y="22423"/>
                </a:lnTo>
                <a:lnTo>
                  <a:pt x="57512" y="19705"/>
                </a:lnTo>
                <a:lnTo>
                  <a:pt x="62020" y="15851"/>
                </a:lnTo>
                <a:lnTo>
                  <a:pt x="66669" y="11493"/>
                </a:lnTo>
                <a:lnTo>
                  <a:pt x="69814" y="10013"/>
                </a:lnTo>
                <a:lnTo>
                  <a:pt x="73498" y="9026"/>
                </a:lnTo>
                <a:lnTo>
                  <a:pt x="77542" y="8369"/>
                </a:lnTo>
                <a:lnTo>
                  <a:pt x="81031" y="7930"/>
                </a:lnTo>
                <a:lnTo>
                  <a:pt x="87025" y="7443"/>
                </a:lnTo>
                <a:lnTo>
                  <a:pt x="90528" y="6520"/>
                </a:lnTo>
                <a:lnTo>
                  <a:pt x="94451" y="5110"/>
                </a:lnTo>
                <a:lnTo>
                  <a:pt x="98654" y="3376"/>
                </a:lnTo>
                <a:lnTo>
                  <a:pt x="102249" y="2221"/>
                </a:lnTo>
                <a:lnTo>
                  <a:pt x="105441" y="1450"/>
                </a:lnTo>
                <a:lnTo>
                  <a:pt x="111103" y="594"/>
                </a:lnTo>
                <a:lnTo>
                  <a:pt x="116266" y="214"/>
                </a:lnTo>
                <a:lnTo>
                  <a:pt x="121206" y="45"/>
                </a:lnTo>
                <a:lnTo>
                  <a:pt x="123634" y="0"/>
                </a:lnTo>
                <a:lnTo>
                  <a:pt x="126841" y="763"/>
                </a:lnTo>
                <a:lnTo>
                  <a:pt x="130566" y="2066"/>
                </a:lnTo>
                <a:lnTo>
                  <a:pt x="134637" y="3729"/>
                </a:lnTo>
                <a:lnTo>
                  <a:pt x="138145" y="4837"/>
                </a:lnTo>
                <a:lnTo>
                  <a:pt x="144159" y="6068"/>
                </a:lnTo>
                <a:lnTo>
                  <a:pt x="149478" y="8732"/>
                </a:lnTo>
                <a:lnTo>
                  <a:pt x="152008" y="10554"/>
                </a:lnTo>
                <a:lnTo>
                  <a:pt x="156934" y="12578"/>
                </a:lnTo>
                <a:lnTo>
                  <a:pt x="159360" y="13117"/>
                </a:lnTo>
                <a:lnTo>
                  <a:pt x="164170" y="15834"/>
                </a:lnTo>
                <a:lnTo>
                  <a:pt x="168955" y="19687"/>
                </a:lnTo>
                <a:lnTo>
                  <a:pt x="173727" y="24045"/>
                </a:lnTo>
                <a:lnTo>
                  <a:pt x="175317" y="26319"/>
                </a:lnTo>
                <a:lnTo>
                  <a:pt x="177084" y="30961"/>
                </a:lnTo>
                <a:lnTo>
                  <a:pt x="177870" y="35671"/>
                </a:lnTo>
                <a:lnTo>
                  <a:pt x="178218" y="41203"/>
                </a:lnTo>
                <a:lnTo>
                  <a:pt x="178415" y="52449"/>
                </a:lnTo>
                <a:lnTo>
                  <a:pt x="178461" y="58451"/>
                </a:lnTo>
                <a:lnTo>
                  <a:pt x="177680" y="61162"/>
                </a:lnTo>
                <a:lnTo>
                  <a:pt x="174695" y="66291"/>
                </a:lnTo>
                <a:lnTo>
                  <a:pt x="173581" y="69564"/>
                </a:lnTo>
                <a:lnTo>
                  <a:pt x="172839" y="73333"/>
                </a:lnTo>
                <a:lnTo>
                  <a:pt x="172344" y="77434"/>
                </a:lnTo>
                <a:lnTo>
                  <a:pt x="171220" y="81755"/>
                </a:lnTo>
                <a:lnTo>
                  <a:pt x="169677" y="86223"/>
                </a:lnTo>
                <a:lnTo>
                  <a:pt x="167855" y="90790"/>
                </a:lnTo>
                <a:lnTo>
                  <a:pt x="165846" y="95421"/>
                </a:lnTo>
                <a:lnTo>
                  <a:pt x="161498" y="104801"/>
                </a:lnTo>
                <a:lnTo>
                  <a:pt x="159227" y="108731"/>
                </a:lnTo>
                <a:lnTo>
                  <a:pt x="154587" y="115214"/>
                </a:lnTo>
                <a:lnTo>
                  <a:pt x="151444" y="118848"/>
                </a:lnTo>
                <a:lnTo>
                  <a:pt x="147762" y="122858"/>
                </a:lnTo>
                <a:lnTo>
                  <a:pt x="143720" y="127119"/>
                </a:lnTo>
                <a:lnTo>
                  <a:pt x="139438" y="130753"/>
                </a:lnTo>
                <a:lnTo>
                  <a:pt x="134995" y="133970"/>
                </a:lnTo>
                <a:lnTo>
                  <a:pt x="130445" y="136908"/>
                </a:lnTo>
                <a:lnTo>
                  <a:pt x="126619" y="140454"/>
                </a:lnTo>
                <a:lnTo>
                  <a:pt x="123275" y="144406"/>
                </a:lnTo>
                <a:lnTo>
                  <a:pt x="120251" y="148628"/>
                </a:lnTo>
                <a:lnTo>
                  <a:pt x="116648" y="153030"/>
                </a:lnTo>
                <a:lnTo>
                  <a:pt x="112658" y="157553"/>
                </a:lnTo>
                <a:lnTo>
                  <a:pt x="108411" y="162155"/>
                </a:lnTo>
                <a:lnTo>
                  <a:pt x="103992" y="166017"/>
                </a:lnTo>
                <a:lnTo>
                  <a:pt x="99458" y="169385"/>
                </a:lnTo>
                <a:lnTo>
                  <a:pt x="94848" y="172425"/>
                </a:lnTo>
                <a:lnTo>
                  <a:pt x="90188" y="175245"/>
                </a:lnTo>
                <a:lnTo>
                  <a:pt x="85493" y="177918"/>
                </a:lnTo>
                <a:lnTo>
                  <a:pt x="80776" y="180495"/>
                </a:lnTo>
                <a:lnTo>
                  <a:pt x="76837" y="183006"/>
                </a:lnTo>
                <a:lnTo>
                  <a:pt x="73418" y="185474"/>
                </a:lnTo>
                <a:lnTo>
                  <a:pt x="70344" y="187913"/>
                </a:lnTo>
                <a:lnTo>
                  <a:pt x="64813" y="190623"/>
                </a:lnTo>
                <a:lnTo>
                  <a:pt x="59709" y="191827"/>
                </a:lnTo>
                <a:lnTo>
                  <a:pt x="54794" y="192362"/>
                </a:lnTo>
                <a:lnTo>
                  <a:pt x="49964" y="192601"/>
                </a:lnTo>
                <a:lnTo>
                  <a:pt x="44378" y="192706"/>
                </a:lnTo>
                <a:lnTo>
                  <a:pt x="8172" y="192791"/>
                </a:lnTo>
                <a:lnTo>
                  <a:pt x="2360" y="187881"/>
                </a:lnTo>
                <a:lnTo>
                  <a:pt x="227" y="185941"/>
                </a:lnTo>
                <a:lnTo>
                  <a:pt x="0" y="181942"/>
                </a:lnTo>
                <a:lnTo>
                  <a:pt x="762" y="180796"/>
                </a:lnTo>
                <a:lnTo>
                  <a:pt x="2063" y="180031"/>
                </a:lnTo>
                <a:lnTo>
                  <a:pt x="3724" y="179522"/>
                </a:lnTo>
                <a:lnTo>
                  <a:pt x="4832" y="178389"/>
                </a:lnTo>
                <a:lnTo>
                  <a:pt x="5571" y="176839"/>
                </a:lnTo>
                <a:lnTo>
                  <a:pt x="6063" y="175013"/>
                </a:lnTo>
                <a:lnTo>
                  <a:pt x="8726" y="170867"/>
                </a:lnTo>
                <a:lnTo>
                  <a:pt x="10548" y="168650"/>
                </a:lnTo>
                <a:lnTo>
                  <a:pt x="12556" y="167171"/>
                </a:lnTo>
                <a:lnTo>
                  <a:pt x="16904" y="165530"/>
                </a:lnTo>
                <a:lnTo>
                  <a:pt x="21482" y="162683"/>
                </a:lnTo>
                <a:lnTo>
                  <a:pt x="26956" y="158772"/>
                </a:lnTo>
                <a:lnTo>
                  <a:pt x="30639" y="156618"/>
                </a:lnTo>
                <a:lnTo>
                  <a:pt x="34681" y="154388"/>
                </a:lnTo>
                <a:lnTo>
                  <a:pt x="38170" y="152901"/>
                </a:lnTo>
                <a:lnTo>
                  <a:pt x="44163" y="151250"/>
                </a:lnTo>
                <a:lnTo>
                  <a:pt x="47666" y="150809"/>
                </a:lnTo>
                <a:lnTo>
                  <a:pt x="51589" y="150515"/>
                </a:lnTo>
                <a:lnTo>
                  <a:pt x="55792" y="150320"/>
                </a:lnTo>
                <a:lnTo>
                  <a:pt x="64695" y="150102"/>
                </a:lnTo>
                <a:lnTo>
                  <a:pt x="83346" y="149963"/>
                </a:lnTo>
                <a:lnTo>
                  <a:pt x="87281" y="150745"/>
                </a:lnTo>
                <a:lnTo>
                  <a:pt x="90700" y="152060"/>
                </a:lnTo>
                <a:lnTo>
                  <a:pt x="93772" y="153731"/>
                </a:lnTo>
                <a:lnTo>
                  <a:pt x="105680" y="159874"/>
                </a:lnTo>
                <a:lnTo>
                  <a:pt x="119263" y="166722"/>
                </a:lnTo>
                <a:lnTo>
                  <a:pt x="123133" y="169062"/>
                </a:lnTo>
                <a:lnTo>
                  <a:pt x="126507" y="171415"/>
                </a:lnTo>
                <a:lnTo>
                  <a:pt x="129549" y="173778"/>
                </a:lnTo>
                <a:lnTo>
                  <a:pt x="133165" y="176146"/>
                </a:lnTo>
                <a:lnTo>
                  <a:pt x="137164" y="178520"/>
                </a:lnTo>
                <a:lnTo>
                  <a:pt x="141417" y="180895"/>
                </a:lnTo>
                <a:lnTo>
                  <a:pt x="145045" y="183273"/>
                </a:lnTo>
                <a:lnTo>
                  <a:pt x="148259" y="185652"/>
                </a:lnTo>
                <a:lnTo>
                  <a:pt x="153946" y="190412"/>
                </a:lnTo>
                <a:lnTo>
                  <a:pt x="159119" y="195173"/>
                </a:lnTo>
                <a:lnTo>
                  <a:pt x="166494" y="202316"/>
                </a:lnTo>
                <a:lnTo>
                  <a:pt x="180870" y="216603"/>
                </a:lnTo>
                <a:lnTo>
                  <a:pt x="183255" y="218191"/>
                </a:lnTo>
                <a:lnTo>
                  <a:pt x="188020" y="219955"/>
                </a:lnTo>
                <a:lnTo>
                  <a:pt x="192785" y="22136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214"/>
          <p:cNvSpPr/>
          <p:nvPr/>
        </p:nvSpPr>
        <p:spPr>
          <a:xfrm>
            <a:off x="6500815" y="3743521"/>
            <a:ext cx="1114423" cy="464148"/>
          </a:xfrm>
          <a:custGeom>
            <a:avLst/>
            <a:gdLst/>
            <a:ahLst/>
            <a:cxnLst/>
            <a:rect l="0" t="0" r="0" b="0"/>
            <a:pathLst>
              <a:path w="1114423" h="464148">
                <a:moveTo>
                  <a:pt x="1114422" y="21235"/>
                </a:moveTo>
                <a:lnTo>
                  <a:pt x="1110629" y="21235"/>
                </a:lnTo>
                <a:lnTo>
                  <a:pt x="1109512" y="20441"/>
                </a:lnTo>
                <a:lnTo>
                  <a:pt x="1108768" y="19118"/>
                </a:lnTo>
                <a:lnTo>
                  <a:pt x="1107305" y="14178"/>
                </a:lnTo>
                <a:lnTo>
                  <a:pt x="1103494" y="10325"/>
                </a:lnTo>
                <a:lnTo>
                  <a:pt x="1101580" y="9199"/>
                </a:lnTo>
                <a:lnTo>
                  <a:pt x="1097337" y="7948"/>
                </a:lnTo>
                <a:lnTo>
                  <a:pt x="1065383" y="6955"/>
                </a:lnTo>
                <a:lnTo>
                  <a:pt x="1055883" y="6950"/>
                </a:lnTo>
                <a:lnTo>
                  <a:pt x="1048453" y="4832"/>
                </a:lnTo>
                <a:lnTo>
                  <a:pt x="1039858" y="2038"/>
                </a:lnTo>
                <a:lnTo>
                  <a:pt x="1007053" y="0"/>
                </a:lnTo>
                <a:lnTo>
                  <a:pt x="990446" y="655"/>
                </a:lnTo>
                <a:lnTo>
                  <a:pt x="960718" y="5962"/>
                </a:lnTo>
                <a:lnTo>
                  <a:pt x="928199" y="6818"/>
                </a:lnTo>
                <a:lnTo>
                  <a:pt x="913388" y="7683"/>
                </a:lnTo>
                <a:lnTo>
                  <a:pt x="880125" y="12590"/>
                </a:lnTo>
                <a:lnTo>
                  <a:pt x="846596" y="17587"/>
                </a:lnTo>
                <a:lnTo>
                  <a:pt x="818814" y="20154"/>
                </a:lnTo>
                <a:lnTo>
                  <a:pt x="776071" y="25931"/>
                </a:lnTo>
                <a:lnTo>
                  <a:pt x="745971" y="28447"/>
                </a:lnTo>
                <a:lnTo>
                  <a:pt x="716150" y="33073"/>
                </a:lnTo>
                <a:lnTo>
                  <a:pt x="683325" y="34797"/>
                </a:lnTo>
                <a:lnTo>
                  <a:pt x="653139" y="35307"/>
                </a:lnTo>
                <a:lnTo>
                  <a:pt x="624086" y="34665"/>
                </a:lnTo>
                <a:lnTo>
                  <a:pt x="595369" y="30594"/>
                </a:lnTo>
                <a:lnTo>
                  <a:pt x="566752" y="29035"/>
                </a:lnTo>
                <a:lnTo>
                  <a:pt x="538165" y="28573"/>
                </a:lnTo>
                <a:lnTo>
                  <a:pt x="461960" y="28386"/>
                </a:lnTo>
                <a:lnTo>
                  <a:pt x="433385" y="32173"/>
                </a:lnTo>
                <a:lnTo>
                  <a:pt x="404810" y="34530"/>
                </a:lnTo>
                <a:lnTo>
                  <a:pt x="376235" y="35228"/>
                </a:lnTo>
                <a:lnTo>
                  <a:pt x="347660" y="39227"/>
                </a:lnTo>
                <a:lnTo>
                  <a:pt x="319085" y="41647"/>
                </a:lnTo>
                <a:lnTo>
                  <a:pt x="285894" y="42465"/>
                </a:lnTo>
                <a:lnTo>
                  <a:pt x="259685" y="43400"/>
                </a:lnTo>
                <a:lnTo>
                  <a:pt x="229094" y="48309"/>
                </a:lnTo>
                <a:lnTo>
                  <a:pt x="207313" y="51482"/>
                </a:lnTo>
                <a:lnTo>
                  <a:pt x="185778" y="55332"/>
                </a:lnTo>
                <a:lnTo>
                  <a:pt x="164316" y="58590"/>
                </a:lnTo>
                <a:lnTo>
                  <a:pt x="143315" y="63009"/>
                </a:lnTo>
                <a:lnTo>
                  <a:pt x="120911" y="64676"/>
                </a:lnTo>
                <a:lnTo>
                  <a:pt x="100375" y="69709"/>
                </a:lnTo>
                <a:lnTo>
                  <a:pt x="77039" y="71833"/>
                </a:lnTo>
                <a:lnTo>
                  <a:pt x="66833" y="76091"/>
                </a:lnTo>
                <a:lnTo>
                  <a:pt x="45986" y="78977"/>
                </a:lnTo>
                <a:lnTo>
                  <a:pt x="37225" y="84509"/>
                </a:lnTo>
                <a:lnTo>
                  <a:pt x="32370" y="89019"/>
                </a:lnTo>
                <a:lnTo>
                  <a:pt x="31104" y="91030"/>
                </a:lnTo>
                <a:lnTo>
                  <a:pt x="29698" y="95382"/>
                </a:lnTo>
                <a:lnTo>
                  <a:pt x="28720" y="109120"/>
                </a:lnTo>
                <a:lnTo>
                  <a:pt x="28670" y="113162"/>
                </a:lnTo>
                <a:lnTo>
                  <a:pt x="27844" y="116651"/>
                </a:lnTo>
                <a:lnTo>
                  <a:pt x="24809" y="122644"/>
                </a:lnTo>
                <a:lnTo>
                  <a:pt x="22930" y="132187"/>
                </a:lnTo>
                <a:lnTo>
                  <a:pt x="22096" y="143572"/>
                </a:lnTo>
                <a:lnTo>
                  <a:pt x="21724" y="153924"/>
                </a:lnTo>
                <a:lnTo>
                  <a:pt x="23677" y="165933"/>
                </a:lnTo>
                <a:lnTo>
                  <a:pt x="26396" y="179207"/>
                </a:lnTo>
                <a:lnTo>
                  <a:pt x="27605" y="193045"/>
                </a:lnTo>
                <a:lnTo>
                  <a:pt x="28143" y="207132"/>
                </a:lnTo>
                <a:lnTo>
                  <a:pt x="28445" y="230567"/>
                </a:lnTo>
                <a:lnTo>
                  <a:pt x="28565" y="289054"/>
                </a:lnTo>
                <a:lnTo>
                  <a:pt x="27774" y="297412"/>
                </a:lnTo>
                <a:lnTo>
                  <a:pt x="26452" y="305366"/>
                </a:lnTo>
                <a:lnTo>
                  <a:pt x="24778" y="313049"/>
                </a:lnTo>
                <a:lnTo>
                  <a:pt x="22867" y="320553"/>
                </a:lnTo>
                <a:lnTo>
                  <a:pt x="20800" y="327936"/>
                </a:lnTo>
                <a:lnTo>
                  <a:pt x="16387" y="342490"/>
                </a:lnTo>
                <a:lnTo>
                  <a:pt x="11779" y="356896"/>
                </a:lnTo>
                <a:lnTo>
                  <a:pt x="9203" y="371236"/>
                </a:lnTo>
                <a:lnTo>
                  <a:pt x="7263" y="384754"/>
                </a:lnTo>
                <a:lnTo>
                  <a:pt x="2503" y="400495"/>
                </a:lnTo>
                <a:lnTo>
                  <a:pt x="492" y="413327"/>
                </a:lnTo>
                <a:lnTo>
                  <a:pt x="62" y="425940"/>
                </a:lnTo>
                <a:lnTo>
                  <a:pt x="0" y="435150"/>
                </a:lnTo>
                <a:lnTo>
                  <a:pt x="3790" y="435447"/>
                </a:lnTo>
                <a:lnTo>
                  <a:pt x="5701" y="436283"/>
                </a:lnTo>
                <a:lnTo>
                  <a:pt x="12182" y="440457"/>
                </a:lnTo>
                <a:lnTo>
                  <a:pt x="19129" y="442840"/>
                </a:lnTo>
                <a:lnTo>
                  <a:pt x="23847" y="446211"/>
                </a:lnTo>
                <a:lnTo>
                  <a:pt x="27009" y="447427"/>
                </a:lnTo>
                <a:lnTo>
                  <a:pt x="41375" y="449379"/>
                </a:lnTo>
                <a:lnTo>
                  <a:pt x="71743" y="449831"/>
                </a:lnTo>
                <a:lnTo>
                  <a:pt x="93544" y="450648"/>
                </a:lnTo>
                <a:lnTo>
                  <a:pt x="116078" y="455513"/>
                </a:lnTo>
                <a:lnTo>
                  <a:pt x="145341" y="456807"/>
                </a:lnTo>
                <a:lnTo>
                  <a:pt x="256100" y="457003"/>
                </a:lnTo>
                <a:lnTo>
                  <a:pt x="282078" y="453211"/>
                </a:lnTo>
                <a:lnTo>
                  <a:pt x="309884" y="450853"/>
                </a:lnTo>
                <a:lnTo>
                  <a:pt x="338231" y="450154"/>
                </a:lnTo>
                <a:lnTo>
                  <a:pt x="430712" y="449868"/>
                </a:lnTo>
                <a:lnTo>
                  <a:pt x="459492" y="446070"/>
                </a:lnTo>
                <a:lnTo>
                  <a:pt x="488128" y="443710"/>
                </a:lnTo>
                <a:lnTo>
                  <a:pt x="516721" y="443011"/>
                </a:lnTo>
                <a:lnTo>
                  <a:pt x="573877" y="442742"/>
                </a:lnTo>
                <a:lnTo>
                  <a:pt x="606245" y="446516"/>
                </a:lnTo>
                <a:lnTo>
                  <a:pt x="637179" y="448869"/>
                </a:lnTo>
                <a:lnTo>
                  <a:pt x="666453" y="449566"/>
                </a:lnTo>
                <a:lnTo>
                  <a:pt x="695234" y="453565"/>
                </a:lnTo>
                <a:lnTo>
                  <a:pt x="729289" y="457118"/>
                </a:lnTo>
                <a:lnTo>
                  <a:pt x="759626" y="461712"/>
                </a:lnTo>
                <a:lnTo>
                  <a:pt x="794131" y="463666"/>
                </a:lnTo>
                <a:lnTo>
                  <a:pt x="839146" y="464084"/>
                </a:lnTo>
                <a:lnTo>
                  <a:pt x="929692" y="464147"/>
                </a:lnTo>
                <a:lnTo>
                  <a:pt x="941304" y="462030"/>
                </a:lnTo>
                <a:lnTo>
                  <a:pt x="954649" y="458493"/>
                </a:lnTo>
                <a:lnTo>
                  <a:pt x="961655" y="456872"/>
                </a:lnTo>
                <a:lnTo>
                  <a:pt x="973731" y="451496"/>
                </a:lnTo>
                <a:lnTo>
                  <a:pt x="991668" y="440237"/>
                </a:lnTo>
                <a:lnTo>
                  <a:pt x="994487" y="437094"/>
                </a:lnTo>
                <a:lnTo>
                  <a:pt x="996366" y="433412"/>
                </a:lnTo>
                <a:lnTo>
                  <a:pt x="1001126" y="420644"/>
                </a:lnTo>
                <a:lnTo>
                  <a:pt x="1004537" y="411475"/>
                </a:lnTo>
                <a:lnTo>
                  <a:pt x="1006053" y="402108"/>
                </a:lnTo>
                <a:lnTo>
                  <a:pt x="1008843" y="390537"/>
                </a:lnTo>
                <a:lnTo>
                  <a:pt x="1011935" y="378251"/>
                </a:lnTo>
                <a:lnTo>
                  <a:pt x="1013310" y="367498"/>
                </a:lnTo>
                <a:lnTo>
                  <a:pt x="1013921" y="355310"/>
                </a:lnTo>
                <a:lnTo>
                  <a:pt x="1014192" y="341957"/>
                </a:lnTo>
                <a:lnTo>
                  <a:pt x="1014402" y="279373"/>
                </a:lnTo>
                <a:lnTo>
                  <a:pt x="1013611" y="271909"/>
                </a:lnTo>
                <a:lnTo>
                  <a:pt x="1012289" y="264551"/>
                </a:lnTo>
                <a:lnTo>
                  <a:pt x="1010615" y="257264"/>
                </a:lnTo>
                <a:lnTo>
                  <a:pt x="1009498" y="249231"/>
                </a:lnTo>
                <a:lnTo>
                  <a:pt x="1008754" y="240702"/>
                </a:lnTo>
                <a:lnTo>
                  <a:pt x="1008258" y="231839"/>
                </a:lnTo>
                <a:lnTo>
                  <a:pt x="1007707" y="213527"/>
                </a:lnTo>
                <a:lnTo>
                  <a:pt x="1007305" y="156914"/>
                </a:lnTo>
                <a:lnTo>
                  <a:pt x="1007267" y="66933"/>
                </a:lnTo>
                <a:lnTo>
                  <a:pt x="1006472" y="62813"/>
                </a:lnTo>
                <a:lnTo>
                  <a:pt x="1001612" y="50497"/>
                </a:lnTo>
                <a:lnTo>
                  <a:pt x="1000417" y="40420"/>
                </a:lnTo>
                <a:lnTo>
                  <a:pt x="999524" y="37994"/>
                </a:lnTo>
                <a:lnTo>
                  <a:pt x="993280" y="28800"/>
                </a:lnTo>
                <a:lnTo>
                  <a:pt x="993005" y="34566"/>
                </a:lnTo>
                <a:lnTo>
                  <a:pt x="993789" y="34885"/>
                </a:lnTo>
                <a:lnTo>
                  <a:pt x="1000122" y="3552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92" name="Group 91"/>
          <p:cNvGrpSpPr/>
          <p:nvPr/>
        </p:nvGrpSpPr>
        <p:grpSpPr>
          <a:xfrm>
            <a:off x="2314882" y="3586188"/>
            <a:ext cx="1920245" cy="1142948"/>
            <a:chOff x="2314882" y="3586188"/>
            <a:chExt cx="1920245" cy="1142948"/>
          </a:xfrm>
        </p:grpSpPr>
        <p:sp>
          <p:nvSpPr>
            <p:cNvPr id="77" name="SMARTPenAnnotation215"/>
            <p:cNvSpPr/>
            <p:nvPr/>
          </p:nvSpPr>
          <p:spPr>
            <a:xfrm>
              <a:off x="2371727" y="3679039"/>
              <a:ext cx="296729" cy="378315"/>
            </a:xfrm>
            <a:custGeom>
              <a:avLst/>
              <a:gdLst/>
              <a:ahLst/>
              <a:cxnLst/>
              <a:rect l="0" t="0" r="0" b="0"/>
              <a:pathLst>
                <a:path w="296729" h="378315">
                  <a:moveTo>
                    <a:pt x="50004" y="49998"/>
                  </a:moveTo>
                  <a:lnTo>
                    <a:pt x="50004" y="60640"/>
                  </a:lnTo>
                  <a:lnTo>
                    <a:pt x="50798" y="61855"/>
                  </a:lnTo>
                  <a:lnTo>
                    <a:pt x="52120" y="62665"/>
                  </a:lnTo>
                  <a:lnTo>
                    <a:pt x="57144" y="64285"/>
                  </a:lnTo>
                  <a:lnTo>
                    <a:pt x="57145" y="64285"/>
                  </a:lnTo>
                  <a:lnTo>
                    <a:pt x="53355" y="60493"/>
                  </a:lnTo>
                  <a:lnTo>
                    <a:pt x="52238" y="58582"/>
                  </a:lnTo>
                  <a:lnTo>
                    <a:pt x="50997" y="54343"/>
                  </a:lnTo>
                  <a:lnTo>
                    <a:pt x="50135" y="42799"/>
                  </a:lnTo>
                  <a:lnTo>
                    <a:pt x="50091" y="40437"/>
                  </a:lnTo>
                  <a:lnTo>
                    <a:pt x="49268" y="38067"/>
                  </a:lnTo>
                  <a:lnTo>
                    <a:pt x="46237" y="33318"/>
                  </a:lnTo>
                  <a:lnTo>
                    <a:pt x="38618" y="23802"/>
                  </a:lnTo>
                  <a:lnTo>
                    <a:pt x="35782" y="16660"/>
                  </a:lnTo>
                  <a:lnTo>
                    <a:pt x="29679" y="8546"/>
                  </a:lnTo>
                  <a:lnTo>
                    <a:pt x="29064" y="5646"/>
                  </a:lnTo>
                  <a:lnTo>
                    <a:pt x="28601" y="323"/>
                  </a:lnTo>
                  <a:lnTo>
                    <a:pt x="37393" y="5"/>
                  </a:lnTo>
                  <a:lnTo>
                    <a:pt x="39215" y="0"/>
                  </a:lnTo>
                  <a:lnTo>
                    <a:pt x="41224" y="791"/>
                  </a:lnTo>
                  <a:lnTo>
                    <a:pt x="47843" y="4903"/>
                  </a:lnTo>
                  <a:lnTo>
                    <a:pt x="54832" y="7268"/>
                  </a:lnTo>
                  <a:lnTo>
                    <a:pt x="59558" y="10634"/>
                  </a:lnTo>
                  <a:lnTo>
                    <a:pt x="62723" y="11849"/>
                  </a:lnTo>
                  <a:lnTo>
                    <a:pt x="70473" y="13199"/>
                  </a:lnTo>
                  <a:lnTo>
                    <a:pt x="77093" y="13799"/>
                  </a:lnTo>
                  <a:lnTo>
                    <a:pt x="79969" y="13959"/>
                  </a:lnTo>
                  <a:lnTo>
                    <a:pt x="87399" y="16254"/>
                  </a:lnTo>
                  <a:lnTo>
                    <a:pt x="95992" y="19125"/>
                  </a:lnTo>
                  <a:lnTo>
                    <a:pt x="105103" y="20402"/>
                  </a:lnTo>
                  <a:lnTo>
                    <a:pt x="109756" y="21536"/>
                  </a:lnTo>
                  <a:lnTo>
                    <a:pt x="114445" y="23086"/>
                  </a:lnTo>
                  <a:lnTo>
                    <a:pt x="119158" y="24913"/>
                  </a:lnTo>
                  <a:lnTo>
                    <a:pt x="123888" y="26131"/>
                  </a:lnTo>
                  <a:lnTo>
                    <a:pt x="128629" y="26942"/>
                  </a:lnTo>
                  <a:lnTo>
                    <a:pt x="133377" y="27484"/>
                  </a:lnTo>
                  <a:lnTo>
                    <a:pt x="138923" y="27845"/>
                  </a:lnTo>
                  <a:lnTo>
                    <a:pt x="145002" y="28086"/>
                  </a:lnTo>
                  <a:lnTo>
                    <a:pt x="162818" y="28424"/>
                  </a:lnTo>
                  <a:lnTo>
                    <a:pt x="201347" y="28559"/>
                  </a:lnTo>
                  <a:lnTo>
                    <a:pt x="207255" y="27768"/>
                  </a:lnTo>
                  <a:lnTo>
                    <a:pt x="212782" y="26446"/>
                  </a:lnTo>
                  <a:lnTo>
                    <a:pt x="218054" y="24772"/>
                  </a:lnTo>
                  <a:lnTo>
                    <a:pt x="223156" y="23655"/>
                  </a:lnTo>
                  <a:lnTo>
                    <a:pt x="228145" y="22912"/>
                  </a:lnTo>
                  <a:lnTo>
                    <a:pt x="233058" y="22415"/>
                  </a:lnTo>
                  <a:lnTo>
                    <a:pt x="237921" y="22085"/>
                  </a:lnTo>
                  <a:lnTo>
                    <a:pt x="242751" y="21864"/>
                  </a:lnTo>
                  <a:lnTo>
                    <a:pt x="255016" y="21554"/>
                  </a:lnTo>
                  <a:lnTo>
                    <a:pt x="288118" y="21424"/>
                  </a:lnTo>
                  <a:lnTo>
                    <a:pt x="289709" y="22218"/>
                  </a:lnTo>
                  <a:lnTo>
                    <a:pt x="290770" y="23540"/>
                  </a:lnTo>
                  <a:lnTo>
                    <a:pt x="291477" y="25215"/>
                  </a:lnTo>
                  <a:lnTo>
                    <a:pt x="292742" y="26333"/>
                  </a:lnTo>
                  <a:lnTo>
                    <a:pt x="294379" y="27077"/>
                  </a:lnTo>
                  <a:lnTo>
                    <a:pt x="296264" y="27574"/>
                  </a:lnTo>
                  <a:lnTo>
                    <a:pt x="296728" y="28699"/>
                  </a:lnTo>
                  <a:lnTo>
                    <a:pt x="296243" y="30242"/>
                  </a:lnTo>
                  <a:lnTo>
                    <a:pt x="295125" y="32065"/>
                  </a:lnTo>
                  <a:lnTo>
                    <a:pt x="293884" y="36207"/>
                  </a:lnTo>
                  <a:lnTo>
                    <a:pt x="293553" y="38423"/>
                  </a:lnTo>
                  <a:lnTo>
                    <a:pt x="291069" y="43002"/>
                  </a:lnTo>
                  <a:lnTo>
                    <a:pt x="285207" y="52158"/>
                  </a:lnTo>
                  <a:lnTo>
                    <a:pt x="280745" y="60483"/>
                  </a:lnTo>
                  <a:lnTo>
                    <a:pt x="276116" y="69475"/>
                  </a:lnTo>
                  <a:lnTo>
                    <a:pt x="269047" y="79669"/>
                  </a:lnTo>
                  <a:lnTo>
                    <a:pt x="260069" y="87262"/>
                  </a:lnTo>
                  <a:lnTo>
                    <a:pt x="254341" y="91510"/>
                  </a:lnTo>
                  <a:lnTo>
                    <a:pt x="245860" y="100462"/>
                  </a:lnTo>
                  <a:lnTo>
                    <a:pt x="238651" y="109733"/>
                  </a:lnTo>
                  <a:lnTo>
                    <a:pt x="230155" y="119145"/>
                  </a:lnTo>
                  <a:lnTo>
                    <a:pt x="223204" y="128620"/>
                  </a:lnTo>
                  <a:lnTo>
                    <a:pt x="216676" y="138122"/>
                  </a:lnTo>
                  <a:lnTo>
                    <a:pt x="208482" y="147637"/>
                  </a:lnTo>
                  <a:lnTo>
                    <a:pt x="201666" y="157158"/>
                  </a:lnTo>
                  <a:lnTo>
                    <a:pt x="195197" y="166681"/>
                  </a:lnTo>
                  <a:lnTo>
                    <a:pt x="187030" y="176205"/>
                  </a:lnTo>
                  <a:lnTo>
                    <a:pt x="178108" y="187846"/>
                  </a:lnTo>
                  <a:lnTo>
                    <a:pt x="173507" y="194285"/>
                  </a:lnTo>
                  <a:lnTo>
                    <a:pt x="168852" y="200164"/>
                  </a:lnTo>
                  <a:lnTo>
                    <a:pt x="164161" y="205671"/>
                  </a:lnTo>
                  <a:lnTo>
                    <a:pt x="155509" y="216817"/>
                  </a:lnTo>
                  <a:lnTo>
                    <a:pt x="152091" y="223123"/>
                  </a:lnTo>
                  <a:lnTo>
                    <a:pt x="149018" y="229709"/>
                  </a:lnTo>
                  <a:lnTo>
                    <a:pt x="141370" y="241259"/>
                  </a:lnTo>
                  <a:lnTo>
                    <a:pt x="132680" y="251684"/>
                  </a:lnTo>
                  <a:lnTo>
                    <a:pt x="123526" y="261610"/>
                  </a:lnTo>
                  <a:lnTo>
                    <a:pt x="105508" y="280122"/>
                  </a:lnTo>
                  <a:lnTo>
                    <a:pt x="87103" y="298633"/>
                  </a:lnTo>
                  <a:lnTo>
                    <a:pt x="80251" y="303377"/>
                  </a:lnTo>
                  <a:lnTo>
                    <a:pt x="77312" y="304643"/>
                  </a:lnTo>
                  <a:lnTo>
                    <a:pt x="69814" y="310282"/>
                  </a:lnTo>
                  <a:lnTo>
                    <a:pt x="61983" y="317286"/>
                  </a:lnTo>
                  <a:lnTo>
                    <a:pt x="53112" y="325692"/>
                  </a:lnTo>
                  <a:lnTo>
                    <a:pt x="19350" y="359261"/>
                  </a:lnTo>
                  <a:lnTo>
                    <a:pt x="16868" y="360948"/>
                  </a:lnTo>
                  <a:lnTo>
                    <a:pt x="11993" y="362823"/>
                  </a:lnTo>
                  <a:lnTo>
                    <a:pt x="10376" y="364117"/>
                  </a:lnTo>
                  <a:lnTo>
                    <a:pt x="9298" y="365773"/>
                  </a:lnTo>
                  <a:lnTo>
                    <a:pt x="8579" y="367671"/>
                  </a:lnTo>
                  <a:lnTo>
                    <a:pt x="7306" y="368936"/>
                  </a:lnTo>
                  <a:lnTo>
                    <a:pt x="5664" y="369780"/>
                  </a:lnTo>
                  <a:lnTo>
                    <a:pt x="1" y="371466"/>
                  </a:lnTo>
                  <a:lnTo>
                    <a:pt x="0" y="371466"/>
                  </a:lnTo>
                  <a:lnTo>
                    <a:pt x="23847" y="371467"/>
                  </a:lnTo>
                  <a:lnTo>
                    <a:pt x="30706" y="369350"/>
                  </a:lnTo>
                  <a:lnTo>
                    <a:pt x="39046" y="366557"/>
                  </a:lnTo>
                  <a:lnTo>
                    <a:pt x="48044" y="365316"/>
                  </a:lnTo>
                  <a:lnTo>
                    <a:pt x="52666" y="364985"/>
                  </a:lnTo>
                  <a:lnTo>
                    <a:pt x="57335" y="364764"/>
                  </a:lnTo>
                  <a:lnTo>
                    <a:pt x="62035" y="364617"/>
                  </a:lnTo>
                  <a:lnTo>
                    <a:pt x="66756" y="363726"/>
                  </a:lnTo>
                  <a:lnTo>
                    <a:pt x="71491" y="362337"/>
                  </a:lnTo>
                  <a:lnTo>
                    <a:pt x="76235" y="360618"/>
                  </a:lnTo>
                  <a:lnTo>
                    <a:pt x="80985" y="359472"/>
                  </a:lnTo>
                  <a:lnTo>
                    <a:pt x="85739" y="358707"/>
                  </a:lnTo>
                  <a:lnTo>
                    <a:pt x="90496" y="358198"/>
                  </a:lnTo>
                  <a:lnTo>
                    <a:pt x="95255" y="357859"/>
                  </a:lnTo>
                  <a:lnTo>
                    <a:pt x="100015" y="357632"/>
                  </a:lnTo>
                  <a:lnTo>
                    <a:pt x="110331" y="357381"/>
                  </a:lnTo>
                  <a:lnTo>
                    <a:pt x="185772" y="357182"/>
                  </a:lnTo>
                  <a:lnTo>
                    <a:pt x="192110" y="357975"/>
                  </a:lnTo>
                  <a:lnTo>
                    <a:pt x="197922" y="359297"/>
                  </a:lnTo>
                  <a:lnTo>
                    <a:pt x="203385" y="360972"/>
                  </a:lnTo>
                  <a:lnTo>
                    <a:pt x="208614" y="362089"/>
                  </a:lnTo>
                  <a:lnTo>
                    <a:pt x="213688" y="362834"/>
                  </a:lnTo>
                  <a:lnTo>
                    <a:pt x="218658" y="363330"/>
                  </a:lnTo>
                  <a:lnTo>
                    <a:pt x="223558" y="363661"/>
                  </a:lnTo>
                  <a:lnTo>
                    <a:pt x="228413" y="363882"/>
                  </a:lnTo>
                  <a:lnTo>
                    <a:pt x="233237" y="364029"/>
                  </a:lnTo>
                  <a:lnTo>
                    <a:pt x="238041" y="364921"/>
                  </a:lnTo>
                  <a:lnTo>
                    <a:pt x="242831" y="366309"/>
                  </a:lnTo>
                  <a:lnTo>
                    <a:pt x="251592" y="369175"/>
                  </a:lnTo>
                  <a:lnTo>
                    <a:pt x="258132" y="370448"/>
                  </a:lnTo>
                  <a:lnTo>
                    <a:pt x="266276" y="371165"/>
                  </a:lnTo>
                  <a:lnTo>
                    <a:pt x="273716" y="371377"/>
                  </a:lnTo>
                  <a:lnTo>
                    <a:pt x="276139" y="372201"/>
                  </a:lnTo>
                  <a:lnTo>
                    <a:pt x="285326" y="378314"/>
                  </a:lnTo>
                  <a:lnTo>
                    <a:pt x="285560" y="376363"/>
                  </a:lnTo>
                  <a:lnTo>
                    <a:pt x="285748" y="37146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216"/>
            <p:cNvSpPr/>
            <p:nvPr/>
          </p:nvSpPr>
          <p:spPr>
            <a:xfrm>
              <a:off x="2393156" y="3843337"/>
              <a:ext cx="271463" cy="42864"/>
            </a:xfrm>
            <a:custGeom>
              <a:avLst/>
              <a:gdLst/>
              <a:ahLst/>
              <a:cxnLst/>
              <a:rect l="0" t="0" r="0" b="0"/>
              <a:pathLst>
                <a:path w="271463" h="42864">
                  <a:moveTo>
                    <a:pt x="7144" y="42863"/>
                  </a:moveTo>
                  <a:lnTo>
                    <a:pt x="7" y="42863"/>
                  </a:lnTo>
                  <a:lnTo>
                    <a:pt x="0" y="36712"/>
                  </a:lnTo>
                  <a:lnTo>
                    <a:pt x="4234" y="36160"/>
                  </a:lnTo>
                  <a:lnTo>
                    <a:pt x="10613" y="35915"/>
                  </a:lnTo>
                  <a:lnTo>
                    <a:pt x="16094" y="35806"/>
                  </a:lnTo>
                  <a:lnTo>
                    <a:pt x="27434" y="35744"/>
                  </a:lnTo>
                  <a:lnTo>
                    <a:pt x="31783" y="34942"/>
                  </a:lnTo>
                  <a:lnTo>
                    <a:pt x="36270" y="33613"/>
                  </a:lnTo>
                  <a:lnTo>
                    <a:pt x="40849" y="31934"/>
                  </a:lnTo>
                  <a:lnTo>
                    <a:pt x="46282" y="30814"/>
                  </a:lnTo>
                  <a:lnTo>
                    <a:pt x="52286" y="30068"/>
                  </a:lnTo>
                  <a:lnTo>
                    <a:pt x="58670" y="29570"/>
                  </a:lnTo>
                  <a:lnTo>
                    <a:pt x="64513" y="28445"/>
                  </a:lnTo>
                  <a:lnTo>
                    <a:pt x="69996" y="26901"/>
                  </a:lnTo>
                  <a:lnTo>
                    <a:pt x="75239" y="25078"/>
                  </a:lnTo>
                  <a:lnTo>
                    <a:pt x="81116" y="23862"/>
                  </a:lnTo>
                  <a:lnTo>
                    <a:pt x="87415" y="23052"/>
                  </a:lnTo>
                  <a:lnTo>
                    <a:pt x="93995" y="22512"/>
                  </a:lnTo>
                  <a:lnTo>
                    <a:pt x="100763" y="22151"/>
                  </a:lnTo>
                  <a:lnTo>
                    <a:pt x="114633" y="21751"/>
                  </a:lnTo>
                  <a:lnTo>
                    <a:pt x="121666" y="20851"/>
                  </a:lnTo>
                  <a:lnTo>
                    <a:pt x="128736" y="19457"/>
                  </a:lnTo>
                  <a:lnTo>
                    <a:pt x="135830" y="17734"/>
                  </a:lnTo>
                  <a:lnTo>
                    <a:pt x="142941" y="16585"/>
                  </a:lnTo>
                  <a:lnTo>
                    <a:pt x="150062" y="15819"/>
                  </a:lnTo>
                  <a:lnTo>
                    <a:pt x="157192" y="15309"/>
                  </a:lnTo>
                  <a:lnTo>
                    <a:pt x="164326" y="14175"/>
                  </a:lnTo>
                  <a:lnTo>
                    <a:pt x="171463" y="12624"/>
                  </a:lnTo>
                  <a:lnTo>
                    <a:pt x="178602" y="10798"/>
                  </a:lnTo>
                  <a:lnTo>
                    <a:pt x="184949" y="9580"/>
                  </a:lnTo>
                  <a:lnTo>
                    <a:pt x="190768" y="8768"/>
                  </a:lnTo>
                  <a:lnTo>
                    <a:pt x="196235" y="8226"/>
                  </a:lnTo>
                  <a:lnTo>
                    <a:pt x="202261" y="7865"/>
                  </a:lnTo>
                  <a:lnTo>
                    <a:pt x="215306" y="7465"/>
                  </a:lnTo>
                  <a:lnTo>
                    <a:pt x="236038" y="7239"/>
                  </a:lnTo>
                  <a:lnTo>
                    <a:pt x="241496" y="6414"/>
                  </a:lnTo>
                  <a:lnTo>
                    <a:pt x="245929" y="5069"/>
                  </a:lnTo>
                  <a:lnTo>
                    <a:pt x="249677" y="3380"/>
                  </a:lnTo>
                  <a:lnTo>
                    <a:pt x="253764" y="2253"/>
                  </a:lnTo>
                  <a:lnTo>
                    <a:pt x="258076" y="1502"/>
                  </a:lnTo>
                  <a:lnTo>
                    <a:pt x="27146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217"/>
            <p:cNvSpPr/>
            <p:nvPr/>
          </p:nvSpPr>
          <p:spPr>
            <a:xfrm>
              <a:off x="2914650" y="3807618"/>
              <a:ext cx="164307" cy="14289"/>
            </a:xfrm>
            <a:custGeom>
              <a:avLst/>
              <a:gdLst/>
              <a:ahLst/>
              <a:cxnLst/>
              <a:rect l="0" t="0" r="0" b="0"/>
              <a:pathLst>
                <a:path w="164307" h="14289">
                  <a:moveTo>
                    <a:pt x="0" y="14288"/>
                  </a:moveTo>
                  <a:lnTo>
                    <a:pt x="0" y="10496"/>
                  </a:lnTo>
                  <a:lnTo>
                    <a:pt x="793" y="9378"/>
                  </a:lnTo>
                  <a:lnTo>
                    <a:pt x="2116" y="8633"/>
                  </a:lnTo>
                  <a:lnTo>
                    <a:pt x="6150" y="7438"/>
                  </a:lnTo>
                  <a:lnTo>
                    <a:pt x="10935" y="7275"/>
                  </a:lnTo>
                  <a:lnTo>
                    <a:pt x="14434" y="7231"/>
                  </a:lnTo>
                  <a:lnTo>
                    <a:pt x="17560" y="6408"/>
                  </a:lnTo>
                  <a:lnTo>
                    <a:pt x="20438" y="5066"/>
                  </a:lnTo>
                  <a:lnTo>
                    <a:pt x="23150" y="3378"/>
                  </a:lnTo>
                  <a:lnTo>
                    <a:pt x="26546" y="2252"/>
                  </a:lnTo>
                  <a:lnTo>
                    <a:pt x="30397" y="1501"/>
                  </a:lnTo>
                  <a:lnTo>
                    <a:pt x="34552" y="1001"/>
                  </a:lnTo>
                  <a:lnTo>
                    <a:pt x="38910" y="667"/>
                  </a:lnTo>
                  <a:lnTo>
                    <a:pt x="43402" y="445"/>
                  </a:lnTo>
                  <a:lnTo>
                    <a:pt x="52627" y="198"/>
                  </a:lnTo>
                  <a:lnTo>
                    <a:pt x="130307" y="1"/>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218"/>
            <p:cNvSpPr/>
            <p:nvPr/>
          </p:nvSpPr>
          <p:spPr>
            <a:xfrm>
              <a:off x="2936081" y="3886200"/>
              <a:ext cx="192882" cy="14288"/>
            </a:xfrm>
            <a:custGeom>
              <a:avLst/>
              <a:gdLst/>
              <a:ahLst/>
              <a:cxnLst/>
              <a:rect l="0" t="0" r="0" b="0"/>
              <a:pathLst>
                <a:path w="192882" h="14288">
                  <a:moveTo>
                    <a:pt x="0" y="14287"/>
                  </a:moveTo>
                  <a:lnTo>
                    <a:pt x="0" y="8136"/>
                  </a:lnTo>
                  <a:lnTo>
                    <a:pt x="794" y="7805"/>
                  </a:lnTo>
                  <a:lnTo>
                    <a:pt x="3792" y="7437"/>
                  </a:lnTo>
                  <a:lnTo>
                    <a:pt x="8819" y="7182"/>
                  </a:lnTo>
                  <a:lnTo>
                    <a:pt x="10642" y="7169"/>
                  </a:lnTo>
                  <a:lnTo>
                    <a:pt x="13444" y="6367"/>
                  </a:lnTo>
                  <a:lnTo>
                    <a:pt x="16900" y="5038"/>
                  </a:lnTo>
                  <a:lnTo>
                    <a:pt x="20792" y="3359"/>
                  </a:lnTo>
                  <a:lnTo>
                    <a:pt x="24974" y="2239"/>
                  </a:lnTo>
                  <a:lnTo>
                    <a:pt x="29349" y="1492"/>
                  </a:lnTo>
                  <a:lnTo>
                    <a:pt x="33853" y="995"/>
                  </a:lnTo>
                  <a:lnTo>
                    <a:pt x="38444" y="663"/>
                  </a:lnTo>
                  <a:lnTo>
                    <a:pt x="43092" y="442"/>
                  </a:lnTo>
                  <a:lnTo>
                    <a:pt x="53283" y="196"/>
                  </a:lnTo>
                  <a:lnTo>
                    <a:pt x="101133" y="7"/>
                  </a:lnTo>
                  <a:lnTo>
                    <a:pt x="107109" y="798"/>
                  </a:lnTo>
                  <a:lnTo>
                    <a:pt x="112681" y="2120"/>
                  </a:lnTo>
                  <a:lnTo>
                    <a:pt x="117983" y="3794"/>
                  </a:lnTo>
                  <a:lnTo>
                    <a:pt x="123899" y="4910"/>
                  </a:lnTo>
                  <a:lnTo>
                    <a:pt x="130225" y="5655"/>
                  </a:lnTo>
                  <a:lnTo>
                    <a:pt x="136822" y="6151"/>
                  </a:lnTo>
                  <a:lnTo>
                    <a:pt x="143602" y="5688"/>
                  </a:lnTo>
                  <a:lnTo>
                    <a:pt x="150504" y="4586"/>
                  </a:lnTo>
                  <a:lnTo>
                    <a:pt x="157485" y="3057"/>
                  </a:lnTo>
                  <a:lnTo>
                    <a:pt x="163728" y="2038"/>
                  </a:lnTo>
                  <a:lnTo>
                    <a:pt x="169477" y="1359"/>
                  </a:lnTo>
                  <a:lnTo>
                    <a:pt x="174897" y="906"/>
                  </a:lnTo>
                  <a:lnTo>
                    <a:pt x="179304" y="603"/>
                  </a:lnTo>
                  <a:lnTo>
                    <a:pt x="19288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219"/>
            <p:cNvSpPr/>
            <p:nvPr/>
          </p:nvSpPr>
          <p:spPr>
            <a:xfrm>
              <a:off x="3250406" y="3686495"/>
              <a:ext cx="314326" cy="292574"/>
            </a:xfrm>
            <a:custGeom>
              <a:avLst/>
              <a:gdLst/>
              <a:ahLst/>
              <a:cxnLst/>
              <a:rect l="0" t="0" r="0" b="0"/>
              <a:pathLst>
                <a:path w="314326" h="292574">
                  <a:moveTo>
                    <a:pt x="0" y="21111"/>
                  </a:moveTo>
                  <a:lnTo>
                    <a:pt x="0" y="14960"/>
                  </a:lnTo>
                  <a:lnTo>
                    <a:pt x="794" y="14629"/>
                  </a:lnTo>
                  <a:lnTo>
                    <a:pt x="3792" y="14261"/>
                  </a:lnTo>
                  <a:lnTo>
                    <a:pt x="9888" y="11981"/>
                  </a:lnTo>
                  <a:lnTo>
                    <a:pt x="13735" y="10262"/>
                  </a:lnTo>
                  <a:lnTo>
                    <a:pt x="22244" y="8351"/>
                  </a:lnTo>
                  <a:lnTo>
                    <a:pt x="31317" y="6709"/>
                  </a:lnTo>
                  <a:lnTo>
                    <a:pt x="40642" y="3333"/>
                  </a:lnTo>
                  <a:lnTo>
                    <a:pt x="46144" y="2115"/>
                  </a:lnTo>
                  <a:lnTo>
                    <a:pt x="52194" y="1303"/>
                  </a:lnTo>
                  <a:lnTo>
                    <a:pt x="58609" y="762"/>
                  </a:lnTo>
                  <a:lnTo>
                    <a:pt x="64472" y="401"/>
                  </a:lnTo>
                  <a:lnTo>
                    <a:pt x="75221" y="0"/>
                  </a:lnTo>
                  <a:lnTo>
                    <a:pt x="81104" y="687"/>
                  </a:lnTo>
                  <a:lnTo>
                    <a:pt x="87406" y="1939"/>
                  </a:lnTo>
                  <a:lnTo>
                    <a:pt x="93990" y="3567"/>
                  </a:lnTo>
                  <a:lnTo>
                    <a:pt x="99966" y="5446"/>
                  </a:lnTo>
                  <a:lnTo>
                    <a:pt x="105538" y="7493"/>
                  </a:lnTo>
                  <a:lnTo>
                    <a:pt x="110839" y="9651"/>
                  </a:lnTo>
                  <a:lnTo>
                    <a:pt x="116755" y="11883"/>
                  </a:lnTo>
                  <a:lnTo>
                    <a:pt x="129679" y="16481"/>
                  </a:lnTo>
                  <a:lnTo>
                    <a:pt x="135665" y="19611"/>
                  </a:lnTo>
                  <a:lnTo>
                    <a:pt x="141243" y="23286"/>
                  </a:lnTo>
                  <a:lnTo>
                    <a:pt x="146550" y="27324"/>
                  </a:lnTo>
                  <a:lnTo>
                    <a:pt x="152468" y="32396"/>
                  </a:lnTo>
                  <a:lnTo>
                    <a:pt x="158795" y="38160"/>
                  </a:lnTo>
                  <a:lnTo>
                    <a:pt x="165395" y="44383"/>
                  </a:lnTo>
                  <a:lnTo>
                    <a:pt x="170588" y="50913"/>
                  </a:lnTo>
                  <a:lnTo>
                    <a:pt x="174844" y="57648"/>
                  </a:lnTo>
                  <a:lnTo>
                    <a:pt x="178475" y="64519"/>
                  </a:lnTo>
                  <a:lnTo>
                    <a:pt x="181690" y="71481"/>
                  </a:lnTo>
                  <a:lnTo>
                    <a:pt x="184626" y="78503"/>
                  </a:lnTo>
                  <a:lnTo>
                    <a:pt x="187378" y="85566"/>
                  </a:lnTo>
                  <a:lnTo>
                    <a:pt x="189212" y="93450"/>
                  </a:lnTo>
                  <a:lnTo>
                    <a:pt x="190435" y="101881"/>
                  </a:lnTo>
                  <a:lnTo>
                    <a:pt x="191251" y="110676"/>
                  </a:lnTo>
                  <a:lnTo>
                    <a:pt x="191794" y="119715"/>
                  </a:lnTo>
                  <a:lnTo>
                    <a:pt x="192398" y="138225"/>
                  </a:lnTo>
                  <a:lnTo>
                    <a:pt x="192738" y="166495"/>
                  </a:lnTo>
                  <a:lnTo>
                    <a:pt x="191992" y="175978"/>
                  </a:lnTo>
                  <a:lnTo>
                    <a:pt x="190701" y="185474"/>
                  </a:lnTo>
                  <a:lnTo>
                    <a:pt x="189046" y="194980"/>
                  </a:lnTo>
                  <a:lnTo>
                    <a:pt x="186356" y="203698"/>
                  </a:lnTo>
                  <a:lnTo>
                    <a:pt x="182975" y="211892"/>
                  </a:lnTo>
                  <a:lnTo>
                    <a:pt x="179133" y="219736"/>
                  </a:lnTo>
                  <a:lnTo>
                    <a:pt x="174984" y="227346"/>
                  </a:lnTo>
                  <a:lnTo>
                    <a:pt x="170631" y="234801"/>
                  </a:lnTo>
                  <a:lnTo>
                    <a:pt x="166142" y="242152"/>
                  </a:lnTo>
                  <a:lnTo>
                    <a:pt x="161561" y="248641"/>
                  </a:lnTo>
                  <a:lnTo>
                    <a:pt x="156920" y="254553"/>
                  </a:lnTo>
                  <a:lnTo>
                    <a:pt x="152238" y="260083"/>
                  </a:lnTo>
                  <a:lnTo>
                    <a:pt x="147530" y="265357"/>
                  </a:lnTo>
                  <a:lnTo>
                    <a:pt x="138065" y="275450"/>
                  </a:lnTo>
                  <a:lnTo>
                    <a:pt x="128566" y="283111"/>
                  </a:lnTo>
                  <a:lnTo>
                    <a:pt x="123811" y="286265"/>
                  </a:lnTo>
                  <a:lnTo>
                    <a:pt x="118259" y="288368"/>
                  </a:lnTo>
                  <a:lnTo>
                    <a:pt x="112177" y="289770"/>
                  </a:lnTo>
                  <a:lnTo>
                    <a:pt x="105741" y="290704"/>
                  </a:lnTo>
                  <a:lnTo>
                    <a:pt x="99863" y="291327"/>
                  </a:lnTo>
                  <a:lnTo>
                    <a:pt x="94356" y="291743"/>
                  </a:lnTo>
                  <a:lnTo>
                    <a:pt x="89098" y="292019"/>
                  </a:lnTo>
                  <a:lnTo>
                    <a:pt x="79022" y="292328"/>
                  </a:lnTo>
                  <a:lnTo>
                    <a:pt x="74112" y="292409"/>
                  </a:lnTo>
                  <a:lnTo>
                    <a:pt x="64424" y="290383"/>
                  </a:lnTo>
                  <a:lnTo>
                    <a:pt x="54827" y="286838"/>
                  </a:lnTo>
                  <a:lnTo>
                    <a:pt x="45269" y="282616"/>
                  </a:lnTo>
                  <a:lnTo>
                    <a:pt x="30964" y="275777"/>
                  </a:lnTo>
                  <a:lnTo>
                    <a:pt x="27786" y="273438"/>
                  </a:lnTo>
                  <a:lnTo>
                    <a:pt x="25668" y="271085"/>
                  </a:lnTo>
                  <a:lnTo>
                    <a:pt x="22520" y="266354"/>
                  </a:lnTo>
                  <a:lnTo>
                    <a:pt x="18476" y="261606"/>
                  </a:lnTo>
                  <a:lnTo>
                    <a:pt x="17873" y="258435"/>
                  </a:lnTo>
                  <a:lnTo>
                    <a:pt x="18265" y="254733"/>
                  </a:lnTo>
                  <a:lnTo>
                    <a:pt x="20024" y="247181"/>
                  </a:lnTo>
                  <a:lnTo>
                    <a:pt x="20806" y="241178"/>
                  </a:lnTo>
                  <a:lnTo>
                    <a:pt x="25387" y="233748"/>
                  </a:lnTo>
                  <a:lnTo>
                    <a:pt x="31920" y="225947"/>
                  </a:lnTo>
                  <a:lnTo>
                    <a:pt x="37470" y="219835"/>
                  </a:lnTo>
                  <a:lnTo>
                    <a:pt x="46816" y="214472"/>
                  </a:lnTo>
                  <a:lnTo>
                    <a:pt x="52642" y="211931"/>
                  </a:lnTo>
                  <a:lnTo>
                    <a:pt x="63349" y="206990"/>
                  </a:lnTo>
                  <a:lnTo>
                    <a:pt x="68426" y="204562"/>
                  </a:lnTo>
                  <a:lnTo>
                    <a:pt x="74192" y="202149"/>
                  </a:lnTo>
                  <a:lnTo>
                    <a:pt x="80418" y="199747"/>
                  </a:lnTo>
                  <a:lnTo>
                    <a:pt x="86949" y="197351"/>
                  </a:lnTo>
                  <a:lnTo>
                    <a:pt x="93685" y="196548"/>
                  </a:lnTo>
                  <a:lnTo>
                    <a:pt x="100556" y="196807"/>
                  </a:lnTo>
                  <a:lnTo>
                    <a:pt x="107519" y="197772"/>
                  </a:lnTo>
                  <a:lnTo>
                    <a:pt x="114542" y="198417"/>
                  </a:lnTo>
                  <a:lnTo>
                    <a:pt x="121605" y="198846"/>
                  </a:lnTo>
                  <a:lnTo>
                    <a:pt x="128695" y="199132"/>
                  </a:lnTo>
                  <a:lnTo>
                    <a:pt x="135803" y="200116"/>
                  </a:lnTo>
                  <a:lnTo>
                    <a:pt x="142922" y="201567"/>
                  </a:lnTo>
                  <a:lnTo>
                    <a:pt x="150050" y="203328"/>
                  </a:lnTo>
                  <a:lnTo>
                    <a:pt x="157184" y="206088"/>
                  </a:lnTo>
                  <a:lnTo>
                    <a:pt x="164320" y="209517"/>
                  </a:lnTo>
                  <a:lnTo>
                    <a:pt x="171459" y="213390"/>
                  </a:lnTo>
                  <a:lnTo>
                    <a:pt x="178600" y="217559"/>
                  </a:lnTo>
                  <a:lnTo>
                    <a:pt x="199233" y="230219"/>
                  </a:lnTo>
                  <a:lnTo>
                    <a:pt x="205053" y="233541"/>
                  </a:lnTo>
                  <a:lnTo>
                    <a:pt x="210521" y="236550"/>
                  </a:lnTo>
                  <a:lnTo>
                    <a:pt x="216547" y="240143"/>
                  </a:lnTo>
                  <a:lnTo>
                    <a:pt x="229593" y="248369"/>
                  </a:lnTo>
                  <a:lnTo>
                    <a:pt x="239095" y="257316"/>
                  </a:lnTo>
                  <a:lnTo>
                    <a:pt x="246758" y="265791"/>
                  </a:lnTo>
                  <a:lnTo>
                    <a:pt x="255455" y="272203"/>
                  </a:lnTo>
                  <a:lnTo>
                    <a:pt x="264613" y="277699"/>
                  </a:lnTo>
                  <a:lnTo>
                    <a:pt x="273181" y="282788"/>
                  </a:lnTo>
                  <a:lnTo>
                    <a:pt x="279634" y="287695"/>
                  </a:lnTo>
                  <a:lnTo>
                    <a:pt x="283260" y="289321"/>
                  </a:lnTo>
                  <a:lnTo>
                    <a:pt x="291523" y="291128"/>
                  </a:lnTo>
                  <a:lnTo>
                    <a:pt x="301307" y="292145"/>
                  </a:lnTo>
                  <a:lnTo>
                    <a:pt x="306687" y="292383"/>
                  </a:lnTo>
                  <a:lnTo>
                    <a:pt x="314325" y="29257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220"/>
            <p:cNvSpPr/>
            <p:nvPr/>
          </p:nvSpPr>
          <p:spPr>
            <a:xfrm>
              <a:off x="3614862" y="3586188"/>
              <a:ext cx="207045" cy="500038"/>
            </a:xfrm>
            <a:custGeom>
              <a:avLst/>
              <a:gdLst/>
              <a:ahLst/>
              <a:cxnLst/>
              <a:rect l="0" t="0" r="0" b="0"/>
              <a:pathLst>
                <a:path w="207045" h="500038">
                  <a:moveTo>
                    <a:pt x="207044" y="7118"/>
                  </a:moveTo>
                  <a:lnTo>
                    <a:pt x="207044" y="3325"/>
                  </a:lnTo>
                  <a:lnTo>
                    <a:pt x="206250" y="2208"/>
                  </a:lnTo>
                  <a:lnTo>
                    <a:pt x="204927" y="1464"/>
                  </a:lnTo>
                  <a:lnTo>
                    <a:pt x="201341" y="636"/>
                  </a:lnTo>
                  <a:lnTo>
                    <a:pt x="197101" y="268"/>
                  </a:lnTo>
                  <a:lnTo>
                    <a:pt x="192571" y="105"/>
                  </a:lnTo>
                  <a:lnTo>
                    <a:pt x="183195" y="0"/>
                  </a:lnTo>
                  <a:lnTo>
                    <a:pt x="180826" y="785"/>
                  </a:lnTo>
                  <a:lnTo>
                    <a:pt x="176077" y="3774"/>
                  </a:lnTo>
                  <a:lnTo>
                    <a:pt x="171320" y="5632"/>
                  </a:lnTo>
                  <a:lnTo>
                    <a:pt x="165766" y="7251"/>
                  </a:lnTo>
                  <a:lnTo>
                    <a:pt x="162063" y="8794"/>
                  </a:lnTo>
                  <a:lnTo>
                    <a:pt x="158007" y="10617"/>
                  </a:lnTo>
                  <a:lnTo>
                    <a:pt x="149266" y="14758"/>
                  </a:lnTo>
                  <a:lnTo>
                    <a:pt x="144713" y="16974"/>
                  </a:lnTo>
                  <a:lnTo>
                    <a:pt x="140090" y="20039"/>
                  </a:lnTo>
                  <a:lnTo>
                    <a:pt x="135421" y="23669"/>
                  </a:lnTo>
                  <a:lnTo>
                    <a:pt x="130720" y="27677"/>
                  </a:lnTo>
                  <a:lnTo>
                    <a:pt x="125999" y="31143"/>
                  </a:lnTo>
                  <a:lnTo>
                    <a:pt x="121264" y="34247"/>
                  </a:lnTo>
                  <a:lnTo>
                    <a:pt x="116519" y="37110"/>
                  </a:lnTo>
                  <a:lnTo>
                    <a:pt x="112563" y="41400"/>
                  </a:lnTo>
                  <a:lnTo>
                    <a:pt x="109132" y="46641"/>
                  </a:lnTo>
                  <a:lnTo>
                    <a:pt x="106050" y="52517"/>
                  </a:lnTo>
                  <a:lnTo>
                    <a:pt x="101615" y="58021"/>
                  </a:lnTo>
                  <a:lnTo>
                    <a:pt x="96276" y="63278"/>
                  </a:lnTo>
                  <a:lnTo>
                    <a:pt x="90337" y="68371"/>
                  </a:lnTo>
                  <a:lnTo>
                    <a:pt x="84789" y="73353"/>
                  </a:lnTo>
                  <a:lnTo>
                    <a:pt x="74392" y="83122"/>
                  </a:lnTo>
                  <a:lnTo>
                    <a:pt x="70190" y="88744"/>
                  </a:lnTo>
                  <a:lnTo>
                    <a:pt x="66596" y="94873"/>
                  </a:lnTo>
                  <a:lnTo>
                    <a:pt x="51331" y="125611"/>
                  </a:lnTo>
                  <a:lnTo>
                    <a:pt x="46879" y="133738"/>
                  </a:lnTo>
                  <a:lnTo>
                    <a:pt x="42324" y="141538"/>
                  </a:lnTo>
                  <a:lnTo>
                    <a:pt x="37699" y="149118"/>
                  </a:lnTo>
                  <a:lnTo>
                    <a:pt x="33822" y="157347"/>
                  </a:lnTo>
                  <a:lnTo>
                    <a:pt x="30444" y="166009"/>
                  </a:lnTo>
                  <a:lnTo>
                    <a:pt x="27398" y="174958"/>
                  </a:lnTo>
                  <a:lnTo>
                    <a:pt x="24574" y="184098"/>
                  </a:lnTo>
                  <a:lnTo>
                    <a:pt x="19319" y="202721"/>
                  </a:lnTo>
                  <a:lnTo>
                    <a:pt x="4672" y="259560"/>
                  </a:lnTo>
                  <a:lnTo>
                    <a:pt x="3073" y="269075"/>
                  </a:lnTo>
                  <a:lnTo>
                    <a:pt x="2007" y="278594"/>
                  </a:lnTo>
                  <a:lnTo>
                    <a:pt x="1297" y="288114"/>
                  </a:lnTo>
                  <a:lnTo>
                    <a:pt x="823" y="297636"/>
                  </a:lnTo>
                  <a:lnTo>
                    <a:pt x="296" y="316683"/>
                  </a:lnTo>
                  <a:lnTo>
                    <a:pt x="0" y="345256"/>
                  </a:lnTo>
                  <a:lnTo>
                    <a:pt x="752" y="353987"/>
                  </a:lnTo>
                  <a:lnTo>
                    <a:pt x="2047" y="362189"/>
                  </a:lnTo>
                  <a:lnTo>
                    <a:pt x="5603" y="377652"/>
                  </a:lnTo>
                  <a:lnTo>
                    <a:pt x="9829" y="392462"/>
                  </a:lnTo>
                  <a:lnTo>
                    <a:pt x="12861" y="399745"/>
                  </a:lnTo>
                  <a:lnTo>
                    <a:pt x="16470" y="406982"/>
                  </a:lnTo>
                  <a:lnTo>
                    <a:pt x="23919" y="420579"/>
                  </a:lnTo>
                  <a:lnTo>
                    <a:pt x="29876" y="431914"/>
                  </a:lnTo>
                  <a:lnTo>
                    <a:pt x="33369" y="437159"/>
                  </a:lnTo>
                  <a:lnTo>
                    <a:pt x="37286" y="442243"/>
                  </a:lnTo>
                  <a:lnTo>
                    <a:pt x="41484" y="447220"/>
                  </a:lnTo>
                  <a:lnTo>
                    <a:pt x="45871" y="452126"/>
                  </a:lnTo>
                  <a:lnTo>
                    <a:pt x="54978" y="461809"/>
                  </a:lnTo>
                  <a:lnTo>
                    <a:pt x="59629" y="465821"/>
                  </a:lnTo>
                  <a:lnTo>
                    <a:pt x="64318" y="469288"/>
                  </a:lnTo>
                  <a:lnTo>
                    <a:pt x="69030" y="472394"/>
                  </a:lnTo>
                  <a:lnTo>
                    <a:pt x="73760" y="475258"/>
                  </a:lnTo>
                  <a:lnTo>
                    <a:pt x="78500" y="477961"/>
                  </a:lnTo>
                  <a:lnTo>
                    <a:pt x="83248" y="480557"/>
                  </a:lnTo>
                  <a:lnTo>
                    <a:pt x="88001" y="482288"/>
                  </a:lnTo>
                  <a:lnTo>
                    <a:pt x="92757" y="483441"/>
                  </a:lnTo>
                  <a:lnTo>
                    <a:pt x="97515" y="484211"/>
                  </a:lnTo>
                  <a:lnTo>
                    <a:pt x="101481" y="485518"/>
                  </a:lnTo>
                  <a:lnTo>
                    <a:pt x="104919" y="487182"/>
                  </a:lnTo>
                  <a:lnTo>
                    <a:pt x="108004" y="489086"/>
                  </a:lnTo>
                  <a:lnTo>
                    <a:pt x="111649" y="490355"/>
                  </a:lnTo>
                  <a:lnTo>
                    <a:pt x="115666" y="491201"/>
                  </a:lnTo>
                  <a:lnTo>
                    <a:pt x="119931" y="491765"/>
                  </a:lnTo>
                  <a:lnTo>
                    <a:pt x="123569" y="492935"/>
                  </a:lnTo>
                  <a:lnTo>
                    <a:pt x="129727" y="496351"/>
                  </a:lnTo>
                  <a:lnTo>
                    <a:pt x="133275" y="497580"/>
                  </a:lnTo>
                  <a:lnTo>
                    <a:pt x="137226" y="498398"/>
                  </a:lnTo>
                  <a:lnTo>
                    <a:pt x="141449" y="498945"/>
                  </a:lnTo>
                  <a:lnTo>
                    <a:pt x="145058" y="499309"/>
                  </a:lnTo>
                  <a:lnTo>
                    <a:pt x="151184" y="499713"/>
                  </a:lnTo>
                  <a:lnTo>
                    <a:pt x="156553" y="499893"/>
                  </a:lnTo>
                  <a:lnTo>
                    <a:pt x="164181" y="5000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221"/>
            <p:cNvSpPr/>
            <p:nvPr/>
          </p:nvSpPr>
          <p:spPr>
            <a:xfrm>
              <a:off x="3843337" y="3757710"/>
              <a:ext cx="257176" cy="164209"/>
            </a:xfrm>
            <a:custGeom>
              <a:avLst/>
              <a:gdLst/>
              <a:ahLst/>
              <a:cxnLst/>
              <a:rect l="0" t="0" r="0" b="0"/>
              <a:pathLst>
                <a:path w="257176" h="164209">
                  <a:moveTo>
                    <a:pt x="0" y="49908"/>
                  </a:moveTo>
                  <a:lnTo>
                    <a:pt x="0" y="43757"/>
                  </a:lnTo>
                  <a:lnTo>
                    <a:pt x="3792" y="39266"/>
                  </a:lnTo>
                  <a:lnTo>
                    <a:pt x="7771" y="35125"/>
                  </a:lnTo>
                  <a:lnTo>
                    <a:pt x="23849" y="18923"/>
                  </a:lnTo>
                  <a:lnTo>
                    <a:pt x="30708" y="14177"/>
                  </a:lnTo>
                  <a:lnTo>
                    <a:pt x="38254" y="10215"/>
                  </a:lnTo>
                  <a:lnTo>
                    <a:pt x="44254" y="8455"/>
                  </a:lnTo>
                  <a:lnTo>
                    <a:pt x="49566" y="5556"/>
                  </a:lnTo>
                  <a:lnTo>
                    <a:pt x="52094" y="3671"/>
                  </a:lnTo>
                  <a:lnTo>
                    <a:pt x="57020" y="1577"/>
                  </a:lnTo>
                  <a:lnTo>
                    <a:pt x="64255" y="398"/>
                  </a:lnTo>
                  <a:lnTo>
                    <a:pt x="71426" y="49"/>
                  </a:lnTo>
                  <a:lnTo>
                    <a:pt x="73811" y="0"/>
                  </a:lnTo>
                  <a:lnTo>
                    <a:pt x="76195" y="761"/>
                  </a:lnTo>
                  <a:lnTo>
                    <a:pt x="80960" y="3724"/>
                  </a:lnTo>
                  <a:lnTo>
                    <a:pt x="87840" y="5569"/>
                  </a:lnTo>
                  <a:lnTo>
                    <a:pt x="91898" y="6061"/>
                  </a:lnTo>
                  <a:lnTo>
                    <a:pt x="95397" y="7183"/>
                  </a:lnTo>
                  <a:lnTo>
                    <a:pt x="101400" y="10547"/>
                  </a:lnTo>
                  <a:lnTo>
                    <a:pt x="106715" y="14687"/>
                  </a:lnTo>
                  <a:lnTo>
                    <a:pt x="109243" y="16903"/>
                  </a:lnTo>
                  <a:lnTo>
                    <a:pt x="110929" y="19173"/>
                  </a:lnTo>
                  <a:lnTo>
                    <a:pt x="112802" y="23813"/>
                  </a:lnTo>
                  <a:lnTo>
                    <a:pt x="115751" y="28520"/>
                  </a:lnTo>
                  <a:lnTo>
                    <a:pt x="117648" y="30887"/>
                  </a:lnTo>
                  <a:lnTo>
                    <a:pt x="118914" y="34053"/>
                  </a:lnTo>
                  <a:lnTo>
                    <a:pt x="119757" y="37750"/>
                  </a:lnTo>
                  <a:lnTo>
                    <a:pt x="120319" y="41803"/>
                  </a:lnTo>
                  <a:lnTo>
                    <a:pt x="119900" y="46092"/>
                  </a:lnTo>
                  <a:lnTo>
                    <a:pt x="118827" y="50539"/>
                  </a:lnTo>
                  <a:lnTo>
                    <a:pt x="117318" y="55091"/>
                  </a:lnTo>
                  <a:lnTo>
                    <a:pt x="115518" y="59714"/>
                  </a:lnTo>
                  <a:lnTo>
                    <a:pt x="113525" y="64383"/>
                  </a:lnTo>
                  <a:lnTo>
                    <a:pt x="109193" y="73804"/>
                  </a:lnTo>
                  <a:lnTo>
                    <a:pt x="97586" y="97544"/>
                  </a:lnTo>
                  <a:lnTo>
                    <a:pt x="95220" y="101509"/>
                  </a:lnTo>
                  <a:lnTo>
                    <a:pt x="92849" y="104947"/>
                  </a:lnTo>
                  <a:lnTo>
                    <a:pt x="90474" y="108031"/>
                  </a:lnTo>
                  <a:lnTo>
                    <a:pt x="88097" y="110882"/>
                  </a:lnTo>
                  <a:lnTo>
                    <a:pt x="85719" y="113576"/>
                  </a:lnTo>
                  <a:lnTo>
                    <a:pt x="80960" y="118687"/>
                  </a:lnTo>
                  <a:lnTo>
                    <a:pt x="71437" y="128434"/>
                  </a:lnTo>
                  <a:lnTo>
                    <a:pt x="65881" y="133228"/>
                  </a:lnTo>
                  <a:lnTo>
                    <a:pt x="58120" y="138004"/>
                  </a:lnTo>
                  <a:lnTo>
                    <a:pt x="55416" y="140388"/>
                  </a:lnTo>
                  <a:lnTo>
                    <a:pt x="53613" y="142772"/>
                  </a:lnTo>
                  <a:lnTo>
                    <a:pt x="50815" y="147538"/>
                  </a:lnTo>
                  <a:lnTo>
                    <a:pt x="46926" y="152301"/>
                  </a:lnTo>
                  <a:lnTo>
                    <a:pt x="44778" y="153889"/>
                  </a:lnTo>
                  <a:lnTo>
                    <a:pt x="37962" y="156918"/>
                  </a:lnTo>
                  <a:lnTo>
                    <a:pt x="31709" y="161696"/>
                  </a:lnTo>
                  <a:lnTo>
                    <a:pt x="28586" y="164200"/>
                  </a:lnTo>
                  <a:lnTo>
                    <a:pt x="63335" y="164208"/>
                  </a:lnTo>
                  <a:lnTo>
                    <a:pt x="67623" y="163415"/>
                  </a:lnTo>
                  <a:lnTo>
                    <a:pt x="72070" y="162092"/>
                  </a:lnTo>
                  <a:lnTo>
                    <a:pt x="76621" y="160416"/>
                  </a:lnTo>
                  <a:lnTo>
                    <a:pt x="81243" y="159298"/>
                  </a:lnTo>
                  <a:lnTo>
                    <a:pt x="85913" y="158554"/>
                  </a:lnTo>
                  <a:lnTo>
                    <a:pt x="90612" y="158057"/>
                  </a:lnTo>
                  <a:lnTo>
                    <a:pt x="95333" y="156933"/>
                  </a:lnTo>
                  <a:lnTo>
                    <a:pt x="100068" y="155389"/>
                  </a:lnTo>
                  <a:lnTo>
                    <a:pt x="104812" y="153566"/>
                  </a:lnTo>
                  <a:lnTo>
                    <a:pt x="109562" y="152351"/>
                  </a:lnTo>
                  <a:lnTo>
                    <a:pt x="114317" y="151541"/>
                  </a:lnTo>
                  <a:lnTo>
                    <a:pt x="119073" y="151001"/>
                  </a:lnTo>
                  <a:lnTo>
                    <a:pt x="123832" y="149847"/>
                  </a:lnTo>
                  <a:lnTo>
                    <a:pt x="128592" y="148284"/>
                  </a:lnTo>
                  <a:lnTo>
                    <a:pt x="133353" y="146449"/>
                  </a:lnTo>
                  <a:lnTo>
                    <a:pt x="138115" y="145225"/>
                  </a:lnTo>
                  <a:lnTo>
                    <a:pt x="142877" y="144409"/>
                  </a:lnTo>
                  <a:lnTo>
                    <a:pt x="147639" y="143865"/>
                  </a:lnTo>
                  <a:lnTo>
                    <a:pt x="155046" y="141144"/>
                  </a:lnTo>
                  <a:lnTo>
                    <a:pt x="158133" y="139307"/>
                  </a:lnTo>
                  <a:lnTo>
                    <a:pt x="162572" y="138082"/>
                  </a:lnTo>
                  <a:lnTo>
                    <a:pt x="167913" y="137266"/>
                  </a:lnTo>
                  <a:lnTo>
                    <a:pt x="173854" y="136722"/>
                  </a:lnTo>
                  <a:lnTo>
                    <a:pt x="179403" y="135565"/>
                  </a:lnTo>
                  <a:lnTo>
                    <a:pt x="184690" y="134000"/>
                  </a:lnTo>
                  <a:lnTo>
                    <a:pt x="189801" y="132163"/>
                  </a:lnTo>
                  <a:lnTo>
                    <a:pt x="194797" y="130939"/>
                  </a:lnTo>
                  <a:lnTo>
                    <a:pt x="199715" y="130122"/>
                  </a:lnTo>
                  <a:lnTo>
                    <a:pt x="204581" y="129578"/>
                  </a:lnTo>
                  <a:lnTo>
                    <a:pt x="209412" y="128421"/>
                  </a:lnTo>
                  <a:lnTo>
                    <a:pt x="214221" y="126857"/>
                  </a:lnTo>
                  <a:lnTo>
                    <a:pt x="219014" y="125020"/>
                  </a:lnTo>
                  <a:lnTo>
                    <a:pt x="226456" y="122979"/>
                  </a:lnTo>
                  <a:lnTo>
                    <a:pt x="229552" y="122434"/>
                  </a:lnTo>
                  <a:lnTo>
                    <a:pt x="235109" y="119713"/>
                  </a:lnTo>
                  <a:lnTo>
                    <a:pt x="241018" y="115858"/>
                  </a:lnTo>
                  <a:lnTo>
                    <a:pt x="244816" y="113718"/>
                  </a:lnTo>
                  <a:lnTo>
                    <a:pt x="257175" y="10705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222"/>
            <p:cNvSpPr/>
            <p:nvPr/>
          </p:nvSpPr>
          <p:spPr>
            <a:xfrm>
              <a:off x="4064793" y="3636256"/>
              <a:ext cx="170334" cy="371388"/>
            </a:xfrm>
            <a:custGeom>
              <a:avLst/>
              <a:gdLst/>
              <a:ahLst/>
              <a:cxnLst/>
              <a:rect l="0" t="0" r="0" b="0"/>
              <a:pathLst>
                <a:path w="170334" h="371388">
                  <a:moveTo>
                    <a:pt x="0" y="7056"/>
                  </a:moveTo>
                  <a:lnTo>
                    <a:pt x="0" y="3264"/>
                  </a:lnTo>
                  <a:lnTo>
                    <a:pt x="794" y="2147"/>
                  </a:lnTo>
                  <a:lnTo>
                    <a:pt x="2117" y="1402"/>
                  </a:lnTo>
                  <a:lnTo>
                    <a:pt x="6850" y="0"/>
                  </a:lnTo>
                  <a:lnTo>
                    <a:pt x="7057" y="3731"/>
                  </a:lnTo>
                  <a:lnTo>
                    <a:pt x="7880" y="4839"/>
                  </a:lnTo>
                  <a:lnTo>
                    <a:pt x="9222" y="5578"/>
                  </a:lnTo>
                  <a:lnTo>
                    <a:pt x="10911" y="6071"/>
                  </a:lnTo>
                  <a:lnTo>
                    <a:pt x="13624" y="6399"/>
                  </a:lnTo>
                  <a:lnTo>
                    <a:pt x="17020" y="6618"/>
                  </a:lnTo>
                  <a:lnTo>
                    <a:pt x="24233" y="6861"/>
                  </a:lnTo>
                  <a:lnTo>
                    <a:pt x="30085" y="6970"/>
                  </a:lnTo>
                  <a:lnTo>
                    <a:pt x="33551" y="7792"/>
                  </a:lnTo>
                  <a:lnTo>
                    <a:pt x="37449" y="9134"/>
                  </a:lnTo>
                  <a:lnTo>
                    <a:pt x="41635" y="10823"/>
                  </a:lnTo>
                  <a:lnTo>
                    <a:pt x="46013" y="12742"/>
                  </a:lnTo>
                  <a:lnTo>
                    <a:pt x="55110" y="16991"/>
                  </a:lnTo>
                  <a:lnTo>
                    <a:pt x="69158" y="23847"/>
                  </a:lnTo>
                  <a:lnTo>
                    <a:pt x="73886" y="26981"/>
                  </a:lnTo>
                  <a:lnTo>
                    <a:pt x="78626" y="30658"/>
                  </a:lnTo>
                  <a:lnTo>
                    <a:pt x="83374" y="34697"/>
                  </a:lnTo>
                  <a:lnTo>
                    <a:pt x="88126" y="38184"/>
                  </a:lnTo>
                  <a:lnTo>
                    <a:pt x="92883" y="41302"/>
                  </a:lnTo>
                  <a:lnTo>
                    <a:pt x="97640" y="44174"/>
                  </a:lnTo>
                  <a:lnTo>
                    <a:pt x="102400" y="47676"/>
                  </a:lnTo>
                  <a:lnTo>
                    <a:pt x="107160" y="51599"/>
                  </a:lnTo>
                  <a:lnTo>
                    <a:pt x="111922" y="55801"/>
                  </a:lnTo>
                  <a:lnTo>
                    <a:pt x="121445" y="64704"/>
                  </a:lnTo>
                  <a:lnTo>
                    <a:pt x="126208" y="69300"/>
                  </a:lnTo>
                  <a:lnTo>
                    <a:pt x="130176" y="74746"/>
                  </a:lnTo>
                  <a:lnTo>
                    <a:pt x="133615" y="80758"/>
                  </a:lnTo>
                  <a:lnTo>
                    <a:pt x="144839" y="103723"/>
                  </a:lnTo>
                  <a:lnTo>
                    <a:pt x="147359" y="109601"/>
                  </a:lnTo>
                  <a:lnTo>
                    <a:pt x="149833" y="115901"/>
                  </a:lnTo>
                  <a:lnTo>
                    <a:pt x="154699" y="129250"/>
                  </a:lnTo>
                  <a:lnTo>
                    <a:pt x="159507" y="143121"/>
                  </a:lnTo>
                  <a:lnTo>
                    <a:pt x="161107" y="150153"/>
                  </a:lnTo>
                  <a:lnTo>
                    <a:pt x="162173" y="157223"/>
                  </a:lnTo>
                  <a:lnTo>
                    <a:pt x="162884" y="164317"/>
                  </a:lnTo>
                  <a:lnTo>
                    <a:pt x="164152" y="172222"/>
                  </a:lnTo>
                  <a:lnTo>
                    <a:pt x="165791" y="180667"/>
                  </a:lnTo>
                  <a:lnTo>
                    <a:pt x="167678" y="189472"/>
                  </a:lnTo>
                  <a:lnTo>
                    <a:pt x="168935" y="197723"/>
                  </a:lnTo>
                  <a:lnTo>
                    <a:pt x="169774" y="205605"/>
                  </a:lnTo>
                  <a:lnTo>
                    <a:pt x="170333" y="213241"/>
                  </a:lnTo>
                  <a:lnTo>
                    <a:pt x="169912" y="220712"/>
                  </a:lnTo>
                  <a:lnTo>
                    <a:pt x="168837" y="228075"/>
                  </a:lnTo>
                  <a:lnTo>
                    <a:pt x="167327" y="235364"/>
                  </a:lnTo>
                  <a:lnTo>
                    <a:pt x="166320" y="242605"/>
                  </a:lnTo>
                  <a:lnTo>
                    <a:pt x="165649" y="249814"/>
                  </a:lnTo>
                  <a:lnTo>
                    <a:pt x="165201" y="257001"/>
                  </a:lnTo>
                  <a:lnTo>
                    <a:pt x="164110" y="264174"/>
                  </a:lnTo>
                  <a:lnTo>
                    <a:pt x="162588" y="271336"/>
                  </a:lnTo>
                  <a:lnTo>
                    <a:pt x="160780" y="278493"/>
                  </a:lnTo>
                  <a:lnTo>
                    <a:pt x="158780" y="284852"/>
                  </a:lnTo>
                  <a:lnTo>
                    <a:pt x="154442" y="296150"/>
                  </a:lnTo>
                  <a:lnTo>
                    <a:pt x="151985" y="306463"/>
                  </a:lnTo>
                  <a:lnTo>
                    <a:pt x="150893" y="316338"/>
                  </a:lnTo>
                  <a:lnTo>
                    <a:pt x="150407" y="326019"/>
                  </a:lnTo>
                  <a:lnTo>
                    <a:pt x="148075" y="335613"/>
                  </a:lnTo>
                  <a:lnTo>
                    <a:pt x="143902" y="347123"/>
                  </a:lnTo>
                  <a:lnTo>
                    <a:pt x="139387" y="352909"/>
                  </a:lnTo>
                  <a:lnTo>
                    <a:pt x="135240" y="357354"/>
                  </a:lnTo>
                  <a:lnTo>
                    <a:pt x="129902" y="362883"/>
                  </a:lnTo>
                  <a:lnTo>
                    <a:pt x="128670" y="363336"/>
                  </a:lnTo>
                  <a:lnTo>
                    <a:pt x="123938" y="363975"/>
                  </a:lnTo>
                  <a:lnTo>
                    <a:pt x="122552" y="364124"/>
                  </a:lnTo>
                  <a:lnTo>
                    <a:pt x="122183" y="364958"/>
                  </a:lnTo>
                  <a:lnTo>
                    <a:pt x="121541" y="370384"/>
                  </a:lnTo>
                  <a:lnTo>
                    <a:pt x="120715" y="370718"/>
                  </a:lnTo>
                  <a:lnTo>
                    <a:pt x="115803" y="371255"/>
                  </a:lnTo>
                  <a:lnTo>
                    <a:pt x="114300" y="3713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223"/>
            <p:cNvSpPr/>
            <p:nvPr/>
          </p:nvSpPr>
          <p:spPr>
            <a:xfrm>
              <a:off x="2486120" y="4243387"/>
              <a:ext cx="306062" cy="385763"/>
            </a:xfrm>
            <a:custGeom>
              <a:avLst/>
              <a:gdLst/>
              <a:ahLst/>
              <a:cxnLst/>
              <a:rect l="0" t="0" r="0" b="0"/>
              <a:pathLst>
                <a:path w="306062" h="385763">
                  <a:moveTo>
                    <a:pt x="135636" y="71438"/>
                  </a:moveTo>
                  <a:lnTo>
                    <a:pt x="139752" y="71438"/>
                  </a:lnTo>
                  <a:lnTo>
                    <a:pt x="135843" y="71438"/>
                  </a:lnTo>
                  <a:lnTo>
                    <a:pt x="135636" y="78556"/>
                  </a:lnTo>
                  <a:lnTo>
                    <a:pt x="129485" y="78579"/>
                  </a:lnTo>
                  <a:lnTo>
                    <a:pt x="124994" y="74788"/>
                  </a:lnTo>
                  <a:lnTo>
                    <a:pt x="123779" y="72878"/>
                  </a:lnTo>
                  <a:lnTo>
                    <a:pt x="122428" y="68638"/>
                  </a:lnTo>
                  <a:lnTo>
                    <a:pt x="121275" y="67190"/>
                  </a:lnTo>
                  <a:lnTo>
                    <a:pt x="119712" y="66225"/>
                  </a:lnTo>
                  <a:lnTo>
                    <a:pt x="117876" y="65581"/>
                  </a:lnTo>
                  <a:lnTo>
                    <a:pt x="113720" y="62749"/>
                  </a:lnTo>
                  <a:lnTo>
                    <a:pt x="111500" y="60883"/>
                  </a:lnTo>
                  <a:lnTo>
                    <a:pt x="110020" y="58845"/>
                  </a:lnTo>
                  <a:lnTo>
                    <a:pt x="107144" y="52184"/>
                  </a:lnTo>
                  <a:lnTo>
                    <a:pt x="99463" y="42822"/>
                  </a:lnTo>
                  <a:lnTo>
                    <a:pt x="91244" y="34226"/>
                  </a:lnTo>
                  <a:lnTo>
                    <a:pt x="89372" y="32342"/>
                  </a:lnTo>
                  <a:lnTo>
                    <a:pt x="88125" y="30293"/>
                  </a:lnTo>
                  <a:lnTo>
                    <a:pt x="85958" y="22755"/>
                  </a:lnTo>
                  <a:lnTo>
                    <a:pt x="85632" y="14385"/>
                  </a:lnTo>
                  <a:lnTo>
                    <a:pt x="89423" y="10524"/>
                  </a:lnTo>
                  <a:lnTo>
                    <a:pt x="91333" y="9397"/>
                  </a:lnTo>
                  <a:lnTo>
                    <a:pt x="95573" y="8145"/>
                  </a:lnTo>
                  <a:lnTo>
                    <a:pt x="102422" y="7441"/>
                  </a:lnTo>
                  <a:lnTo>
                    <a:pt x="109233" y="5159"/>
                  </a:lnTo>
                  <a:lnTo>
                    <a:pt x="116757" y="2293"/>
                  </a:lnTo>
                  <a:lnTo>
                    <a:pt x="125456" y="679"/>
                  </a:lnTo>
                  <a:lnTo>
                    <a:pt x="133854" y="202"/>
                  </a:lnTo>
                  <a:lnTo>
                    <a:pt x="150512" y="40"/>
                  </a:lnTo>
                  <a:lnTo>
                    <a:pt x="284587" y="0"/>
                  </a:lnTo>
                  <a:lnTo>
                    <a:pt x="287324" y="794"/>
                  </a:lnTo>
                  <a:lnTo>
                    <a:pt x="289148" y="2117"/>
                  </a:lnTo>
                  <a:lnTo>
                    <a:pt x="290365" y="3792"/>
                  </a:lnTo>
                  <a:lnTo>
                    <a:pt x="291970" y="4910"/>
                  </a:lnTo>
                  <a:lnTo>
                    <a:pt x="299584" y="7057"/>
                  </a:lnTo>
                  <a:lnTo>
                    <a:pt x="306061" y="13287"/>
                  </a:lnTo>
                  <a:lnTo>
                    <a:pt x="305609" y="13620"/>
                  </a:lnTo>
                  <a:lnTo>
                    <a:pt x="302990" y="13991"/>
                  </a:lnTo>
                  <a:lnTo>
                    <a:pt x="301974" y="14884"/>
                  </a:lnTo>
                  <a:lnTo>
                    <a:pt x="301297" y="16273"/>
                  </a:lnTo>
                  <a:lnTo>
                    <a:pt x="300544" y="19932"/>
                  </a:lnTo>
                  <a:lnTo>
                    <a:pt x="300209" y="24205"/>
                  </a:lnTo>
                  <a:lnTo>
                    <a:pt x="299327" y="26455"/>
                  </a:lnTo>
                  <a:lnTo>
                    <a:pt x="296229" y="31073"/>
                  </a:lnTo>
                  <a:lnTo>
                    <a:pt x="287773" y="41298"/>
                  </a:lnTo>
                  <a:lnTo>
                    <a:pt x="280814" y="52541"/>
                  </a:lnTo>
                  <a:lnTo>
                    <a:pt x="273725" y="62047"/>
                  </a:lnTo>
                  <a:lnTo>
                    <a:pt x="268976" y="70174"/>
                  </a:lnTo>
                  <a:lnTo>
                    <a:pt x="264219" y="79078"/>
                  </a:lnTo>
                  <a:lnTo>
                    <a:pt x="257078" y="90899"/>
                  </a:lnTo>
                  <a:lnTo>
                    <a:pt x="249935" y="101546"/>
                  </a:lnTo>
                  <a:lnTo>
                    <a:pt x="245173" y="110219"/>
                  </a:lnTo>
                  <a:lnTo>
                    <a:pt x="235648" y="128722"/>
                  </a:lnTo>
                  <a:lnTo>
                    <a:pt x="226123" y="147664"/>
                  </a:lnTo>
                  <a:lnTo>
                    <a:pt x="219244" y="157174"/>
                  </a:lnTo>
                  <a:lnTo>
                    <a:pt x="211689" y="166693"/>
                  </a:lnTo>
                  <a:lnTo>
                    <a:pt x="205685" y="176215"/>
                  </a:lnTo>
                  <a:lnTo>
                    <a:pt x="198254" y="185739"/>
                  </a:lnTo>
                  <a:lnTo>
                    <a:pt x="190454" y="194469"/>
                  </a:lnTo>
                  <a:lnTo>
                    <a:pt x="181600" y="204641"/>
                  </a:lnTo>
                  <a:lnTo>
                    <a:pt x="176437" y="212925"/>
                  </a:lnTo>
                  <a:lnTo>
                    <a:pt x="169380" y="219781"/>
                  </a:lnTo>
                  <a:lnTo>
                    <a:pt x="165276" y="222721"/>
                  </a:lnTo>
                  <a:lnTo>
                    <a:pt x="158599" y="230220"/>
                  </a:lnTo>
                  <a:lnTo>
                    <a:pt x="155707" y="234443"/>
                  </a:lnTo>
                  <a:lnTo>
                    <a:pt x="146144" y="243368"/>
                  </a:lnTo>
                  <a:lnTo>
                    <a:pt x="140260" y="247970"/>
                  </a:lnTo>
                  <a:lnTo>
                    <a:pt x="134750" y="252626"/>
                  </a:lnTo>
                  <a:lnTo>
                    <a:pt x="129489" y="257317"/>
                  </a:lnTo>
                  <a:lnTo>
                    <a:pt x="120204" y="266763"/>
                  </a:lnTo>
                  <a:lnTo>
                    <a:pt x="113431" y="276253"/>
                  </a:lnTo>
                  <a:lnTo>
                    <a:pt x="105659" y="283646"/>
                  </a:lnTo>
                  <a:lnTo>
                    <a:pt x="101363" y="286728"/>
                  </a:lnTo>
                  <a:lnTo>
                    <a:pt x="94475" y="294387"/>
                  </a:lnTo>
                  <a:lnTo>
                    <a:pt x="87973" y="303083"/>
                  </a:lnTo>
                  <a:lnTo>
                    <a:pt x="79792" y="312239"/>
                  </a:lnTo>
                  <a:lnTo>
                    <a:pt x="72981" y="319483"/>
                  </a:lnTo>
                  <a:lnTo>
                    <a:pt x="66514" y="325349"/>
                  </a:lnTo>
                  <a:lnTo>
                    <a:pt x="58348" y="330602"/>
                  </a:lnTo>
                  <a:lnTo>
                    <a:pt x="55536" y="333113"/>
                  </a:lnTo>
                  <a:lnTo>
                    <a:pt x="53661" y="335582"/>
                  </a:lnTo>
                  <a:lnTo>
                    <a:pt x="52411" y="338021"/>
                  </a:lnTo>
                  <a:lnTo>
                    <a:pt x="46789" y="342848"/>
                  </a:lnTo>
                  <a:lnTo>
                    <a:pt x="39792" y="347640"/>
                  </a:lnTo>
                  <a:lnTo>
                    <a:pt x="31390" y="354799"/>
                  </a:lnTo>
                  <a:lnTo>
                    <a:pt x="23874" y="361948"/>
                  </a:lnTo>
                  <a:lnTo>
                    <a:pt x="19024" y="366712"/>
                  </a:lnTo>
                  <a:lnTo>
                    <a:pt x="17414" y="369093"/>
                  </a:lnTo>
                  <a:lnTo>
                    <a:pt x="15624" y="373856"/>
                  </a:lnTo>
                  <a:lnTo>
                    <a:pt x="14353" y="375444"/>
                  </a:lnTo>
                  <a:lnTo>
                    <a:pt x="12712" y="376502"/>
                  </a:lnTo>
                  <a:lnTo>
                    <a:pt x="8167" y="378201"/>
                  </a:lnTo>
                  <a:lnTo>
                    <a:pt x="0" y="385672"/>
                  </a:lnTo>
                  <a:lnTo>
                    <a:pt x="9035" y="385762"/>
                  </a:lnTo>
                  <a:lnTo>
                    <a:pt x="16966" y="385762"/>
                  </a:lnTo>
                  <a:lnTo>
                    <a:pt x="19216" y="384968"/>
                  </a:lnTo>
                  <a:lnTo>
                    <a:pt x="23833" y="381970"/>
                  </a:lnTo>
                  <a:lnTo>
                    <a:pt x="30648" y="380108"/>
                  </a:lnTo>
                  <a:lnTo>
                    <a:pt x="34688" y="379612"/>
                  </a:lnTo>
                  <a:lnTo>
                    <a:pt x="38174" y="378487"/>
                  </a:lnTo>
                  <a:lnTo>
                    <a:pt x="47668" y="373905"/>
                  </a:lnTo>
                  <a:lnTo>
                    <a:pt x="55793" y="372556"/>
                  </a:lnTo>
                  <a:lnTo>
                    <a:pt x="64696" y="369839"/>
                  </a:lnTo>
                  <a:lnTo>
                    <a:pt x="73945" y="365985"/>
                  </a:lnTo>
                  <a:lnTo>
                    <a:pt x="83346" y="361627"/>
                  </a:lnTo>
                  <a:lnTo>
                    <a:pt x="92817" y="359161"/>
                  </a:lnTo>
                  <a:lnTo>
                    <a:pt x="102318" y="357271"/>
                  </a:lnTo>
                  <a:lnTo>
                    <a:pt x="111832" y="353785"/>
                  </a:lnTo>
                  <a:lnTo>
                    <a:pt x="117385" y="352538"/>
                  </a:lnTo>
                  <a:lnTo>
                    <a:pt x="123469" y="351707"/>
                  </a:lnTo>
                  <a:lnTo>
                    <a:pt x="129906" y="351152"/>
                  </a:lnTo>
                  <a:lnTo>
                    <a:pt x="135784" y="349989"/>
                  </a:lnTo>
                  <a:lnTo>
                    <a:pt x="141291" y="348420"/>
                  </a:lnTo>
                  <a:lnTo>
                    <a:pt x="146550" y="346580"/>
                  </a:lnTo>
                  <a:lnTo>
                    <a:pt x="151643" y="345353"/>
                  </a:lnTo>
                  <a:lnTo>
                    <a:pt x="156626" y="344536"/>
                  </a:lnTo>
                  <a:lnTo>
                    <a:pt x="161536" y="343991"/>
                  </a:lnTo>
                  <a:lnTo>
                    <a:pt x="167190" y="343627"/>
                  </a:lnTo>
                  <a:lnTo>
                    <a:pt x="173341" y="343385"/>
                  </a:lnTo>
                  <a:lnTo>
                    <a:pt x="191258" y="343043"/>
                  </a:lnTo>
                  <a:lnTo>
                    <a:pt x="211534" y="342928"/>
                  </a:lnTo>
                  <a:lnTo>
                    <a:pt x="215603" y="343713"/>
                  </a:lnTo>
                  <a:lnTo>
                    <a:pt x="222242" y="346701"/>
                  </a:lnTo>
                  <a:lnTo>
                    <a:pt x="229954" y="348558"/>
                  </a:lnTo>
                  <a:lnTo>
                    <a:pt x="237880" y="349384"/>
                  </a:lnTo>
                  <a:lnTo>
                    <a:pt x="244049" y="349750"/>
                  </a:lnTo>
                  <a:lnTo>
                    <a:pt x="251553" y="349914"/>
                  </a:lnTo>
                  <a:lnTo>
                    <a:pt x="255776" y="349957"/>
                  </a:lnTo>
                  <a:lnTo>
                    <a:pt x="259386" y="350779"/>
                  </a:lnTo>
                  <a:lnTo>
                    <a:pt x="265513" y="353811"/>
                  </a:lnTo>
                  <a:lnTo>
                    <a:pt x="272998" y="355687"/>
                  </a:lnTo>
                  <a:lnTo>
                    <a:pt x="283155" y="356891"/>
                  </a:lnTo>
                  <a:lnTo>
                    <a:pt x="286660" y="357056"/>
                  </a:lnTo>
                  <a:lnTo>
                    <a:pt x="292798" y="3571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224"/>
            <p:cNvSpPr/>
            <p:nvPr/>
          </p:nvSpPr>
          <p:spPr>
            <a:xfrm>
              <a:off x="2546202" y="4407693"/>
              <a:ext cx="232717" cy="35720"/>
            </a:xfrm>
            <a:custGeom>
              <a:avLst/>
              <a:gdLst/>
              <a:ahLst/>
              <a:cxnLst/>
              <a:rect l="0" t="0" r="0" b="0"/>
              <a:pathLst>
                <a:path w="232717" h="35720">
                  <a:moveTo>
                    <a:pt x="4116" y="35719"/>
                  </a:moveTo>
                  <a:lnTo>
                    <a:pt x="0" y="35719"/>
                  </a:lnTo>
                  <a:lnTo>
                    <a:pt x="1758" y="35719"/>
                  </a:lnTo>
                  <a:lnTo>
                    <a:pt x="2544" y="34925"/>
                  </a:lnTo>
                  <a:lnTo>
                    <a:pt x="3068" y="33602"/>
                  </a:lnTo>
                  <a:lnTo>
                    <a:pt x="4055" y="28869"/>
                  </a:lnTo>
                  <a:lnTo>
                    <a:pt x="7890" y="28662"/>
                  </a:lnTo>
                  <a:lnTo>
                    <a:pt x="9807" y="27840"/>
                  </a:lnTo>
                  <a:lnTo>
                    <a:pt x="11879" y="26497"/>
                  </a:lnTo>
                  <a:lnTo>
                    <a:pt x="14054" y="24809"/>
                  </a:lnTo>
                  <a:lnTo>
                    <a:pt x="16298" y="23683"/>
                  </a:lnTo>
                  <a:lnTo>
                    <a:pt x="18587" y="22933"/>
                  </a:lnTo>
                  <a:lnTo>
                    <a:pt x="24041" y="22099"/>
                  </a:lnTo>
                  <a:lnTo>
                    <a:pt x="27719" y="21876"/>
                  </a:lnTo>
                  <a:lnTo>
                    <a:pt x="35244" y="21630"/>
                  </a:lnTo>
                  <a:lnTo>
                    <a:pt x="41234" y="21519"/>
                  </a:lnTo>
                  <a:lnTo>
                    <a:pt x="44736" y="20696"/>
                  </a:lnTo>
                  <a:lnTo>
                    <a:pt x="48659" y="19354"/>
                  </a:lnTo>
                  <a:lnTo>
                    <a:pt x="52861" y="17665"/>
                  </a:lnTo>
                  <a:lnTo>
                    <a:pt x="56457" y="16540"/>
                  </a:lnTo>
                  <a:lnTo>
                    <a:pt x="59648" y="15789"/>
                  </a:lnTo>
                  <a:lnTo>
                    <a:pt x="62568" y="15288"/>
                  </a:lnTo>
                  <a:lnTo>
                    <a:pt x="66103" y="14161"/>
                  </a:lnTo>
                  <a:lnTo>
                    <a:pt x="70047" y="12616"/>
                  </a:lnTo>
                  <a:lnTo>
                    <a:pt x="74264" y="10792"/>
                  </a:lnTo>
                  <a:lnTo>
                    <a:pt x="78662" y="9576"/>
                  </a:lnTo>
                  <a:lnTo>
                    <a:pt x="83183" y="8765"/>
                  </a:lnTo>
                  <a:lnTo>
                    <a:pt x="87783" y="8225"/>
                  </a:lnTo>
                  <a:lnTo>
                    <a:pt x="92438" y="7865"/>
                  </a:lnTo>
                  <a:lnTo>
                    <a:pt x="97129" y="7625"/>
                  </a:lnTo>
                  <a:lnTo>
                    <a:pt x="101843" y="7464"/>
                  </a:lnTo>
                  <a:lnTo>
                    <a:pt x="106574" y="6564"/>
                  </a:lnTo>
                  <a:lnTo>
                    <a:pt x="111315" y="5170"/>
                  </a:lnTo>
                  <a:lnTo>
                    <a:pt x="116063" y="3447"/>
                  </a:lnTo>
                  <a:lnTo>
                    <a:pt x="120023" y="2298"/>
                  </a:lnTo>
                  <a:lnTo>
                    <a:pt x="123456" y="1532"/>
                  </a:lnTo>
                  <a:lnTo>
                    <a:pt x="130181" y="681"/>
                  </a:lnTo>
                  <a:lnTo>
                    <a:pt x="134197" y="454"/>
                  </a:lnTo>
                  <a:lnTo>
                    <a:pt x="142892" y="202"/>
                  </a:lnTo>
                  <a:lnTo>
                    <a:pt x="174204" y="8"/>
                  </a:lnTo>
                  <a:lnTo>
                    <a:pt x="23271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225"/>
            <p:cNvSpPr/>
            <p:nvPr/>
          </p:nvSpPr>
          <p:spPr>
            <a:xfrm>
              <a:off x="2950368" y="4350543"/>
              <a:ext cx="178595" cy="35720"/>
            </a:xfrm>
            <a:custGeom>
              <a:avLst/>
              <a:gdLst/>
              <a:ahLst/>
              <a:cxnLst/>
              <a:rect l="0" t="0" r="0" b="0"/>
              <a:pathLst>
                <a:path w="178595" h="35720">
                  <a:moveTo>
                    <a:pt x="0" y="35719"/>
                  </a:moveTo>
                  <a:lnTo>
                    <a:pt x="6151" y="29568"/>
                  </a:lnTo>
                  <a:lnTo>
                    <a:pt x="8819" y="29016"/>
                  </a:lnTo>
                  <a:lnTo>
                    <a:pt x="12651" y="28771"/>
                  </a:lnTo>
                  <a:lnTo>
                    <a:pt x="17000" y="28662"/>
                  </a:lnTo>
                  <a:lnTo>
                    <a:pt x="19271" y="27840"/>
                  </a:lnTo>
                  <a:lnTo>
                    <a:pt x="21579" y="26497"/>
                  </a:lnTo>
                  <a:lnTo>
                    <a:pt x="23911" y="24809"/>
                  </a:lnTo>
                  <a:lnTo>
                    <a:pt x="27053" y="23683"/>
                  </a:lnTo>
                  <a:lnTo>
                    <a:pt x="30736" y="22933"/>
                  </a:lnTo>
                  <a:lnTo>
                    <a:pt x="34778" y="22432"/>
                  </a:lnTo>
                  <a:lnTo>
                    <a:pt x="38267" y="21305"/>
                  </a:lnTo>
                  <a:lnTo>
                    <a:pt x="41386" y="19760"/>
                  </a:lnTo>
                  <a:lnTo>
                    <a:pt x="44260" y="17936"/>
                  </a:lnTo>
                  <a:lnTo>
                    <a:pt x="47763" y="16720"/>
                  </a:lnTo>
                  <a:lnTo>
                    <a:pt x="51686" y="15909"/>
                  </a:lnTo>
                  <a:lnTo>
                    <a:pt x="55888" y="15369"/>
                  </a:lnTo>
                  <a:lnTo>
                    <a:pt x="60278" y="14214"/>
                  </a:lnTo>
                  <a:lnTo>
                    <a:pt x="64791" y="12651"/>
                  </a:lnTo>
                  <a:lnTo>
                    <a:pt x="69388" y="10816"/>
                  </a:lnTo>
                  <a:lnTo>
                    <a:pt x="74040" y="9592"/>
                  </a:lnTo>
                  <a:lnTo>
                    <a:pt x="78729" y="8776"/>
                  </a:lnTo>
                  <a:lnTo>
                    <a:pt x="83442" y="8232"/>
                  </a:lnTo>
                  <a:lnTo>
                    <a:pt x="88172" y="7869"/>
                  </a:lnTo>
                  <a:lnTo>
                    <a:pt x="92913" y="7628"/>
                  </a:lnTo>
                  <a:lnTo>
                    <a:pt x="102413" y="7359"/>
                  </a:lnTo>
                  <a:lnTo>
                    <a:pt x="111928" y="7239"/>
                  </a:lnTo>
                  <a:lnTo>
                    <a:pt x="115894" y="6414"/>
                  </a:lnTo>
                  <a:lnTo>
                    <a:pt x="119331" y="5070"/>
                  </a:lnTo>
                  <a:lnTo>
                    <a:pt x="122417" y="3380"/>
                  </a:lnTo>
                  <a:lnTo>
                    <a:pt x="126061" y="2253"/>
                  </a:lnTo>
                  <a:lnTo>
                    <a:pt x="130079" y="1502"/>
                  </a:lnTo>
                  <a:lnTo>
                    <a:pt x="134344" y="1002"/>
                  </a:lnTo>
                  <a:lnTo>
                    <a:pt x="137982" y="668"/>
                  </a:lnTo>
                  <a:lnTo>
                    <a:pt x="141200" y="446"/>
                  </a:lnTo>
                  <a:lnTo>
                    <a:pt x="144140" y="297"/>
                  </a:lnTo>
                  <a:lnTo>
                    <a:pt x="149523" y="132"/>
                  </a:lnTo>
                  <a:lnTo>
                    <a:pt x="163239" y="27"/>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226"/>
            <p:cNvSpPr/>
            <p:nvPr/>
          </p:nvSpPr>
          <p:spPr>
            <a:xfrm>
              <a:off x="3007518" y="4407693"/>
              <a:ext cx="178595" cy="42864"/>
            </a:xfrm>
            <a:custGeom>
              <a:avLst/>
              <a:gdLst/>
              <a:ahLst/>
              <a:cxnLst/>
              <a:rect l="0" t="0" r="0" b="0"/>
              <a:pathLst>
                <a:path w="178595" h="42864">
                  <a:moveTo>
                    <a:pt x="0" y="42863"/>
                  </a:moveTo>
                  <a:lnTo>
                    <a:pt x="0" y="35806"/>
                  </a:lnTo>
                  <a:lnTo>
                    <a:pt x="3793" y="35745"/>
                  </a:lnTo>
                  <a:lnTo>
                    <a:pt x="16793" y="35721"/>
                  </a:lnTo>
                  <a:lnTo>
                    <a:pt x="19927" y="34927"/>
                  </a:lnTo>
                  <a:lnTo>
                    <a:pt x="23603" y="33604"/>
                  </a:lnTo>
                  <a:lnTo>
                    <a:pt x="27642" y="31927"/>
                  </a:lnTo>
                  <a:lnTo>
                    <a:pt x="31128" y="30810"/>
                  </a:lnTo>
                  <a:lnTo>
                    <a:pt x="34246" y="30065"/>
                  </a:lnTo>
                  <a:lnTo>
                    <a:pt x="37118" y="29569"/>
                  </a:lnTo>
                  <a:lnTo>
                    <a:pt x="40620" y="28443"/>
                  </a:lnTo>
                  <a:lnTo>
                    <a:pt x="44543" y="26900"/>
                  </a:lnTo>
                  <a:lnTo>
                    <a:pt x="48745" y="25077"/>
                  </a:lnTo>
                  <a:lnTo>
                    <a:pt x="53135" y="23862"/>
                  </a:lnTo>
                  <a:lnTo>
                    <a:pt x="57648" y="23052"/>
                  </a:lnTo>
                  <a:lnTo>
                    <a:pt x="62245" y="22512"/>
                  </a:lnTo>
                  <a:lnTo>
                    <a:pt x="66897" y="21358"/>
                  </a:lnTo>
                  <a:lnTo>
                    <a:pt x="71585" y="19795"/>
                  </a:lnTo>
                  <a:lnTo>
                    <a:pt x="76298" y="17960"/>
                  </a:lnTo>
                  <a:lnTo>
                    <a:pt x="81028" y="16736"/>
                  </a:lnTo>
                  <a:lnTo>
                    <a:pt x="85769" y="15920"/>
                  </a:lnTo>
                  <a:lnTo>
                    <a:pt x="90517" y="15376"/>
                  </a:lnTo>
                  <a:lnTo>
                    <a:pt x="95270" y="14219"/>
                  </a:lnTo>
                  <a:lnTo>
                    <a:pt x="100026" y="12655"/>
                  </a:lnTo>
                  <a:lnTo>
                    <a:pt x="104784" y="10818"/>
                  </a:lnTo>
                  <a:lnTo>
                    <a:pt x="109544" y="9593"/>
                  </a:lnTo>
                  <a:lnTo>
                    <a:pt x="114304" y="8777"/>
                  </a:lnTo>
                  <a:lnTo>
                    <a:pt x="119065" y="8233"/>
                  </a:lnTo>
                  <a:lnTo>
                    <a:pt x="123827" y="7870"/>
                  </a:lnTo>
                  <a:lnTo>
                    <a:pt x="128589" y="7628"/>
                  </a:lnTo>
                  <a:lnTo>
                    <a:pt x="133351" y="7466"/>
                  </a:lnTo>
                  <a:lnTo>
                    <a:pt x="138113" y="6565"/>
                  </a:lnTo>
                  <a:lnTo>
                    <a:pt x="142876" y="5170"/>
                  </a:lnTo>
                  <a:lnTo>
                    <a:pt x="147638" y="3447"/>
                  </a:lnTo>
                  <a:lnTo>
                    <a:pt x="151607" y="2299"/>
                  </a:lnTo>
                  <a:lnTo>
                    <a:pt x="155046" y="1532"/>
                  </a:lnTo>
                  <a:lnTo>
                    <a:pt x="158133" y="1022"/>
                  </a:lnTo>
                  <a:lnTo>
                    <a:pt x="161778" y="681"/>
                  </a:lnTo>
                  <a:lnTo>
                    <a:pt x="165796" y="454"/>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227"/>
            <p:cNvSpPr/>
            <p:nvPr/>
          </p:nvSpPr>
          <p:spPr>
            <a:xfrm>
              <a:off x="3286151" y="4264818"/>
              <a:ext cx="171425" cy="92870"/>
            </a:xfrm>
            <a:custGeom>
              <a:avLst/>
              <a:gdLst/>
              <a:ahLst/>
              <a:cxnLst/>
              <a:rect l="0" t="0" r="0" b="0"/>
              <a:pathLst>
                <a:path w="171425" h="92870">
                  <a:moveTo>
                    <a:pt x="21405" y="0"/>
                  </a:moveTo>
                  <a:lnTo>
                    <a:pt x="21405" y="44260"/>
                  </a:lnTo>
                  <a:lnTo>
                    <a:pt x="20611" y="47763"/>
                  </a:lnTo>
                  <a:lnTo>
                    <a:pt x="19288" y="51685"/>
                  </a:lnTo>
                  <a:lnTo>
                    <a:pt x="17612" y="55888"/>
                  </a:lnTo>
                  <a:lnTo>
                    <a:pt x="15702" y="59484"/>
                  </a:lnTo>
                  <a:lnTo>
                    <a:pt x="13634" y="62675"/>
                  </a:lnTo>
                  <a:lnTo>
                    <a:pt x="11462" y="65596"/>
                  </a:lnTo>
                  <a:lnTo>
                    <a:pt x="10014" y="68337"/>
                  </a:lnTo>
                  <a:lnTo>
                    <a:pt x="9048" y="70958"/>
                  </a:lnTo>
                  <a:lnTo>
                    <a:pt x="8405" y="73499"/>
                  </a:lnTo>
                  <a:lnTo>
                    <a:pt x="7976" y="75987"/>
                  </a:lnTo>
                  <a:lnTo>
                    <a:pt x="7689" y="78439"/>
                  </a:lnTo>
                  <a:lnTo>
                    <a:pt x="7499" y="80868"/>
                  </a:lnTo>
                  <a:lnTo>
                    <a:pt x="6578" y="83281"/>
                  </a:lnTo>
                  <a:lnTo>
                    <a:pt x="5170" y="85683"/>
                  </a:lnTo>
                  <a:lnTo>
                    <a:pt x="0" y="92832"/>
                  </a:lnTo>
                  <a:lnTo>
                    <a:pt x="3774" y="92858"/>
                  </a:lnTo>
                  <a:lnTo>
                    <a:pt x="23823" y="92869"/>
                  </a:lnTo>
                  <a:lnTo>
                    <a:pt x="26192" y="92075"/>
                  </a:lnTo>
                  <a:lnTo>
                    <a:pt x="28565" y="90752"/>
                  </a:lnTo>
                  <a:lnTo>
                    <a:pt x="30941" y="89077"/>
                  </a:lnTo>
                  <a:lnTo>
                    <a:pt x="35697" y="87215"/>
                  </a:lnTo>
                  <a:lnTo>
                    <a:pt x="38077" y="86718"/>
                  </a:lnTo>
                  <a:lnTo>
                    <a:pt x="41251" y="86387"/>
                  </a:lnTo>
                  <a:lnTo>
                    <a:pt x="44954" y="86166"/>
                  </a:lnTo>
                  <a:lnTo>
                    <a:pt x="52509" y="85921"/>
                  </a:lnTo>
                  <a:lnTo>
                    <a:pt x="58512" y="85812"/>
                  </a:lnTo>
                  <a:lnTo>
                    <a:pt x="62018" y="84990"/>
                  </a:lnTo>
                  <a:lnTo>
                    <a:pt x="65943" y="83647"/>
                  </a:lnTo>
                  <a:lnTo>
                    <a:pt x="70147" y="81959"/>
                  </a:lnTo>
                  <a:lnTo>
                    <a:pt x="74537" y="80833"/>
                  </a:lnTo>
                  <a:lnTo>
                    <a:pt x="79051" y="80083"/>
                  </a:lnTo>
                  <a:lnTo>
                    <a:pt x="83648" y="79582"/>
                  </a:lnTo>
                  <a:lnTo>
                    <a:pt x="88300" y="80043"/>
                  </a:lnTo>
                  <a:lnTo>
                    <a:pt x="92990" y="81143"/>
                  </a:lnTo>
                  <a:lnTo>
                    <a:pt x="97703" y="82670"/>
                  </a:lnTo>
                  <a:lnTo>
                    <a:pt x="102433" y="83689"/>
                  </a:lnTo>
                  <a:lnTo>
                    <a:pt x="107173" y="84368"/>
                  </a:lnTo>
                  <a:lnTo>
                    <a:pt x="111921" y="84820"/>
                  </a:lnTo>
                  <a:lnTo>
                    <a:pt x="116674" y="85122"/>
                  </a:lnTo>
                  <a:lnTo>
                    <a:pt x="121430" y="85323"/>
                  </a:lnTo>
                  <a:lnTo>
                    <a:pt x="126189" y="85457"/>
                  </a:lnTo>
                  <a:lnTo>
                    <a:pt x="130154" y="86340"/>
                  </a:lnTo>
                  <a:lnTo>
                    <a:pt x="133592" y="87723"/>
                  </a:lnTo>
                  <a:lnTo>
                    <a:pt x="136678" y="89438"/>
                  </a:lnTo>
                  <a:lnTo>
                    <a:pt x="140322" y="90582"/>
                  </a:lnTo>
                  <a:lnTo>
                    <a:pt x="144339" y="91344"/>
                  </a:lnTo>
                  <a:lnTo>
                    <a:pt x="148605" y="91853"/>
                  </a:lnTo>
                  <a:lnTo>
                    <a:pt x="153036" y="92192"/>
                  </a:lnTo>
                  <a:lnTo>
                    <a:pt x="157578" y="92417"/>
                  </a:lnTo>
                  <a:lnTo>
                    <a:pt x="171424" y="928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228"/>
            <p:cNvSpPr/>
            <p:nvPr/>
          </p:nvSpPr>
          <p:spPr>
            <a:xfrm>
              <a:off x="3421856" y="4250531"/>
              <a:ext cx="20438" cy="300038"/>
            </a:xfrm>
            <a:custGeom>
              <a:avLst/>
              <a:gdLst/>
              <a:ahLst/>
              <a:cxnLst/>
              <a:rect l="0" t="0" r="0" b="0"/>
              <a:pathLst>
                <a:path w="20438" h="300038">
                  <a:moveTo>
                    <a:pt x="14287" y="0"/>
                  </a:moveTo>
                  <a:lnTo>
                    <a:pt x="3438" y="0"/>
                  </a:lnTo>
                  <a:lnTo>
                    <a:pt x="2292" y="794"/>
                  </a:lnTo>
                  <a:lnTo>
                    <a:pt x="1528" y="2117"/>
                  </a:lnTo>
                  <a:lnTo>
                    <a:pt x="1019" y="3792"/>
                  </a:lnTo>
                  <a:lnTo>
                    <a:pt x="452" y="7771"/>
                  </a:lnTo>
                  <a:lnTo>
                    <a:pt x="134" y="16590"/>
                  </a:lnTo>
                  <a:lnTo>
                    <a:pt x="0" y="107490"/>
                  </a:lnTo>
                  <a:lnTo>
                    <a:pt x="794" y="114523"/>
                  </a:lnTo>
                  <a:lnTo>
                    <a:pt x="2117" y="121592"/>
                  </a:lnTo>
                  <a:lnTo>
                    <a:pt x="3792" y="128686"/>
                  </a:lnTo>
                  <a:lnTo>
                    <a:pt x="4910" y="136591"/>
                  </a:lnTo>
                  <a:lnTo>
                    <a:pt x="5654" y="145036"/>
                  </a:lnTo>
                  <a:lnTo>
                    <a:pt x="6151" y="153840"/>
                  </a:lnTo>
                  <a:lnTo>
                    <a:pt x="6702" y="169973"/>
                  </a:lnTo>
                  <a:lnTo>
                    <a:pt x="6849" y="177609"/>
                  </a:lnTo>
                  <a:lnTo>
                    <a:pt x="7741" y="185081"/>
                  </a:lnTo>
                  <a:lnTo>
                    <a:pt x="9129" y="192444"/>
                  </a:lnTo>
                  <a:lnTo>
                    <a:pt x="10849" y="199733"/>
                  </a:lnTo>
                  <a:lnTo>
                    <a:pt x="11995" y="206181"/>
                  </a:lnTo>
                  <a:lnTo>
                    <a:pt x="12759" y="212066"/>
                  </a:lnTo>
                  <a:lnTo>
                    <a:pt x="13268" y="217577"/>
                  </a:lnTo>
                  <a:lnTo>
                    <a:pt x="13608" y="223633"/>
                  </a:lnTo>
                  <a:lnTo>
                    <a:pt x="13986" y="236711"/>
                  </a:lnTo>
                  <a:lnTo>
                    <a:pt x="14261" y="268748"/>
                  </a:lnTo>
                  <a:lnTo>
                    <a:pt x="14279" y="279478"/>
                  </a:lnTo>
                  <a:lnTo>
                    <a:pt x="15076" y="282362"/>
                  </a:lnTo>
                  <a:lnTo>
                    <a:pt x="16400" y="285079"/>
                  </a:lnTo>
                  <a:lnTo>
                    <a:pt x="18078" y="287684"/>
                  </a:lnTo>
                  <a:lnTo>
                    <a:pt x="19195" y="290214"/>
                  </a:lnTo>
                  <a:lnTo>
                    <a:pt x="19941" y="292695"/>
                  </a:lnTo>
                  <a:lnTo>
                    <a:pt x="20437" y="295142"/>
                  </a:lnTo>
                  <a:lnTo>
                    <a:pt x="19974" y="296774"/>
                  </a:lnTo>
                  <a:lnTo>
                    <a:pt x="18873" y="297862"/>
                  </a:lnTo>
                  <a:lnTo>
                    <a:pt x="14287" y="3000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229"/>
            <p:cNvSpPr/>
            <p:nvPr/>
          </p:nvSpPr>
          <p:spPr>
            <a:xfrm>
              <a:off x="2314882" y="4114838"/>
              <a:ext cx="1328296" cy="614298"/>
            </a:xfrm>
            <a:custGeom>
              <a:avLst/>
              <a:gdLst/>
              <a:ahLst/>
              <a:cxnLst/>
              <a:rect l="0" t="0" r="0" b="0"/>
              <a:pathLst>
                <a:path w="1328296" h="614298">
                  <a:moveTo>
                    <a:pt x="1221274" y="35680"/>
                  </a:moveTo>
                  <a:lnTo>
                    <a:pt x="1213689" y="35680"/>
                  </a:lnTo>
                  <a:lnTo>
                    <a:pt x="1210661" y="34887"/>
                  </a:lnTo>
                  <a:lnTo>
                    <a:pt x="1201424" y="29529"/>
                  </a:lnTo>
                  <a:lnTo>
                    <a:pt x="1188749" y="27939"/>
                  </a:lnTo>
                  <a:lnTo>
                    <a:pt x="1175565" y="23685"/>
                  </a:lnTo>
                  <a:lnTo>
                    <a:pt x="1142665" y="19410"/>
                  </a:lnTo>
                  <a:lnTo>
                    <a:pt x="1133155" y="16543"/>
                  </a:lnTo>
                  <a:lnTo>
                    <a:pt x="1097713" y="12267"/>
                  </a:lnTo>
                  <a:lnTo>
                    <a:pt x="1084601" y="9399"/>
                  </a:lnTo>
                  <a:lnTo>
                    <a:pt x="1049700" y="7408"/>
                  </a:lnTo>
                  <a:lnTo>
                    <a:pt x="1006950" y="7132"/>
                  </a:lnTo>
                  <a:lnTo>
                    <a:pt x="972681" y="2201"/>
                  </a:lnTo>
                  <a:lnTo>
                    <a:pt x="935338" y="404"/>
                  </a:lnTo>
                  <a:lnTo>
                    <a:pt x="878357" y="0"/>
                  </a:lnTo>
                  <a:lnTo>
                    <a:pt x="847677" y="2090"/>
                  </a:lnTo>
                  <a:lnTo>
                    <a:pt x="813452" y="5619"/>
                  </a:lnTo>
                  <a:lnTo>
                    <a:pt x="780292" y="6665"/>
                  </a:lnTo>
                  <a:lnTo>
                    <a:pt x="746125" y="9091"/>
                  </a:lnTo>
                  <a:lnTo>
                    <a:pt x="710072" y="12721"/>
                  </a:lnTo>
                  <a:lnTo>
                    <a:pt x="677165" y="15913"/>
                  </a:lnTo>
                  <a:lnTo>
                    <a:pt x="644396" y="19769"/>
                  </a:lnTo>
                  <a:lnTo>
                    <a:pt x="612461" y="20912"/>
                  </a:lnTo>
                  <a:lnTo>
                    <a:pt x="270165" y="21393"/>
                  </a:lnTo>
                  <a:lnTo>
                    <a:pt x="258544" y="23510"/>
                  </a:lnTo>
                  <a:lnTo>
                    <a:pt x="217477" y="38185"/>
                  </a:lnTo>
                  <a:lnTo>
                    <a:pt x="198345" y="47611"/>
                  </a:lnTo>
                  <a:lnTo>
                    <a:pt x="176056" y="62670"/>
                  </a:lnTo>
                  <a:lnTo>
                    <a:pt x="162382" y="79170"/>
                  </a:lnTo>
                  <a:lnTo>
                    <a:pt x="151349" y="93016"/>
                  </a:lnTo>
                  <a:lnTo>
                    <a:pt x="140510" y="111917"/>
                  </a:lnTo>
                  <a:lnTo>
                    <a:pt x="129346" y="133763"/>
                  </a:lnTo>
                  <a:lnTo>
                    <a:pt x="120552" y="149123"/>
                  </a:lnTo>
                  <a:lnTo>
                    <a:pt x="112145" y="164681"/>
                  </a:lnTo>
                  <a:lnTo>
                    <a:pt x="102156" y="191289"/>
                  </a:lnTo>
                  <a:lnTo>
                    <a:pt x="93915" y="209879"/>
                  </a:lnTo>
                  <a:lnTo>
                    <a:pt x="84961" y="226609"/>
                  </a:lnTo>
                  <a:lnTo>
                    <a:pt x="76484" y="242775"/>
                  </a:lnTo>
                  <a:lnTo>
                    <a:pt x="70070" y="260543"/>
                  </a:lnTo>
                  <a:lnTo>
                    <a:pt x="62457" y="276907"/>
                  </a:lnTo>
                  <a:lnTo>
                    <a:pt x="54575" y="292117"/>
                  </a:lnTo>
                  <a:lnTo>
                    <a:pt x="48426" y="306814"/>
                  </a:lnTo>
                  <a:lnTo>
                    <a:pt x="43048" y="321285"/>
                  </a:lnTo>
                  <a:lnTo>
                    <a:pt x="33127" y="349977"/>
                  </a:lnTo>
                  <a:lnTo>
                    <a:pt x="26194" y="364280"/>
                  </a:lnTo>
                  <a:lnTo>
                    <a:pt x="18615" y="378574"/>
                  </a:lnTo>
                  <a:lnTo>
                    <a:pt x="12600" y="392865"/>
                  </a:lnTo>
                  <a:lnTo>
                    <a:pt x="8544" y="410506"/>
                  </a:lnTo>
                  <a:lnTo>
                    <a:pt x="7342" y="429579"/>
                  </a:lnTo>
                  <a:lnTo>
                    <a:pt x="4945" y="443315"/>
                  </a:lnTo>
                  <a:lnTo>
                    <a:pt x="2027" y="457358"/>
                  </a:lnTo>
                  <a:lnTo>
                    <a:pt x="730" y="471536"/>
                  </a:lnTo>
                  <a:lnTo>
                    <a:pt x="0" y="489114"/>
                  </a:lnTo>
                  <a:lnTo>
                    <a:pt x="1946" y="499409"/>
                  </a:lnTo>
                  <a:lnTo>
                    <a:pt x="4663" y="509275"/>
                  </a:lnTo>
                  <a:lnTo>
                    <a:pt x="6986" y="523756"/>
                  </a:lnTo>
                  <a:lnTo>
                    <a:pt x="12363" y="540754"/>
                  </a:lnTo>
                  <a:lnTo>
                    <a:pt x="12902" y="543846"/>
                  </a:lnTo>
                  <a:lnTo>
                    <a:pt x="15618" y="549399"/>
                  </a:lnTo>
                  <a:lnTo>
                    <a:pt x="23829" y="559430"/>
                  </a:lnTo>
                  <a:lnTo>
                    <a:pt x="51387" y="578601"/>
                  </a:lnTo>
                  <a:lnTo>
                    <a:pt x="87865" y="597655"/>
                  </a:lnTo>
                  <a:lnTo>
                    <a:pt x="97353" y="602418"/>
                  </a:lnTo>
                  <a:lnTo>
                    <a:pt x="108978" y="605064"/>
                  </a:lnTo>
                  <a:lnTo>
                    <a:pt x="149898" y="609112"/>
                  </a:lnTo>
                  <a:lnTo>
                    <a:pt x="171198" y="612780"/>
                  </a:lnTo>
                  <a:lnTo>
                    <a:pt x="212572" y="614121"/>
                  </a:lnTo>
                  <a:lnTo>
                    <a:pt x="259374" y="614297"/>
                  </a:lnTo>
                  <a:lnTo>
                    <a:pt x="291653" y="610523"/>
                  </a:lnTo>
                  <a:lnTo>
                    <a:pt x="322560" y="608171"/>
                  </a:lnTo>
                  <a:lnTo>
                    <a:pt x="355619" y="607474"/>
                  </a:lnTo>
                  <a:lnTo>
                    <a:pt x="390549" y="603475"/>
                  </a:lnTo>
                  <a:lnTo>
                    <a:pt x="465476" y="590395"/>
                  </a:lnTo>
                  <a:lnTo>
                    <a:pt x="493251" y="587814"/>
                  </a:lnTo>
                  <a:lnTo>
                    <a:pt x="521471" y="585873"/>
                  </a:lnTo>
                  <a:lnTo>
                    <a:pt x="549888" y="582365"/>
                  </a:lnTo>
                  <a:lnTo>
                    <a:pt x="578392" y="580276"/>
                  </a:lnTo>
                  <a:lnTo>
                    <a:pt x="606936" y="579348"/>
                  </a:lnTo>
                  <a:lnTo>
                    <a:pt x="666183" y="578752"/>
                  </a:lnTo>
                  <a:lnTo>
                    <a:pt x="697548" y="577877"/>
                  </a:lnTo>
                  <a:lnTo>
                    <a:pt x="741981" y="573715"/>
                  </a:lnTo>
                  <a:lnTo>
                    <a:pt x="770924" y="572463"/>
                  </a:lnTo>
                  <a:lnTo>
                    <a:pt x="799662" y="569790"/>
                  </a:lnTo>
                  <a:lnTo>
                    <a:pt x="829103" y="566750"/>
                  </a:lnTo>
                  <a:lnTo>
                    <a:pt x="860709" y="565399"/>
                  </a:lnTo>
                  <a:lnTo>
                    <a:pt x="905948" y="564638"/>
                  </a:lnTo>
                  <a:lnTo>
                    <a:pt x="945722" y="560620"/>
                  </a:lnTo>
                  <a:lnTo>
                    <a:pt x="986435" y="558195"/>
                  </a:lnTo>
                  <a:lnTo>
                    <a:pt x="1024868" y="557477"/>
                  </a:lnTo>
                  <a:lnTo>
                    <a:pt x="1061392" y="553471"/>
                  </a:lnTo>
                  <a:lnTo>
                    <a:pt x="1101141" y="551050"/>
                  </a:lnTo>
                  <a:lnTo>
                    <a:pt x="1135496" y="550333"/>
                  </a:lnTo>
                  <a:lnTo>
                    <a:pt x="1169577" y="546327"/>
                  </a:lnTo>
                  <a:lnTo>
                    <a:pt x="1210945" y="542773"/>
                  </a:lnTo>
                  <a:lnTo>
                    <a:pt x="1247573" y="535250"/>
                  </a:lnTo>
                  <a:lnTo>
                    <a:pt x="1268489" y="530570"/>
                  </a:lnTo>
                  <a:lnTo>
                    <a:pt x="1274182" y="529913"/>
                  </a:lnTo>
                  <a:lnTo>
                    <a:pt x="1279565" y="527887"/>
                  </a:lnTo>
                  <a:lnTo>
                    <a:pt x="1304454" y="512621"/>
                  </a:lnTo>
                  <a:lnTo>
                    <a:pt x="1311953" y="505358"/>
                  </a:lnTo>
                  <a:lnTo>
                    <a:pt x="1317932" y="496044"/>
                  </a:lnTo>
                  <a:lnTo>
                    <a:pt x="1323235" y="483968"/>
                  </a:lnTo>
                  <a:lnTo>
                    <a:pt x="1326121" y="470663"/>
                  </a:lnTo>
                  <a:lnTo>
                    <a:pt x="1327404" y="456018"/>
                  </a:lnTo>
                  <a:lnTo>
                    <a:pt x="1327974" y="438926"/>
                  </a:lnTo>
                  <a:lnTo>
                    <a:pt x="1328295" y="411453"/>
                  </a:lnTo>
                  <a:lnTo>
                    <a:pt x="1327546" y="401289"/>
                  </a:lnTo>
                  <a:lnTo>
                    <a:pt x="1326253" y="390545"/>
                  </a:lnTo>
                  <a:lnTo>
                    <a:pt x="1324598" y="379413"/>
                  </a:lnTo>
                  <a:lnTo>
                    <a:pt x="1323494" y="368023"/>
                  </a:lnTo>
                  <a:lnTo>
                    <a:pt x="1322758" y="356461"/>
                  </a:lnTo>
                  <a:lnTo>
                    <a:pt x="1322267" y="344784"/>
                  </a:lnTo>
                  <a:lnTo>
                    <a:pt x="1321722" y="321226"/>
                  </a:lnTo>
                  <a:lnTo>
                    <a:pt x="1321577" y="309388"/>
                  </a:lnTo>
                  <a:lnTo>
                    <a:pt x="1320686" y="296733"/>
                  </a:lnTo>
                  <a:lnTo>
                    <a:pt x="1319299" y="283535"/>
                  </a:lnTo>
                  <a:lnTo>
                    <a:pt x="1317580" y="269973"/>
                  </a:lnTo>
                  <a:lnTo>
                    <a:pt x="1316434" y="256962"/>
                  </a:lnTo>
                  <a:lnTo>
                    <a:pt x="1315670" y="244321"/>
                  </a:lnTo>
                  <a:lnTo>
                    <a:pt x="1314822" y="219691"/>
                  </a:lnTo>
                  <a:lnTo>
                    <a:pt x="1314444" y="195515"/>
                  </a:lnTo>
                  <a:lnTo>
                    <a:pt x="1313550" y="183512"/>
                  </a:lnTo>
                  <a:lnTo>
                    <a:pt x="1312160" y="171541"/>
                  </a:lnTo>
                  <a:lnTo>
                    <a:pt x="1310440" y="159591"/>
                  </a:lnTo>
                  <a:lnTo>
                    <a:pt x="1309293" y="148450"/>
                  </a:lnTo>
                  <a:lnTo>
                    <a:pt x="1308528" y="137848"/>
                  </a:lnTo>
                  <a:lnTo>
                    <a:pt x="1307679" y="118394"/>
                  </a:lnTo>
                  <a:lnTo>
                    <a:pt x="1307301" y="101811"/>
                  </a:lnTo>
                  <a:lnTo>
                    <a:pt x="1305016" y="86503"/>
                  </a:lnTo>
                  <a:lnTo>
                    <a:pt x="1302149" y="71762"/>
                  </a:lnTo>
                  <a:lnTo>
                    <a:pt x="1300875" y="57273"/>
                  </a:lnTo>
                  <a:lnTo>
                    <a:pt x="1296365" y="39520"/>
                  </a:lnTo>
                  <a:lnTo>
                    <a:pt x="1293794" y="31791"/>
                  </a:lnTo>
                  <a:lnTo>
                    <a:pt x="1291076" y="27866"/>
                  </a:lnTo>
                  <a:lnTo>
                    <a:pt x="1286655" y="22672"/>
                  </a:lnTo>
                  <a:lnTo>
                    <a:pt x="1285499" y="22245"/>
                  </a:lnTo>
                  <a:lnTo>
                    <a:pt x="1278424" y="2139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0037274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fontAlgn="base"/>
            <a:r>
              <a:rPr lang="en-US" sz="2800" kern="1200" dirty="0" smtClean="0">
                <a:solidFill>
                  <a:schemeClr val="tx2"/>
                </a:solidFill>
                <a:effectLst/>
                <a:latin typeface="+mj-lt"/>
                <a:ea typeface="+mj-ea"/>
                <a:cs typeface="+mj-cs"/>
              </a:rPr>
              <a:t>Three electric cars are carrying 79 persons. In the first car there are 17 more people than in the second and 15 less than in the third. How many persons in each car?</a:t>
            </a:r>
          </a:p>
        </p:txBody>
      </p:sp>
      <p:sp>
        <p:nvSpPr>
          <p:cNvPr id="7" name="SMARTPenAnnotation0"/>
          <p:cNvSpPr/>
          <p:nvPr/>
        </p:nvSpPr>
        <p:spPr>
          <a:xfrm>
            <a:off x="2722062" y="871537"/>
            <a:ext cx="192589" cy="146986"/>
          </a:xfrm>
          <a:custGeom>
            <a:avLst/>
            <a:gdLst/>
            <a:ahLst/>
            <a:cxnLst/>
            <a:rect l="0" t="0" r="0" b="0"/>
            <a:pathLst>
              <a:path w="192589" h="146986">
                <a:moveTo>
                  <a:pt x="6850" y="0"/>
                </a:moveTo>
                <a:lnTo>
                  <a:pt x="3058" y="0"/>
                </a:lnTo>
                <a:lnTo>
                  <a:pt x="1940" y="794"/>
                </a:lnTo>
                <a:lnTo>
                  <a:pt x="1196" y="2117"/>
                </a:lnTo>
                <a:lnTo>
                  <a:pt x="0" y="6151"/>
                </a:lnTo>
                <a:lnTo>
                  <a:pt x="696" y="6482"/>
                </a:lnTo>
                <a:lnTo>
                  <a:pt x="5883" y="7057"/>
                </a:lnTo>
                <a:lnTo>
                  <a:pt x="6205" y="7879"/>
                </a:lnTo>
                <a:lnTo>
                  <a:pt x="6564" y="10910"/>
                </a:lnTo>
                <a:lnTo>
                  <a:pt x="7453" y="12830"/>
                </a:lnTo>
                <a:lnTo>
                  <a:pt x="10558" y="17079"/>
                </a:lnTo>
                <a:lnTo>
                  <a:pt x="12497" y="18530"/>
                </a:lnTo>
                <a:lnTo>
                  <a:pt x="16768" y="20142"/>
                </a:lnTo>
                <a:lnTo>
                  <a:pt x="21312" y="22975"/>
                </a:lnTo>
                <a:lnTo>
                  <a:pt x="25978" y="26880"/>
                </a:lnTo>
                <a:lnTo>
                  <a:pt x="30697" y="31261"/>
                </a:lnTo>
                <a:lnTo>
                  <a:pt x="37817" y="38190"/>
                </a:lnTo>
                <a:lnTo>
                  <a:pt x="40988" y="40542"/>
                </a:lnTo>
                <a:lnTo>
                  <a:pt x="44690" y="42903"/>
                </a:lnTo>
                <a:lnTo>
                  <a:pt x="48746" y="45270"/>
                </a:lnTo>
                <a:lnTo>
                  <a:pt x="52243" y="48437"/>
                </a:lnTo>
                <a:lnTo>
                  <a:pt x="55368" y="52135"/>
                </a:lnTo>
                <a:lnTo>
                  <a:pt x="58245" y="56188"/>
                </a:lnTo>
                <a:lnTo>
                  <a:pt x="61751" y="59683"/>
                </a:lnTo>
                <a:lnTo>
                  <a:pt x="65676" y="62808"/>
                </a:lnTo>
                <a:lnTo>
                  <a:pt x="69880" y="65684"/>
                </a:lnTo>
                <a:lnTo>
                  <a:pt x="73476" y="68396"/>
                </a:lnTo>
                <a:lnTo>
                  <a:pt x="76667" y="70997"/>
                </a:lnTo>
                <a:lnTo>
                  <a:pt x="79589" y="73525"/>
                </a:lnTo>
                <a:lnTo>
                  <a:pt x="83124" y="76004"/>
                </a:lnTo>
                <a:lnTo>
                  <a:pt x="87068" y="78451"/>
                </a:lnTo>
                <a:lnTo>
                  <a:pt x="91285" y="80876"/>
                </a:lnTo>
                <a:lnTo>
                  <a:pt x="94890" y="83286"/>
                </a:lnTo>
                <a:lnTo>
                  <a:pt x="98087" y="85686"/>
                </a:lnTo>
                <a:lnTo>
                  <a:pt x="101012" y="88080"/>
                </a:lnTo>
                <a:lnTo>
                  <a:pt x="104550" y="90470"/>
                </a:lnTo>
                <a:lnTo>
                  <a:pt x="108496" y="92857"/>
                </a:lnTo>
                <a:lnTo>
                  <a:pt x="112714" y="95242"/>
                </a:lnTo>
                <a:lnTo>
                  <a:pt x="116319" y="97626"/>
                </a:lnTo>
                <a:lnTo>
                  <a:pt x="119517" y="100009"/>
                </a:lnTo>
                <a:lnTo>
                  <a:pt x="122443" y="102392"/>
                </a:lnTo>
                <a:lnTo>
                  <a:pt x="125187" y="104774"/>
                </a:lnTo>
                <a:lnTo>
                  <a:pt x="127810" y="107155"/>
                </a:lnTo>
                <a:lnTo>
                  <a:pt x="130353" y="109537"/>
                </a:lnTo>
                <a:lnTo>
                  <a:pt x="133635" y="111918"/>
                </a:lnTo>
                <a:lnTo>
                  <a:pt x="137411" y="114300"/>
                </a:lnTo>
                <a:lnTo>
                  <a:pt x="141516" y="116681"/>
                </a:lnTo>
                <a:lnTo>
                  <a:pt x="145046" y="119062"/>
                </a:lnTo>
                <a:lnTo>
                  <a:pt x="148193" y="121444"/>
                </a:lnTo>
                <a:lnTo>
                  <a:pt x="151085" y="123825"/>
                </a:lnTo>
                <a:lnTo>
                  <a:pt x="156415" y="126471"/>
                </a:lnTo>
                <a:lnTo>
                  <a:pt x="158947" y="127176"/>
                </a:lnTo>
                <a:lnTo>
                  <a:pt x="163878" y="130077"/>
                </a:lnTo>
                <a:lnTo>
                  <a:pt x="166304" y="131962"/>
                </a:lnTo>
                <a:lnTo>
                  <a:pt x="171116" y="134056"/>
                </a:lnTo>
                <a:lnTo>
                  <a:pt x="173511" y="134614"/>
                </a:lnTo>
                <a:lnTo>
                  <a:pt x="178288" y="137351"/>
                </a:lnTo>
                <a:lnTo>
                  <a:pt x="184030" y="141784"/>
                </a:lnTo>
                <a:lnTo>
                  <a:pt x="186932" y="142390"/>
                </a:lnTo>
                <a:lnTo>
                  <a:pt x="192257" y="142847"/>
                </a:lnTo>
                <a:lnTo>
                  <a:pt x="192522" y="146985"/>
                </a:lnTo>
                <a:lnTo>
                  <a:pt x="192588"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
          <p:cNvSpPr/>
          <p:nvPr/>
        </p:nvSpPr>
        <p:spPr>
          <a:xfrm>
            <a:off x="2728912" y="885825"/>
            <a:ext cx="178595" cy="150019"/>
          </a:xfrm>
          <a:custGeom>
            <a:avLst/>
            <a:gdLst/>
            <a:ahLst/>
            <a:cxnLst/>
            <a:rect l="0" t="0" r="0" b="0"/>
            <a:pathLst>
              <a:path w="178595" h="150019">
                <a:moveTo>
                  <a:pt x="178594" y="0"/>
                </a:moveTo>
                <a:lnTo>
                  <a:pt x="174802" y="0"/>
                </a:lnTo>
                <a:lnTo>
                  <a:pt x="173684" y="793"/>
                </a:lnTo>
                <a:lnTo>
                  <a:pt x="172939" y="2116"/>
                </a:lnTo>
                <a:lnTo>
                  <a:pt x="172443" y="3792"/>
                </a:lnTo>
                <a:lnTo>
                  <a:pt x="171318" y="4909"/>
                </a:lnTo>
                <a:lnTo>
                  <a:pt x="169775" y="5654"/>
                </a:lnTo>
                <a:lnTo>
                  <a:pt x="167952" y="6150"/>
                </a:lnTo>
                <a:lnTo>
                  <a:pt x="166737" y="7275"/>
                </a:lnTo>
                <a:lnTo>
                  <a:pt x="165926" y="8819"/>
                </a:lnTo>
                <a:lnTo>
                  <a:pt x="165386" y="10641"/>
                </a:lnTo>
                <a:lnTo>
                  <a:pt x="162670" y="14783"/>
                </a:lnTo>
                <a:lnTo>
                  <a:pt x="158816" y="19270"/>
                </a:lnTo>
                <a:lnTo>
                  <a:pt x="154458" y="23910"/>
                </a:lnTo>
                <a:lnTo>
                  <a:pt x="134315" y="44259"/>
                </a:lnTo>
                <a:lnTo>
                  <a:pt x="130024" y="47762"/>
                </a:lnTo>
                <a:lnTo>
                  <a:pt x="124783" y="51685"/>
                </a:lnTo>
                <a:lnTo>
                  <a:pt x="118907" y="55888"/>
                </a:lnTo>
                <a:lnTo>
                  <a:pt x="113403" y="59483"/>
                </a:lnTo>
                <a:lnTo>
                  <a:pt x="108146" y="62674"/>
                </a:lnTo>
                <a:lnTo>
                  <a:pt x="103054" y="65595"/>
                </a:lnTo>
                <a:lnTo>
                  <a:pt x="98071" y="69130"/>
                </a:lnTo>
                <a:lnTo>
                  <a:pt x="93162" y="73074"/>
                </a:lnTo>
                <a:lnTo>
                  <a:pt x="88302" y="77291"/>
                </a:lnTo>
                <a:lnTo>
                  <a:pt x="83474" y="80896"/>
                </a:lnTo>
                <a:lnTo>
                  <a:pt x="78668" y="84093"/>
                </a:lnTo>
                <a:lnTo>
                  <a:pt x="73876" y="87018"/>
                </a:lnTo>
                <a:lnTo>
                  <a:pt x="69095" y="90556"/>
                </a:lnTo>
                <a:lnTo>
                  <a:pt x="64320" y="94501"/>
                </a:lnTo>
                <a:lnTo>
                  <a:pt x="59548" y="98720"/>
                </a:lnTo>
                <a:lnTo>
                  <a:pt x="54780" y="102325"/>
                </a:lnTo>
                <a:lnTo>
                  <a:pt x="50014" y="105523"/>
                </a:lnTo>
                <a:lnTo>
                  <a:pt x="45249" y="108449"/>
                </a:lnTo>
                <a:lnTo>
                  <a:pt x="40485" y="111193"/>
                </a:lnTo>
                <a:lnTo>
                  <a:pt x="30958" y="116358"/>
                </a:lnTo>
                <a:lnTo>
                  <a:pt x="27782" y="118847"/>
                </a:lnTo>
                <a:lnTo>
                  <a:pt x="25665" y="121300"/>
                </a:lnTo>
                <a:lnTo>
                  <a:pt x="24254" y="123729"/>
                </a:lnTo>
                <a:lnTo>
                  <a:pt x="22519" y="126142"/>
                </a:lnTo>
                <a:lnTo>
                  <a:pt x="20569" y="128545"/>
                </a:lnTo>
                <a:lnTo>
                  <a:pt x="18475" y="130940"/>
                </a:lnTo>
                <a:lnTo>
                  <a:pt x="16286" y="133331"/>
                </a:lnTo>
                <a:lnTo>
                  <a:pt x="11736" y="138104"/>
                </a:lnTo>
                <a:lnTo>
                  <a:pt x="0" y="15001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
          <p:cNvSpPr/>
          <p:nvPr/>
        </p:nvSpPr>
        <p:spPr>
          <a:xfrm>
            <a:off x="2621756" y="1321593"/>
            <a:ext cx="171423" cy="185736"/>
          </a:xfrm>
          <a:custGeom>
            <a:avLst/>
            <a:gdLst/>
            <a:ahLst/>
            <a:cxnLst/>
            <a:rect l="0" t="0" r="0" b="0"/>
            <a:pathLst>
              <a:path w="171423" h="185736">
                <a:moveTo>
                  <a:pt x="21431" y="0"/>
                </a:moveTo>
                <a:lnTo>
                  <a:pt x="21431" y="66675"/>
                </a:lnTo>
                <a:lnTo>
                  <a:pt x="22225" y="69057"/>
                </a:lnTo>
                <a:lnTo>
                  <a:pt x="25223" y="73819"/>
                </a:lnTo>
                <a:lnTo>
                  <a:pt x="27085" y="78582"/>
                </a:lnTo>
                <a:lnTo>
                  <a:pt x="27582" y="80963"/>
                </a:lnTo>
                <a:lnTo>
                  <a:pt x="28707" y="82550"/>
                </a:lnTo>
                <a:lnTo>
                  <a:pt x="30250" y="83609"/>
                </a:lnTo>
                <a:lnTo>
                  <a:pt x="32073" y="84314"/>
                </a:lnTo>
                <a:lnTo>
                  <a:pt x="36215" y="87215"/>
                </a:lnTo>
                <a:lnTo>
                  <a:pt x="38431" y="89099"/>
                </a:lnTo>
                <a:lnTo>
                  <a:pt x="40702" y="90356"/>
                </a:lnTo>
                <a:lnTo>
                  <a:pt x="45342" y="91752"/>
                </a:lnTo>
                <a:lnTo>
                  <a:pt x="50050" y="94489"/>
                </a:lnTo>
                <a:lnTo>
                  <a:pt x="52416" y="96330"/>
                </a:lnTo>
                <a:lnTo>
                  <a:pt x="57163" y="98376"/>
                </a:lnTo>
                <a:lnTo>
                  <a:pt x="61918" y="99285"/>
                </a:lnTo>
                <a:lnTo>
                  <a:pt x="66677" y="99689"/>
                </a:lnTo>
                <a:lnTo>
                  <a:pt x="71438" y="99869"/>
                </a:lnTo>
                <a:lnTo>
                  <a:pt x="73819" y="99917"/>
                </a:lnTo>
                <a:lnTo>
                  <a:pt x="76200" y="99155"/>
                </a:lnTo>
                <a:lnTo>
                  <a:pt x="80963" y="96192"/>
                </a:lnTo>
                <a:lnTo>
                  <a:pt x="85725" y="94346"/>
                </a:lnTo>
                <a:lnTo>
                  <a:pt x="88106" y="93854"/>
                </a:lnTo>
                <a:lnTo>
                  <a:pt x="92869" y="91190"/>
                </a:lnTo>
                <a:lnTo>
                  <a:pt x="97631" y="87360"/>
                </a:lnTo>
                <a:lnTo>
                  <a:pt x="102394" y="83012"/>
                </a:lnTo>
                <a:lnTo>
                  <a:pt x="109537" y="76102"/>
                </a:lnTo>
                <a:lnTo>
                  <a:pt x="111919" y="72960"/>
                </a:lnTo>
                <a:lnTo>
                  <a:pt x="114300" y="69278"/>
                </a:lnTo>
                <a:lnTo>
                  <a:pt x="116681" y="65235"/>
                </a:lnTo>
                <a:lnTo>
                  <a:pt x="119062" y="61746"/>
                </a:lnTo>
                <a:lnTo>
                  <a:pt x="121444" y="58627"/>
                </a:lnTo>
                <a:lnTo>
                  <a:pt x="126206" y="53044"/>
                </a:lnTo>
                <a:lnTo>
                  <a:pt x="130969" y="47917"/>
                </a:lnTo>
                <a:lnTo>
                  <a:pt x="132556" y="45438"/>
                </a:lnTo>
                <a:lnTo>
                  <a:pt x="134320" y="40568"/>
                </a:lnTo>
                <a:lnTo>
                  <a:pt x="135104" y="35757"/>
                </a:lnTo>
                <a:lnTo>
                  <a:pt x="135452" y="30974"/>
                </a:lnTo>
                <a:lnTo>
                  <a:pt x="135607" y="26202"/>
                </a:lnTo>
                <a:lnTo>
                  <a:pt x="135715" y="14289"/>
                </a:lnTo>
                <a:lnTo>
                  <a:pt x="135728" y="8555"/>
                </a:lnTo>
                <a:lnTo>
                  <a:pt x="133613" y="5655"/>
                </a:lnTo>
                <a:lnTo>
                  <a:pt x="128674" y="98"/>
                </a:lnTo>
                <a:lnTo>
                  <a:pt x="128599" y="5667"/>
                </a:lnTo>
                <a:lnTo>
                  <a:pt x="128587" y="23911"/>
                </a:lnTo>
                <a:lnTo>
                  <a:pt x="129381" y="26259"/>
                </a:lnTo>
                <a:lnTo>
                  <a:pt x="132380" y="30986"/>
                </a:lnTo>
                <a:lnTo>
                  <a:pt x="134242" y="35732"/>
                </a:lnTo>
                <a:lnTo>
                  <a:pt x="135069" y="40487"/>
                </a:lnTo>
                <a:lnTo>
                  <a:pt x="135437" y="45247"/>
                </a:lnTo>
                <a:lnTo>
                  <a:pt x="136329" y="47627"/>
                </a:lnTo>
                <a:lnTo>
                  <a:pt x="139436" y="52389"/>
                </a:lnTo>
                <a:lnTo>
                  <a:pt x="140582" y="55563"/>
                </a:lnTo>
                <a:lnTo>
                  <a:pt x="141347" y="59267"/>
                </a:lnTo>
                <a:lnTo>
                  <a:pt x="141856" y="63324"/>
                </a:lnTo>
                <a:lnTo>
                  <a:pt x="142989" y="66822"/>
                </a:lnTo>
                <a:lnTo>
                  <a:pt x="144539" y="69948"/>
                </a:lnTo>
                <a:lnTo>
                  <a:pt x="146365" y="72826"/>
                </a:lnTo>
                <a:lnTo>
                  <a:pt x="149170" y="75538"/>
                </a:lnTo>
                <a:lnTo>
                  <a:pt x="152628" y="78140"/>
                </a:lnTo>
                <a:lnTo>
                  <a:pt x="156521" y="80669"/>
                </a:lnTo>
                <a:lnTo>
                  <a:pt x="159116" y="83942"/>
                </a:lnTo>
                <a:lnTo>
                  <a:pt x="160846" y="87711"/>
                </a:lnTo>
                <a:lnTo>
                  <a:pt x="161999" y="91812"/>
                </a:lnTo>
                <a:lnTo>
                  <a:pt x="162768" y="95339"/>
                </a:lnTo>
                <a:lnTo>
                  <a:pt x="163281" y="98485"/>
                </a:lnTo>
                <a:lnTo>
                  <a:pt x="163623" y="101375"/>
                </a:lnTo>
                <a:lnTo>
                  <a:pt x="164644" y="104096"/>
                </a:lnTo>
                <a:lnTo>
                  <a:pt x="167896" y="109236"/>
                </a:lnTo>
                <a:lnTo>
                  <a:pt x="169081" y="112512"/>
                </a:lnTo>
                <a:lnTo>
                  <a:pt x="169870" y="116283"/>
                </a:lnTo>
                <a:lnTo>
                  <a:pt x="170397" y="120384"/>
                </a:lnTo>
                <a:lnTo>
                  <a:pt x="170748" y="123913"/>
                </a:lnTo>
                <a:lnTo>
                  <a:pt x="170982" y="127058"/>
                </a:lnTo>
                <a:lnTo>
                  <a:pt x="171242" y="132671"/>
                </a:lnTo>
                <a:lnTo>
                  <a:pt x="171388" y="140293"/>
                </a:lnTo>
                <a:lnTo>
                  <a:pt x="171422" y="145167"/>
                </a:lnTo>
                <a:lnTo>
                  <a:pt x="170638" y="147578"/>
                </a:lnTo>
                <a:lnTo>
                  <a:pt x="167649" y="152374"/>
                </a:lnTo>
                <a:lnTo>
                  <a:pt x="165792" y="157151"/>
                </a:lnTo>
                <a:lnTo>
                  <a:pt x="165297" y="159536"/>
                </a:lnTo>
                <a:lnTo>
                  <a:pt x="162630" y="164303"/>
                </a:lnTo>
                <a:lnTo>
                  <a:pt x="160807" y="166685"/>
                </a:lnTo>
                <a:lnTo>
                  <a:pt x="158798" y="168274"/>
                </a:lnTo>
                <a:lnTo>
                  <a:pt x="156666" y="169333"/>
                </a:lnTo>
                <a:lnTo>
                  <a:pt x="151385" y="171303"/>
                </a:lnTo>
                <a:lnTo>
                  <a:pt x="147755" y="172940"/>
                </a:lnTo>
                <a:lnTo>
                  <a:pt x="143747" y="174824"/>
                </a:lnTo>
                <a:lnTo>
                  <a:pt x="139487" y="176081"/>
                </a:lnTo>
                <a:lnTo>
                  <a:pt x="135060" y="176919"/>
                </a:lnTo>
                <a:lnTo>
                  <a:pt x="130521" y="177477"/>
                </a:lnTo>
                <a:lnTo>
                  <a:pt x="125908" y="178643"/>
                </a:lnTo>
                <a:lnTo>
                  <a:pt x="121245" y="180214"/>
                </a:lnTo>
                <a:lnTo>
                  <a:pt x="116548" y="182055"/>
                </a:lnTo>
                <a:lnTo>
                  <a:pt x="111830" y="183283"/>
                </a:lnTo>
                <a:lnTo>
                  <a:pt x="107097" y="184101"/>
                </a:lnTo>
                <a:lnTo>
                  <a:pt x="102354" y="184647"/>
                </a:lnTo>
                <a:lnTo>
                  <a:pt x="98399" y="185010"/>
                </a:lnTo>
                <a:lnTo>
                  <a:pt x="94968" y="185253"/>
                </a:lnTo>
                <a:lnTo>
                  <a:pt x="91887" y="185414"/>
                </a:lnTo>
                <a:lnTo>
                  <a:pt x="84230" y="185594"/>
                </a:lnTo>
                <a:lnTo>
                  <a:pt x="38074" y="185735"/>
                </a:lnTo>
                <a:lnTo>
                  <a:pt x="34114" y="184942"/>
                </a:lnTo>
                <a:lnTo>
                  <a:pt x="30680" y="183620"/>
                </a:lnTo>
                <a:lnTo>
                  <a:pt x="27597" y="181945"/>
                </a:lnTo>
                <a:lnTo>
                  <a:pt x="24748" y="180828"/>
                </a:lnTo>
                <a:lnTo>
                  <a:pt x="19466" y="179587"/>
                </a:lnTo>
                <a:lnTo>
                  <a:pt x="14472" y="179035"/>
                </a:lnTo>
                <a:lnTo>
                  <a:pt x="12029" y="178888"/>
                </a:lnTo>
                <a:lnTo>
                  <a:pt x="10401" y="177996"/>
                </a:lnTo>
                <a:lnTo>
                  <a:pt x="9315" y="176608"/>
                </a:lnTo>
                <a:lnTo>
                  <a:pt x="8591" y="174889"/>
                </a:lnTo>
                <a:lnTo>
                  <a:pt x="7315" y="173743"/>
                </a:lnTo>
                <a:lnTo>
                  <a:pt x="5670" y="172978"/>
                </a:lnTo>
                <a:lnTo>
                  <a:pt x="3780" y="172469"/>
                </a:lnTo>
                <a:lnTo>
                  <a:pt x="2520" y="171336"/>
                </a:lnTo>
                <a:lnTo>
                  <a:pt x="1680" y="169786"/>
                </a:lnTo>
                <a:lnTo>
                  <a:pt x="0" y="16430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
          <p:cNvSpPr/>
          <p:nvPr/>
        </p:nvSpPr>
        <p:spPr>
          <a:xfrm>
            <a:off x="7136606" y="1281819"/>
            <a:ext cx="264320" cy="139788"/>
          </a:xfrm>
          <a:custGeom>
            <a:avLst/>
            <a:gdLst/>
            <a:ahLst/>
            <a:cxnLst/>
            <a:rect l="0" t="0" r="0" b="0"/>
            <a:pathLst>
              <a:path w="264320" h="139788">
                <a:moveTo>
                  <a:pt x="0" y="39774"/>
                </a:moveTo>
                <a:lnTo>
                  <a:pt x="6850" y="32925"/>
                </a:lnTo>
                <a:lnTo>
                  <a:pt x="7057" y="28925"/>
                </a:lnTo>
                <a:lnTo>
                  <a:pt x="7118" y="26506"/>
                </a:lnTo>
                <a:lnTo>
                  <a:pt x="7920" y="26166"/>
                </a:lnTo>
                <a:lnTo>
                  <a:pt x="14911" y="25621"/>
                </a:lnTo>
                <a:lnTo>
                  <a:pt x="21615" y="25527"/>
                </a:lnTo>
                <a:lnTo>
                  <a:pt x="23936" y="25513"/>
                </a:lnTo>
                <a:lnTo>
                  <a:pt x="26276" y="24711"/>
                </a:lnTo>
                <a:lnTo>
                  <a:pt x="33362" y="20582"/>
                </a:lnTo>
                <a:lnTo>
                  <a:pt x="40488" y="18213"/>
                </a:lnTo>
                <a:lnTo>
                  <a:pt x="45247" y="14846"/>
                </a:lnTo>
                <a:lnTo>
                  <a:pt x="49214" y="13630"/>
                </a:lnTo>
                <a:lnTo>
                  <a:pt x="54241" y="12820"/>
                </a:lnTo>
                <a:lnTo>
                  <a:pt x="59973" y="12280"/>
                </a:lnTo>
                <a:lnTo>
                  <a:pt x="64588" y="11919"/>
                </a:lnTo>
                <a:lnTo>
                  <a:pt x="71833" y="11519"/>
                </a:lnTo>
                <a:lnTo>
                  <a:pt x="76463" y="10619"/>
                </a:lnTo>
                <a:lnTo>
                  <a:pt x="81932" y="9225"/>
                </a:lnTo>
                <a:lnTo>
                  <a:pt x="87959" y="7502"/>
                </a:lnTo>
                <a:lnTo>
                  <a:pt x="93564" y="6353"/>
                </a:lnTo>
                <a:lnTo>
                  <a:pt x="98888" y="5587"/>
                </a:lnTo>
                <a:lnTo>
                  <a:pt x="104025" y="5077"/>
                </a:lnTo>
                <a:lnTo>
                  <a:pt x="109038" y="4736"/>
                </a:lnTo>
                <a:lnTo>
                  <a:pt x="113966" y="4509"/>
                </a:lnTo>
                <a:lnTo>
                  <a:pt x="118840" y="4358"/>
                </a:lnTo>
                <a:lnTo>
                  <a:pt x="122883" y="3463"/>
                </a:lnTo>
                <a:lnTo>
                  <a:pt x="129492" y="353"/>
                </a:lnTo>
                <a:lnTo>
                  <a:pt x="133159" y="0"/>
                </a:lnTo>
                <a:lnTo>
                  <a:pt x="137191" y="558"/>
                </a:lnTo>
                <a:lnTo>
                  <a:pt x="147485" y="3365"/>
                </a:lnTo>
                <a:lnTo>
                  <a:pt x="153060" y="3851"/>
                </a:lnTo>
                <a:lnTo>
                  <a:pt x="155221" y="4713"/>
                </a:lnTo>
                <a:lnTo>
                  <a:pt x="161262" y="8925"/>
                </a:lnTo>
                <a:lnTo>
                  <a:pt x="162953" y="10188"/>
                </a:lnTo>
                <a:lnTo>
                  <a:pt x="163405" y="11319"/>
                </a:lnTo>
                <a:lnTo>
                  <a:pt x="163904" y="14692"/>
                </a:lnTo>
                <a:lnTo>
                  <a:pt x="163245" y="16703"/>
                </a:lnTo>
                <a:lnTo>
                  <a:pt x="160395" y="21054"/>
                </a:lnTo>
                <a:lnTo>
                  <a:pt x="157007" y="25405"/>
                </a:lnTo>
                <a:lnTo>
                  <a:pt x="153654" y="28890"/>
                </a:lnTo>
                <a:lnTo>
                  <a:pt x="152442" y="30931"/>
                </a:lnTo>
                <a:lnTo>
                  <a:pt x="151634" y="33085"/>
                </a:lnTo>
                <a:lnTo>
                  <a:pt x="151095" y="35315"/>
                </a:lnTo>
                <a:lnTo>
                  <a:pt x="149943" y="37595"/>
                </a:lnTo>
                <a:lnTo>
                  <a:pt x="148381" y="39909"/>
                </a:lnTo>
                <a:lnTo>
                  <a:pt x="146545" y="42245"/>
                </a:lnTo>
                <a:lnTo>
                  <a:pt x="144528" y="44597"/>
                </a:lnTo>
                <a:lnTo>
                  <a:pt x="142390" y="46958"/>
                </a:lnTo>
                <a:lnTo>
                  <a:pt x="140170" y="49326"/>
                </a:lnTo>
                <a:lnTo>
                  <a:pt x="137897" y="52492"/>
                </a:lnTo>
                <a:lnTo>
                  <a:pt x="135588" y="56190"/>
                </a:lnTo>
                <a:lnTo>
                  <a:pt x="133254" y="60243"/>
                </a:lnTo>
                <a:lnTo>
                  <a:pt x="130905" y="63739"/>
                </a:lnTo>
                <a:lnTo>
                  <a:pt x="128545" y="66863"/>
                </a:lnTo>
                <a:lnTo>
                  <a:pt x="126178" y="69740"/>
                </a:lnTo>
                <a:lnTo>
                  <a:pt x="123806" y="72451"/>
                </a:lnTo>
                <a:lnTo>
                  <a:pt x="121431" y="75053"/>
                </a:lnTo>
                <a:lnTo>
                  <a:pt x="119054" y="77581"/>
                </a:lnTo>
                <a:lnTo>
                  <a:pt x="117469" y="80060"/>
                </a:lnTo>
                <a:lnTo>
                  <a:pt x="116413" y="82506"/>
                </a:lnTo>
                <a:lnTo>
                  <a:pt x="115708" y="84931"/>
                </a:lnTo>
                <a:lnTo>
                  <a:pt x="114445" y="87341"/>
                </a:lnTo>
                <a:lnTo>
                  <a:pt x="112809" y="89742"/>
                </a:lnTo>
                <a:lnTo>
                  <a:pt x="110925" y="92136"/>
                </a:lnTo>
                <a:lnTo>
                  <a:pt x="108874" y="94526"/>
                </a:lnTo>
                <a:lnTo>
                  <a:pt x="106714" y="96913"/>
                </a:lnTo>
                <a:lnTo>
                  <a:pt x="102197" y="101682"/>
                </a:lnTo>
                <a:lnTo>
                  <a:pt x="90462" y="113592"/>
                </a:lnTo>
                <a:lnTo>
                  <a:pt x="88883" y="115974"/>
                </a:lnTo>
                <a:lnTo>
                  <a:pt x="87830" y="118355"/>
                </a:lnTo>
                <a:lnTo>
                  <a:pt x="87129" y="120737"/>
                </a:lnTo>
                <a:lnTo>
                  <a:pt x="86660" y="123118"/>
                </a:lnTo>
                <a:lnTo>
                  <a:pt x="86349" y="125499"/>
                </a:lnTo>
                <a:lnTo>
                  <a:pt x="86141" y="127881"/>
                </a:lnTo>
                <a:lnTo>
                  <a:pt x="85209" y="129468"/>
                </a:lnTo>
                <a:lnTo>
                  <a:pt x="83793" y="130526"/>
                </a:lnTo>
                <a:lnTo>
                  <a:pt x="82056" y="131232"/>
                </a:lnTo>
                <a:lnTo>
                  <a:pt x="80898" y="132496"/>
                </a:lnTo>
                <a:lnTo>
                  <a:pt x="80125" y="134133"/>
                </a:lnTo>
                <a:lnTo>
                  <a:pt x="78608" y="139689"/>
                </a:lnTo>
                <a:lnTo>
                  <a:pt x="86356" y="139774"/>
                </a:lnTo>
                <a:lnTo>
                  <a:pt x="158378" y="139787"/>
                </a:lnTo>
                <a:lnTo>
                  <a:pt x="164323" y="138993"/>
                </a:lnTo>
                <a:lnTo>
                  <a:pt x="169874" y="137670"/>
                </a:lnTo>
                <a:lnTo>
                  <a:pt x="175162" y="135994"/>
                </a:lnTo>
                <a:lnTo>
                  <a:pt x="180275" y="134877"/>
                </a:lnTo>
                <a:lnTo>
                  <a:pt x="185271" y="134133"/>
                </a:lnTo>
                <a:lnTo>
                  <a:pt x="190189" y="133636"/>
                </a:lnTo>
                <a:lnTo>
                  <a:pt x="195055" y="133305"/>
                </a:lnTo>
                <a:lnTo>
                  <a:pt x="199887" y="133084"/>
                </a:lnTo>
                <a:lnTo>
                  <a:pt x="209488" y="132839"/>
                </a:lnTo>
                <a:lnTo>
                  <a:pt x="229562" y="132669"/>
                </a:lnTo>
                <a:lnTo>
                  <a:pt x="232417" y="131866"/>
                </a:lnTo>
                <a:lnTo>
                  <a:pt x="240225" y="127739"/>
                </a:lnTo>
                <a:lnTo>
                  <a:pt x="245144" y="126495"/>
                </a:lnTo>
                <a:lnTo>
                  <a:pt x="252376" y="125794"/>
                </a:lnTo>
                <a:lnTo>
                  <a:pt x="259545" y="125587"/>
                </a:lnTo>
                <a:lnTo>
                  <a:pt x="264319" y="12549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
          <p:cNvSpPr/>
          <p:nvPr/>
        </p:nvSpPr>
        <p:spPr>
          <a:xfrm>
            <a:off x="7168209" y="1335881"/>
            <a:ext cx="239860" cy="7145"/>
          </a:xfrm>
          <a:custGeom>
            <a:avLst/>
            <a:gdLst/>
            <a:ahLst/>
            <a:cxnLst/>
            <a:rect l="0" t="0" r="0" b="0"/>
            <a:pathLst>
              <a:path w="239860" h="7145">
                <a:moveTo>
                  <a:pt x="4116" y="7144"/>
                </a:moveTo>
                <a:lnTo>
                  <a:pt x="0" y="7144"/>
                </a:lnTo>
                <a:lnTo>
                  <a:pt x="54762" y="7144"/>
                </a:lnTo>
                <a:lnTo>
                  <a:pt x="61693" y="6350"/>
                </a:lnTo>
                <a:lnTo>
                  <a:pt x="68694" y="5027"/>
                </a:lnTo>
                <a:lnTo>
                  <a:pt x="75743" y="3351"/>
                </a:lnTo>
                <a:lnTo>
                  <a:pt x="83617" y="2234"/>
                </a:lnTo>
                <a:lnTo>
                  <a:pt x="92042" y="1489"/>
                </a:lnTo>
                <a:lnTo>
                  <a:pt x="100833" y="993"/>
                </a:lnTo>
                <a:lnTo>
                  <a:pt x="116951" y="441"/>
                </a:lnTo>
                <a:lnTo>
                  <a:pt x="141530" y="131"/>
                </a:lnTo>
                <a:lnTo>
                  <a:pt x="23985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5"/>
          <p:cNvSpPr/>
          <p:nvPr/>
        </p:nvSpPr>
        <p:spPr>
          <a:xfrm>
            <a:off x="1408319" y="2321718"/>
            <a:ext cx="291894" cy="321470"/>
          </a:xfrm>
          <a:custGeom>
            <a:avLst/>
            <a:gdLst/>
            <a:ahLst/>
            <a:cxnLst/>
            <a:rect l="0" t="0" r="0" b="0"/>
            <a:pathLst>
              <a:path w="291894" h="321470">
                <a:moveTo>
                  <a:pt x="13287" y="0"/>
                </a:moveTo>
                <a:lnTo>
                  <a:pt x="2377" y="0"/>
                </a:lnTo>
                <a:lnTo>
                  <a:pt x="1251" y="794"/>
                </a:lnTo>
                <a:lnTo>
                  <a:pt x="500" y="2117"/>
                </a:lnTo>
                <a:lnTo>
                  <a:pt x="0" y="3793"/>
                </a:lnTo>
                <a:lnTo>
                  <a:pt x="460" y="5704"/>
                </a:lnTo>
                <a:lnTo>
                  <a:pt x="4106" y="12185"/>
                </a:lnTo>
                <a:lnTo>
                  <a:pt x="5238" y="16793"/>
                </a:lnTo>
                <a:lnTo>
                  <a:pt x="7857" y="21487"/>
                </a:lnTo>
                <a:lnTo>
                  <a:pt x="13795" y="30708"/>
                </a:lnTo>
                <a:lnTo>
                  <a:pt x="18275" y="39048"/>
                </a:lnTo>
                <a:lnTo>
                  <a:pt x="22912" y="48047"/>
                </a:lnTo>
                <a:lnTo>
                  <a:pt x="29735" y="55221"/>
                </a:lnTo>
                <a:lnTo>
                  <a:pt x="33778" y="58245"/>
                </a:lnTo>
                <a:lnTo>
                  <a:pt x="40385" y="65839"/>
                </a:lnTo>
                <a:lnTo>
                  <a:pt x="46762" y="74506"/>
                </a:lnTo>
                <a:lnTo>
                  <a:pt x="54888" y="83649"/>
                </a:lnTo>
                <a:lnTo>
                  <a:pt x="63791" y="93005"/>
                </a:lnTo>
                <a:lnTo>
                  <a:pt x="96660" y="126214"/>
                </a:lnTo>
                <a:lnTo>
                  <a:pt x="101412" y="131768"/>
                </a:lnTo>
                <a:lnTo>
                  <a:pt x="106168" y="137852"/>
                </a:lnTo>
                <a:lnTo>
                  <a:pt x="110927" y="144289"/>
                </a:lnTo>
                <a:lnTo>
                  <a:pt x="115686" y="150168"/>
                </a:lnTo>
                <a:lnTo>
                  <a:pt x="120447" y="155674"/>
                </a:lnTo>
                <a:lnTo>
                  <a:pt x="125208" y="160933"/>
                </a:lnTo>
                <a:lnTo>
                  <a:pt x="134732" y="171009"/>
                </a:lnTo>
                <a:lnTo>
                  <a:pt x="153781" y="190413"/>
                </a:lnTo>
                <a:lnTo>
                  <a:pt x="159337" y="195205"/>
                </a:lnTo>
                <a:lnTo>
                  <a:pt x="165422" y="199987"/>
                </a:lnTo>
                <a:lnTo>
                  <a:pt x="171860" y="204762"/>
                </a:lnTo>
                <a:lnTo>
                  <a:pt x="177740" y="209533"/>
                </a:lnTo>
                <a:lnTo>
                  <a:pt x="183247" y="214301"/>
                </a:lnTo>
                <a:lnTo>
                  <a:pt x="188506" y="219067"/>
                </a:lnTo>
                <a:lnTo>
                  <a:pt x="198583" y="228597"/>
                </a:lnTo>
                <a:lnTo>
                  <a:pt x="217987" y="247649"/>
                </a:lnTo>
                <a:lnTo>
                  <a:pt x="225444" y="257175"/>
                </a:lnTo>
                <a:lnTo>
                  <a:pt x="231404" y="265906"/>
                </a:lnTo>
                <a:lnTo>
                  <a:pt x="236699" y="272433"/>
                </a:lnTo>
                <a:lnTo>
                  <a:pt x="243814" y="280096"/>
                </a:lnTo>
                <a:lnTo>
                  <a:pt x="257525" y="294158"/>
                </a:lnTo>
                <a:lnTo>
                  <a:pt x="264977" y="299541"/>
                </a:lnTo>
                <a:lnTo>
                  <a:pt x="269186" y="302088"/>
                </a:lnTo>
                <a:lnTo>
                  <a:pt x="271993" y="304580"/>
                </a:lnTo>
                <a:lnTo>
                  <a:pt x="273864" y="307035"/>
                </a:lnTo>
                <a:lnTo>
                  <a:pt x="275111" y="309465"/>
                </a:lnTo>
                <a:lnTo>
                  <a:pt x="276736" y="311085"/>
                </a:lnTo>
                <a:lnTo>
                  <a:pt x="278613" y="312165"/>
                </a:lnTo>
                <a:lnTo>
                  <a:pt x="282816" y="313365"/>
                </a:lnTo>
                <a:lnTo>
                  <a:pt x="287330" y="313899"/>
                </a:lnTo>
                <a:lnTo>
                  <a:pt x="288851" y="314835"/>
                </a:lnTo>
                <a:lnTo>
                  <a:pt x="289865" y="316252"/>
                </a:lnTo>
                <a:lnTo>
                  <a:pt x="291893" y="3214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6"/>
          <p:cNvSpPr/>
          <p:nvPr/>
        </p:nvSpPr>
        <p:spPr>
          <a:xfrm>
            <a:off x="1378743" y="2350293"/>
            <a:ext cx="250033" cy="328614"/>
          </a:xfrm>
          <a:custGeom>
            <a:avLst/>
            <a:gdLst/>
            <a:ahLst/>
            <a:cxnLst/>
            <a:rect l="0" t="0" r="0" b="0"/>
            <a:pathLst>
              <a:path w="250033" h="328614">
                <a:moveTo>
                  <a:pt x="250032" y="0"/>
                </a:moveTo>
                <a:lnTo>
                  <a:pt x="250032" y="3793"/>
                </a:lnTo>
                <a:lnTo>
                  <a:pt x="249238" y="5704"/>
                </a:lnTo>
                <a:lnTo>
                  <a:pt x="244328" y="12185"/>
                </a:lnTo>
                <a:lnTo>
                  <a:pt x="237846" y="19927"/>
                </a:lnTo>
                <a:lnTo>
                  <a:pt x="233239" y="27642"/>
                </a:lnTo>
                <a:lnTo>
                  <a:pt x="228545" y="36363"/>
                </a:lnTo>
                <a:lnTo>
                  <a:pt x="223019" y="45530"/>
                </a:lnTo>
                <a:lnTo>
                  <a:pt x="210983" y="60410"/>
                </a:lnTo>
                <a:lnTo>
                  <a:pt x="206537" y="66467"/>
                </a:lnTo>
                <a:lnTo>
                  <a:pt x="197363" y="79547"/>
                </a:lnTo>
                <a:lnTo>
                  <a:pt x="187994" y="93298"/>
                </a:lnTo>
                <a:lnTo>
                  <a:pt x="182480" y="100299"/>
                </a:lnTo>
                <a:lnTo>
                  <a:pt x="176422" y="107347"/>
                </a:lnTo>
                <a:lnTo>
                  <a:pt x="170002" y="114428"/>
                </a:lnTo>
                <a:lnTo>
                  <a:pt x="164135" y="121529"/>
                </a:lnTo>
                <a:lnTo>
                  <a:pt x="158636" y="128644"/>
                </a:lnTo>
                <a:lnTo>
                  <a:pt x="153382" y="135769"/>
                </a:lnTo>
                <a:lnTo>
                  <a:pt x="147499" y="142900"/>
                </a:lnTo>
                <a:lnTo>
                  <a:pt x="141195" y="150036"/>
                </a:lnTo>
                <a:lnTo>
                  <a:pt x="134611" y="157174"/>
                </a:lnTo>
                <a:lnTo>
                  <a:pt x="128635" y="164314"/>
                </a:lnTo>
                <a:lnTo>
                  <a:pt x="123063" y="171455"/>
                </a:lnTo>
                <a:lnTo>
                  <a:pt x="117761" y="178597"/>
                </a:lnTo>
                <a:lnTo>
                  <a:pt x="113432" y="185740"/>
                </a:lnTo>
                <a:lnTo>
                  <a:pt x="109753" y="192883"/>
                </a:lnTo>
                <a:lnTo>
                  <a:pt x="106506" y="200026"/>
                </a:lnTo>
                <a:lnTo>
                  <a:pt x="102754" y="207170"/>
                </a:lnTo>
                <a:lnTo>
                  <a:pt x="98665" y="214313"/>
                </a:lnTo>
                <a:lnTo>
                  <a:pt x="94352" y="221457"/>
                </a:lnTo>
                <a:lnTo>
                  <a:pt x="85326" y="235744"/>
                </a:lnTo>
                <a:lnTo>
                  <a:pt x="80697" y="242888"/>
                </a:lnTo>
                <a:lnTo>
                  <a:pt x="76023" y="249238"/>
                </a:lnTo>
                <a:lnTo>
                  <a:pt x="71319" y="255059"/>
                </a:lnTo>
                <a:lnTo>
                  <a:pt x="66596" y="260527"/>
                </a:lnTo>
                <a:lnTo>
                  <a:pt x="61860" y="265760"/>
                </a:lnTo>
                <a:lnTo>
                  <a:pt x="52364" y="275807"/>
                </a:lnTo>
                <a:lnTo>
                  <a:pt x="44969" y="285565"/>
                </a:lnTo>
                <a:lnTo>
                  <a:pt x="39036" y="295193"/>
                </a:lnTo>
                <a:lnTo>
                  <a:pt x="33754" y="304764"/>
                </a:lnTo>
                <a:lnTo>
                  <a:pt x="26644" y="312192"/>
                </a:lnTo>
                <a:lnTo>
                  <a:pt x="18985" y="317346"/>
                </a:lnTo>
                <a:lnTo>
                  <a:pt x="12936" y="319637"/>
                </a:lnTo>
                <a:lnTo>
                  <a:pt x="11005" y="321041"/>
                </a:lnTo>
                <a:lnTo>
                  <a:pt x="9718" y="322771"/>
                </a:lnTo>
                <a:lnTo>
                  <a:pt x="8860" y="324718"/>
                </a:lnTo>
                <a:lnTo>
                  <a:pt x="7494" y="326016"/>
                </a:lnTo>
                <a:lnTo>
                  <a:pt x="5790" y="326882"/>
                </a:lnTo>
                <a:lnTo>
                  <a:pt x="0" y="3286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
          <p:cNvSpPr/>
          <p:nvPr/>
        </p:nvSpPr>
        <p:spPr>
          <a:xfrm>
            <a:off x="1807368" y="2500312"/>
            <a:ext cx="314326" cy="14289"/>
          </a:xfrm>
          <a:custGeom>
            <a:avLst/>
            <a:gdLst/>
            <a:ahLst/>
            <a:cxnLst/>
            <a:rect l="0" t="0" r="0" b="0"/>
            <a:pathLst>
              <a:path w="314326" h="14289">
                <a:moveTo>
                  <a:pt x="0" y="7144"/>
                </a:moveTo>
                <a:lnTo>
                  <a:pt x="13001" y="7144"/>
                </a:lnTo>
                <a:lnTo>
                  <a:pt x="15017" y="6350"/>
                </a:lnTo>
                <a:lnTo>
                  <a:pt x="17949" y="5027"/>
                </a:lnTo>
                <a:lnTo>
                  <a:pt x="21491" y="3352"/>
                </a:lnTo>
                <a:lnTo>
                  <a:pt x="26234" y="2234"/>
                </a:lnTo>
                <a:lnTo>
                  <a:pt x="31777" y="1489"/>
                </a:lnTo>
                <a:lnTo>
                  <a:pt x="37853" y="993"/>
                </a:lnTo>
                <a:lnTo>
                  <a:pt x="43492" y="662"/>
                </a:lnTo>
                <a:lnTo>
                  <a:pt x="53990" y="294"/>
                </a:lnTo>
                <a:lnTo>
                  <a:pt x="86250" y="39"/>
                </a:lnTo>
                <a:lnTo>
                  <a:pt x="217664" y="0"/>
                </a:lnTo>
                <a:lnTo>
                  <a:pt x="223691" y="794"/>
                </a:lnTo>
                <a:lnTo>
                  <a:pt x="230090" y="2117"/>
                </a:lnTo>
                <a:lnTo>
                  <a:pt x="236737" y="3792"/>
                </a:lnTo>
                <a:lnTo>
                  <a:pt x="242756" y="4910"/>
                </a:lnTo>
                <a:lnTo>
                  <a:pt x="248356" y="5654"/>
                </a:lnTo>
                <a:lnTo>
                  <a:pt x="253677" y="6151"/>
                </a:lnTo>
                <a:lnTo>
                  <a:pt x="258812" y="6482"/>
                </a:lnTo>
                <a:lnTo>
                  <a:pt x="263823" y="6702"/>
                </a:lnTo>
                <a:lnTo>
                  <a:pt x="268751" y="6850"/>
                </a:lnTo>
                <a:lnTo>
                  <a:pt x="273623" y="7741"/>
                </a:lnTo>
                <a:lnTo>
                  <a:pt x="278460" y="9130"/>
                </a:lnTo>
                <a:lnTo>
                  <a:pt x="283271" y="10849"/>
                </a:lnTo>
                <a:lnTo>
                  <a:pt x="287272" y="11995"/>
                </a:lnTo>
                <a:lnTo>
                  <a:pt x="290734" y="12759"/>
                </a:lnTo>
                <a:lnTo>
                  <a:pt x="293835" y="13269"/>
                </a:lnTo>
                <a:lnTo>
                  <a:pt x="296696" y="13608"/>
                </a:lnTo>
                <a:lnTo>
                  <a:pt x="301992" y="13986"/>
                </a:lnTo>
                <a:lnTo>
                  <a:pt x="311066" y="14228"/>
                </a:lnTo>
                <a:lnTo>
                  <a:pt x="314325" y="142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8"/>
          <p:cNvSpPr/>
          <p:nvPr/>
        </p:nvSpPr>
        <p:spPr>
          <a:xfrm>
            <a:off x="1931840" y="2400300"/>
            <a:ext cx="68411" cy="235744"/>
          </a:xfrm>
          <a:custGeom>
            <a:avLst/>
            <a:gdLst/>
            <a:ahLst/>
            <a:cxnLst/>
            <a:rect l="0" t="0" r="0" b="0"/>
            <a:pathLst>
              <a:path w="68411" h="235744">
                <a:moveTo>
                  <a:pt x="4116" y="0"/>
                </a:moveTo>
                <a:lnTo>
                  <a:pt x="324" y="0"/>
                </a:lnTo>
                <a:lnTo>
                  <a:pt x="0" y="793"/>
                </a:lnTo>
                <a:lnTo>
                  <a:pt x="578" y="2116"/>
                </a:lnTo>
                <a:lnTo>
                  <a:pt x="1757" y="3792"/>
                </a:lnTo>
                <a:lnTo>
                  <a:pt x="3068" y="7771"/>
                </a:lnTo>
                <a:lnTo>
                  <a:pt x="3805" y="14473"/>
                </a:lnTo>
                <a:lnTo>
                  <a:pt x="3909" y="16792"/>
                </a:lnTo>
                <a:lnTo>
                  <a:pt x="4772" y="19926"/>
                </a:lnTo>
                <a:lnTo>
                  <a:pt x="6140" y="23603"/>
                </a:lnTo>
                <a:lnTo>
                  <a:pt x="7847" y="27641"/>
                </a:lnTo>
                <a:lnTo>
                  <a:pt x="8984" y="31921"/>
                </a:lnTo>
                <a:lnTo>
                  <a:pt x="9743" y="36362"/>
                </a:lnTo>
                <a:lnTo>
                  <a:pt x="10248" y="40910"/>
                </a:lnTo>
                <a:lnTo>
                  <a:pt x="11379" y="45529"/>
                </a:lnTo>
                <a:lnTo>
                  <a:pt x="12927" y="50196"/>
                </a:lnTo>
                <a:lnTo>
                  <a:pt x="14752" y="54896"/>
                </a:lnTo>
                <a:lnTo>
                  <a:pt x="18897" y="66466"/>
                </a:lnTo>
                <a:lnTo>
                  <a:pt x="21114" y="72886"/>
                </a:lnTo>
                <a:lnTo>
                  <a:pt x="23385" y="78753"/>
                </a:lnTo>
                <a:lnTo>
                  <a:pt x="25693" y="84252"/>
                </a:lnTo>
                <a:lnTo>
                  <a:pt x="28026" y="89505"/>
                </a:lnTo>
                <a:lnTo>
                  <a:pt x="29581" y="95389"/>
                </a:lnTo>
                <a:lnTo>
                  <a:pt x="30617" y="101693"/>
                </a:lnTo>
                <a:lnTo>
                  <a:pt x="31309" y="108276"/>
                </a:lnTo>
                <a:lnTo>
                  <a:pt x="32563" y="114253"/>
                </a:lnTo>
                <a:lnTo>
                  <a:pt x="34193" y="119825"/>
                </a:lnTo>
                <a:lnTo>
                  <a:pt x="36074" y="125127"/>
                </a:lnTo>
                <a:lnTo>
                  <a:pt x="37327" y="131043"/>
                </a:lnTo>
                <a:lnTo>
                  <a:pt x="38163" y="137368"/>
                </a:lnTo>
                <a:lnTo>
                  <a:pt x="38720" y="143966"/>
                </a:lnTo>
                <a:lnTo>
                  <a:pt x="39092" y="149952"/>
                </a:lnTo>
                <a:lnTo>
                  <a:pt x="39504" y="160837"/>
                </a:lnTo>
                <a:lnTo>
                  <a:pt x="39737" y="175890"/>
                </a:lnTo>
                <a:lnTo>
                  <a:pt x="40563" y="179966"/>
                </a:lnTo>
                <a:lnTo>
                  <a:pt x="41908" y="183477"/>
                </a:lnTo>
                <a:lnTo>
                  <a:pt x="45518" y="190289"/>
                </a:lnTo>
                <a:lnTo>
                  <a:pt x="49769" y="198608"/>
                </a:lnTo>
                <a:lnTo>
                  <a:pt x="51220" y="202255"/>
                </a:lnTo>
                <a:lnTo>
                  <a:pt x="52832" y="208424"/>
                </a:lnTo>
                <a:lnTo>
                  <a:pt x="54056" y="211180"/>
                </a:lnTo>
                <a:lnTo>
                  <a:pt x="55666" y="213812"/>
                </a:lnTo>
                <a:lnTo>
                  <a:pt x="57532" y="216360"/>
                </a:lnTo>
                <a:lnTo>
                  <a:pt x="59607" y="221308"/>
                </a:lnTo>
                <a:lnTo>
                  <a:pt x="60938" y="227159"/>
                </a:lnTo>
                <a:lnTo>
                  <a:pt x="61841" y="228433"/>
                </a:lnTo>
                <a:lnTo>
                  <a:pt x="63237" y="230076"/>
                </a:lnTo>
                <a:lnTo>
                  <a:pt x="68410" y="2357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9"/>
          <p:cNvSpPr/>
          <p:nvPr/>
        </p:nvSpPr>
        <p:spPr>
          <a:xfrm>
            <a:off x="2228850" y="2386012"/>
            <a:ext cx="271339" cy="527180"/>
          </a:xfrm>
          <a:custGeom>
            <a:avLst/>
            <a:gdLst/>
            <a:ahLst/>
            <a:cxnLst/>
            <a:rect l="0" t="0" r="0" b="0"/>
            <a:pathLst>
              <a:path w="271339" h="527180">
                <a:moveTo>
                  <a:pt x="0" y="0"/>
                </a:moveTo>
                <a:lnTo>
                  <a:pt x="0" y="111627"/>
                </a:lnTo>
                <a:lnTo>
                  <a:pt x="2116" y="123431"/>
                </a:lnTo>
                <a:lnTo>
                  <a:pt x="5703" y="135821"/>
                </a:lnTo>
                <a:lnTo>
                  <a:pt x="12184" y="150927"/>
                </a:lnTo>
                <a:lnTo>
                  <a:pt x="19132" y="161577"/>
                </a:lnTo>
                <a:lnTo>
                  <a:pt x="26218" y="173640"/>
                </a:lnTo>
                <a:lnTo>
                  <a:pt x="30967" y="179832"/>
                </a:lnTo>
                <a:lnTo>
                  <a:pt x="37840" y="185229"/>
                </a:lnTo>
                <a:lnTo>
                  <a:pt x="45392" y="190274"/>
                </a:lnTo>
                <a:lnTo>
                  <a:pt x="51395" y="195162"/>
                </a:lnTo>
                <a:lnTo>
                  <a:pt x="54901" y="196783"/>
                </a:lnTo>
                <a:lnTo>
                  <a:pt x="63029" y="198584"/>
                </a:lnTo>
                <a:lnTo>
                  <a:pt x="67419" y="199064"/>
                </a:lnTo>
                <a:lnTo>
                  <a:pt x="71934" y="199385"/>
                </a:lnTo>
                <a:lnTo>
                  <a:pt x="80389" y="199741"/>
                </a:lnTo>
                <a:lnTo>
                  <a:pt x="89612" y="199941"/>
                </a:lnTo>
                <a:lnTo>
                  <a:pt x="94860" y="199987"/>
                </a:lnTo>
                <a:lnTo>
                  <a:pt x="101956" y="197892"/>
                </a:lnTo>
                <a:lnTo>
                  <a:pt x="110401" y="194314"/>
                </a:lnTo>
                <a:lnTo>
                  <a:pt x="119446" y="190079"/>
                </a:lnTo>
                <a:lnTo>
                  <a:pt x="126641" y="185550"/>
                </a:lnTo>
                <a:lnTo>
                  <a:pt x="133278" y="180098"/>
                </a:lnTo>
                <a:lnTo>
                  <a:pt x="141520" y="172383"/>
                </a:lnTo>
                <a:lnTo>
                  <a:pt x="155085" y="159115"/>
                </a:lnTo>
                <a:lnTo>
                  <a:pt x="158158" y="154495"/>
                </a:lnTo>
                <a:lnTo>
                  <a:pt x="163278" y="140409"/>
                </a:lnTo>
                <a:lnTo>
                  <a:pt x="169469" y="125388"/>
                </a:lnTo>
                <a:lnTo>
                  <a:pt x="174009" y="112878"/>
                </a:lnTo>
                <a:lnTo>
                  <a:pt x="178673" y="101497"/>
                </a:lnTo>
                <a:lnTo>
                  <a:pt x="182597" y="91147"/>
                </a:lnTo>
                <a:lnTo>
                  <a:pt x="185601" y="75602"/>
                </a:lnTo>
                <a:lnTo>
                  <a:pt x="189116" y="62970"/>
                </a:lnTo>
                <a:lnTo>
                  <a:pt x="191765" y="50055"/>
                </a:lnTo>
                <a:lnTo>
                  <a:pt x="190268" y="41826"/>
                </a:lnTo>
                <a:lnTo>
                  <a:pt x="187080" y="30385"/>
                </a:lnTo>
                <a:lnTo>
                  <a:pt x="186632" y="27400"/>
                </a:lnTo>
                <a:lnTo>
                  <a:pt x="185540" y="24617"/>
                </a:lnTo>
                <a:lnTo>
                  <a:pt x="182210" y="19408"/>
                </a:lnTo>
                <a:lnTo>
                  <a:pt x="174398" y="10389"/>
                </a:lnTo>
                <a:lnTo>
                  <a:pt x="172760" y="8586"/>
                </a:lnTo>
                <a:lnTo>
                  <a:pt x="171530" y="8105"/>
                </a:lnTo>
                <a:lnTo>
                  <a:pt x="164634" y="7182"/>
                </a:lnTo>
                <a:lnTo>
                  <a:pt x="168195" y="10947"/>
                </a:lnTo>
                <a:lnTo>
                  <a:pt x="169280" y="13648"/>
                </a:lnTo>
                <a:lnTo>
                  <a:pt x="171601" y="24241"/>
                </a:lnTo>
                <a:lnTo>
                  <a:pt x="179093" y="37449"/>
                </a:lnTo>
                <a:lnTo>
                  <a:pt x="185885" y="50519"/>
                </a:lnTo>
                <a:lnTo>
                  <a:pt x="191359" y="60553"/>
                </a:lnTo>
                <a:lnTo>
                  <a:pt x="199083" y="72950"/>
                </a:lnTo>
                <a:lnTo>
                  <a:pt x="205692" y="86397"/>
                </a:lnTo>
                <a:lnTo>
                  <a:pt x="211274" y="100311"/>
                </a:lnTo>
                <a:lnTo>
                  <a:pt x="216402" y="114433"/>
                </a:lnTo>
                <a:lnTo>
                  <a:pt x="223443" y="128647"/>
                </a:lnTo>
                <a:lnTo>
                  <a:pt x="231070" y="142901"/>
                </a:lnTo>
                <a:lnTo>
                  <a:pt x="237106" y="157174"/>
                </a:lnTo>
                <a:lnTo>
                  <a:pt x="242434" y="173572"/>
                </a:lnTo>
                <a:lnTo>
                  <a:pt x="247448" y="190649"/>
                </a:lnTo>
                <a:lnTo>
                  <a:pt x="252323" y="206177"/>
                </a:lnTo>
                <a:lnTo>
                  <a:pt x="257135" y="223132"/>
                </a:lnTo>
                <a:lnTo>
                  <a:pt x="266692" y="259887"/>
                </a:lnTo>
                <a:lnTo>
                  <a:pt x="268282" y="268508"/>
                </a:lnTo>
                <a:lnTo>
                  <a:pt x="270049" y="284437"/>
                </a:lnTo>
                <a:lnTo>
                  <a:pt x="270520" y="292812"/>
                </a:lnTo>
                <a:lnTo>
                  <a:pt x="271043" y="310585"/>
                </a:lnTo>
                <a:lnTo>
                  <a:pt x="271338" y="338440"/>
                </a:lnTo>
                <a:lnTo>
                  <a:pt x="270586" y="347071"/>
                </a:lnTo>
                <a:lnTo>
                  <a:pt x="267633" y="363010"/>
                </a:lnTo>
                <a:lnTo>
                  <a:pt x="264940" y="371388"/>
                </a:lnTo>
                <a:lnTo>
                  <a:pt x="261558" y="380148"/>
                </a:lnTo>
                <a:lnTo>
                  <a:pt x="257716" y="389163"/>
                </a:lnTo>
                <a:lnTo>
                  <a:pt x="253567" y="397555"/>
                </a:lnTo>
                <a:lnTo>
                  <a:pt x="249213" y="405530"/>
                </a:lnTo>
                <a:lnTo>
                  <a:pt x="244723" y="413228"/>
                </a:lnTo>
                <a:lnTo>
                  <a:pt x="235501" y="428132"/>
                </a:lnTo>
                <a:lnTo>
                  <a:pt x="230819" y="435440"/>
                </a:lnTo>
                <a:lnTo>
                  <a:pt x="225317" y="442693"/>
                </a:lnTo>
                <a:lnTo>
                  <a:pt x="219267" y="449910"/>
                </a:lnTo>
                <a:lnTo>
                  <a:pt x="212853" y="457103"/>
                </a:lnTo>
                <a:lnTo>
                  <a:pt x="199376" y="471444"/>
                </a:lnTo>
                <a:lnTo>
                  <a:pt x="175114" y="496262"/>
                </a:lnTo>
                <a:lnTo>
                  <a:pt x="169924" y="500704"/>
                </a:lnTo>
                <a:lnTo>
                  <a:pt x="164876" y="504459"/>
                </a:lnTo>
                <a:lnTo>
                  <a:pt x="159923" y="507756"/>
                </a:lnTo>
                <a:lnTo>
                  <a:pt x="154240" y="510748"/>
                </a:lnTo>
                <a:lnTo>
                  <a:pt x="148071" y="513536"/>
                </a:lnTo>
                <a:lnTo>
                  <a:pt x="141576" y="516188"/>
                </a:lnTo>
                <a:lnTo>
                  <a:pt x="135659" y="518751"/>
                </a:lnTo>
                <a:lnTo>
                  <a:pt x="124851" y="523714"/>
                </a:lnTo>
                <a:lnTo>
                  <a:pt x="119746" y="525355"/>
                </a:lnTo>
                <a:lnTo>
                  <a:pt x="114756" y="526449"/>
                </a:lnTo>
                <a:lnTo>
                  <a:pt x="109841" y="527179"/>
                </a:lnTo>
                <a:lnTo>
                  <a:pt x="104977" y="526871"/>
                </a:lnTo>
                <a:lnTo>
                  <a:pt x="100147" y="525873"/>
                </a:lnTo>
                <a:lnTo>
                  <a:pt x="95340" y="524413"/>
                </a:lnTo>
                <a:lnTo>
                  <a:pt x="87881" y="520674"/>
                </a:lnTo>
                <a:lnTo>
                  <a:pt x="84781" y="518567"/>
                </a:lnTo>
                <a:lnTo>
                  <a:pt x="77103" y="516224"/>
                </a:lnTo>
                <a:lnTo>
                  <a:pt x="72833" y="515599"/>
                </a:lnTo>
                <a:lnTo>
                  <a:pt x="69193" y="513595"/>
                </a:lnTo>
                <a:lnTo>
                  <a:pt x="63031" y="507135"/>
                </a:lnTo>
                <a:lnTo>
                  <a:pt x="61071" y="503190"/>
                </a:lnTo>
                <a:lnTo>
                  <a:pt x="58311" y="490847"/>
                </a:lnTo>
                <a:lnTo>
                  <a:pt x="57379" y="479163"/>
                </a:lnTo>
                <a:lnTo>
                  <a:pt x="57150" y="4714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0"/>
          <p:cNvSpPr/>
          <p:nvPr/>
        </p:nvSpPr>
        <p:spPr>
          <a:xfrm>
            <a:off x="2707481" y="2393156"/>
            <a:ext cx="107157" cy="221457"/>
          </a:xfrm>
          <a:custGeom>
            <a:avLst/>
            <a:gdLst/>
            <a:ahLst/>
            <a:cxnLst/>
            <a:rect l="0" t="0" r="0" b="0"/>
            <a:pathLst>
              <a:path w="107157" h="221457">
                <a:moveTo>
                  <a:pt x="0" y="0"/>
                </a:moveTo>
                <a:lnTo>
                  <a:pt x="6849" y="6849"/>
                </a:lnTo>
                <a:lnTo>
                  <a:pt x="9130" y="7013"/>
                </a:lnTo>
                <a:lnTo>
                  <a:pt x="10849" y="7056"/>
                </a:lnTo>
                <a:lnTo>
                  <a:pt x="11995" y="7879"/>
                </a:lnTo>
                <a:lnTo>
                  <a:pt x="12759" y="9221"/>
                </a:lnTo>
                <a:lnTo>
                  <a:pt x="13269" y="10910"/>
                </a:lnTo>
                <a:lnTo>
                  <a:pt x="15951" y="14903"/>
                </a:lnTo>
                <a:lnTo>
                  <a:pt x="17778" y="17079"/>
                </a:lnTo>
                <a:lnTo>
                  <a:pt x="19789" y="20117"/>
                </a:lnTo>
                <a:lnTo>
                  <a:pt x="21924" y="23730"/>
                </a:lnTo>
                <a:lnTo>
                  <a:pt x="24141" y="27726"/>
                </a:lnTo>
                <a:lnTo>
                  <a:pt x="26604" y="34283"/>
                </a:lnTo>
                <a:lnTo>
                  <a:pt x="28493" y="40637"/>
                </a:lnTo>
                <a:lnTo>
                  <a:pt x="30108" y="44554"/>
                </a:lnTo>
                <a:lnTo>
                  <a:pt x="31978" y="48752"/>
                </a:lnTo>
                <a:lnTo>
                  <a:pt x="36173" y="57651"/>
                </a:lnTo>
                <a:lnTo>
                  <a:pt x="38403" y="62246"/>
                </a:lnTo>
                <a:lnTo>
                  <a:pt x="39889" y="67691"/>
                </a:lnTo>
                <a:lnTo>
                  <a:pt x="40880" y="73702"/>
                </a:lnTo>
                <a:lnTo>
                  <a:pt x="41541" y="80091"/>
                </a:lnTo>
                <a:lnTo>
                  <a:pt x="42775" y="85938"/>
                </a:lnTo>
                <a:lnTo>
                  <a:pt x="44392" y="91423"/>
                </a:lnTo>
                <a:lnTo>
                  <a:pt x="46263" y="96667"/>
                </a:lnTo>
                <a:lnTo>
                  <a:pt x="47511" y="101751"/>
                </a:lnTo>
                <a:lnTo>
                  <a:pt x="48343" y="106728"/>
                </a:lnTo>
                <a:lnTo>
                  <a:pt x="48897" y="111633"/>
                </a:lnTo>
                <a:lnTo>
                  <a:pt x="50060" y="116491"/>
                </a:lnTo>
                <a:lnTo>
                  <a:pt x="51630" y="121317"/>
                </a:lnTo>
                <a:lnTo>
                  <a:pt x="53470" y="126121"/>
                </a:lnTo>
                <a:lnTo>
                  <a:pt x="55490" y="130912"/>
                </a:lnTo>
                <a:lnTo>
                  <a:pt x="57631" y="135693"/>
                </a:lnTo>
                <a:lnTo>
                  <a:pt x="62126" y="145239"/>
                </a:lnTo>
                <a:lnTo>
                  <a:pt x="66770" y="154774"/>
                </a:lnTo>
                <a:lnTo>
                  <a:pt x="69119" y="158745"/>
                </a:lnTo>
                <a:lnTo>
                  <a:pt x="71479" y="162186"/>
                </a:lnTo>
                <a:lnTo>
                  <a:pt x="73847" y="165274"/>
                </a:lnTo>
                <a:lnTo>
                  <a:pt x="76219" y="168920"/>
                </a:lnTo>
                <a:lnTo>
                  <a:pt x="78594" y="172938"/>
                </a:lnTo>
                <a:lnTo>
                  <a:pt x="80971" y="177205"/>
                </a:lnTo>
                <a:lnTo>
                  <a:pt x="82555" y="181637"/>
                </a:lnTo>
                <a:lnTo>
                  <a:pt x="83612" y="186178"/>
                </a:lnTo>
                <a:lnTo>
                  <a:pt x="84316" y="190794"/>
                </a:lnTo>
                <a:lnTo>
                  <a:pt x="85580" y="194665"/>
                </a:lnTo>
                <a:lnTo>
                  <a:pt x="87216" y="198039"/>
                </a:lnTo>
                <a:lnTo>
                  <a:pt x="89100" y="201082"/>
                </a:lnTo>
                <a:lnTo>
                  <a:pt x="91150" y="203905"/>
                </a:lnTo>
                <a:lnTo>
                  <a:pt x="93310" y="206580"/>
                </a:lnTo>
                <a:lnTo>
                  <a:pt x="98688" y="212785"/>
                </a:lnTo>
                <a:lnTo>
                  <a:pt x="99130" y="214088"/>
                </a:lnTo>
                <a:lnTo>
                  <a:pt x="99961" y="220955"/>
                </a:lnTo>
                <a:lnTo>
                  <a:pt x="99978" y="221122"/>
                </a:lnTo>
                <a:lnTo>
                  <a:pt x="102114" y="221308"/>
                </a:lnTo>
                <a:lnTo>
                  <a:pt x="107156"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
          <p:cNvSpPr/>
          <p:nvPr/>
        </p:nvSpPr>
        <p:spPr>
          <a:xfrm>
            <a:off x="2636069" y="2464593"/>
            <a:ext cx="257150" cy="35720"/>
          </a:xfrm>
          <a:custGeom>
            <a:avLst/>
            <a:gdLst/>
            <a:ahLst/>
            <a:cxnLst/>
            <a:rect l="0" t="0" r="0" b="0"/>
            <a:pathLst>
              <a:path w="257150" h="35720">
                <a:moveTo>
                  <a:pt x="7118" y="35719"/>
                </a:moveTo>
                <a:lnTo>
                  <a:pt x="0" y="35719"/>
                </a:lnTo>
                <a:lnTo>
                  <a:pt x="47734" y="35719"/>
                </a:lnTo>
                <a:lnTo>
                  <a:pt x="52452" y="34925"/>
                </a:lnTo>
                <a:lnTo>
                  <a:pt x="57184" y="33602"/>
                </a:lnTo>
                <a:lnTo>
                  <a:pt x="61927" y="31927"/>
                </a:lnTo>
                <a:lnTo>
                  <a:pt x="67470" y="30809"/>
                </a:lnTo>
                <a:lnTo>
                  <a:pt x="73546" y="30065"/>
                </a:lnTo>
                <a:lnTo>
                  <a:pt x="79978" y="29568"/>
                </a:lnTo>
                <a:lnTo>
                  <a:pt x="86648" y="28443"/>
                </a:lnTo>
                <a:lnTo>
                  <a:pt x="93476" y="26900"/>
                </a:lnTo>
                <a:lnTo>
                  <a:pt x="100408" y="25077"/>
                </a:lnTo>
                <a:lnTo>
                  <a:pt x="108205" y="23862"/>
                </a:lnTo>
                <a:lnTo>
                  <a:pt x="116578" y="23052"/>
                </a:lnTo>
                <a:lnTo>
                  <a:pt x="125335" y="22512"/>
                </a:lnTo>
                <a:lnTo>
                  <a:pt x="133555" y="21358"/>
                </a:lnTo>
                <a:lnTo>
                  <a:pt x="141415" y="19795"/>
                </a:lnTo>
                <a:lnTo>
                  <a:pt x="149037" y="17959"/>
                </a:lnTo>
                <a:lnTo>
                  <a:pt x="156500" y="15942"/>
                </a:lnTo>
                <a:lnTo>
                  <a:pt x="171141" y="11583"/>
                </a:lnTo>
                <a:lnTo>
                  <a:pt x="178379" y="10104"/>
                </a:lnTo>
                <a:lnTo>
                  <a:pt x="185586" y="9117"/>
                </a:lnTo>
                <a:lnTo>
                  <a:pt x="192772" y="8459"/>
                </a:lnTo>
                <a:lnTo>
                  <a:pt x="199943" y="7227"/>
                </a:lnTo>
                <a:lnTo>
                  <a:pt x="207106" y="5612"/>
                </a:lnTo>
                <a:lnTo>
                  <a:pt x="214262" y="3741"/>
                </a:lnTo>
                <a:lnTo>
                  <a:pt x="221414" y="2494"/>
                </a:lnTo>
                <a:lnTo>
                  <a:pt x="228563" y="1663"/>
                </a:lnTo>
                <a:lnTo>
                  <a:pt x="241269" y="739"/>
                </a:lnTo>
                <a:lnTo>
                  <a:pt x="25714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2"/>
          <p:cNvSpPr/>
          <p:nvPr/>
        </p:nvSpPr>
        <p:spPr>
          <a:xfrm>
            <a:off x="3028950" y="2386012"/>
            <a:ext cx="314326" cy="235649"/>
          </a:xfrm>
          <a:custGeom>
            <a:avLst/>
            <a:gdLst/>
            <a:ahLst/>
            <a:cxnLst/>
            <a:rect l="0" t="0" r="0" b="0"/>
            <a:pathLst>
              <a:path w="314326" h="235649">
                <a:moveTo>
                  <a:pt x="0" y="21431"/>
                </a:moveTo>
                <a:lnTo>
                  <a:pt x="0" y="17639"/>
                </a:lnTo>
                <a:lnTo>
                  <a:pt x="793" y="16522"/>
                </a:lnTo>
                <a:lnTo>
                  <a:pt x="2116" y="15777"/>
                </a:lnTo>
                <a:lnTo>
                  <a:pt x="6849" y="14375"/>
                </a:lnTo>
                <a:lnTo>
                  <a:pt x="10848" y="10521"/>
                </a:lnTo>
                <a:lnTo>
                  <a:pt x="13582" y="9395"/>
                </a:lnTo>
                <a:lnTo>
                  <a:pt x="20853" y="8144"/>
                </a:lnTo>
                <a:lnTo>
                  <a:pt x="29376" y="7588"/>
                </a:lnTo>
                <a:lnTo>
                  <a:pt x="33871" y="7440"/>
                </a:lnTo>
                <a:lnTo>
                  <a:pt x="37662" y="6548"/>
                </a:lnTo>
                <a:lnTo>
                  <a:pt x="43990" y="3439"/>
                </a:lnTo>
                <a:lnTo>
                  <a:pt x="51566" y="1528"/>
                </a:lnTo>
                <a:lnTo>
                  <a:pt x="60224" y="679"/>
                </a:lnTo>
                <a:lnTo>
                  <a:pt x="69364" y="302"/>
                </a:lnTo>
                <a:lnTo>
                  <a:pt x="83435" y="90"/>
                </a:lnTo>
                <a:lnTo>
                  <a:pt x="144899" y="0"/>
                </a:lnTo>
                <a:lnTo>
                  <a:pt x="146605" y="794"/>
                </a:lnTo>
                <a:lnTo>
                  <a:pt x="147743" y="2117"/>
                </a:lnTo>
                <a:lnTo>
                  <a:pt x="148501" y="3792"/>
                </a:lnTo>
                <a:lnTo>
                  <a:pt x="153361" y="9943"/>
                </a:lnTo>
                <a:lnTo>
                  <a:pt x="156036" y="13000"/>
                </a:lnTo>
                <a:lnTo>
                  <a:pt x="155617" y="14223"/>
                </a:lnTo>
                <a:lnTo>
                  <a:pt x="153036" y="17699"/>
                </a:lnTo>
                <a:lnTo>
                  <a:pt x="152030" y="20530"/>
                </a:lnTo>
                <a:lnTo>
                  <a:pt x="151359" y="24006"/>
                </a:lnTo>
                <a:lnTo>
                  <a:pt x="150912" y="27910"/>
                </a:lnTo>
                <a:lnTo>
                  <a:pt x="149821" y="31307"/>
                </a:lnTo>
                <a:lnTo>
                  <a:pt x="146491" y="37198"/>
                </a:lnTo>
                <a:lnTo>
                  <a:pt x="142365" y="42461"/>
                </a:lnTo>
                <a:lnTo>
                  <a:pt x="137886" y="48241"/>
                </a:lnTo>
                <a:lnTo>
                  <a:pt x="135580" y="52004"/>
                </a:lnTo>
                <a:lnTo>
                  <a:pt x="133249" y="56100"/>
                </a:lnTo>
                <a:lnTo>
                  <a:pt x="130107" y="60419"/>
                </a:lnTo>
                <a:lnTo>
                  <a:pt x="126426" y="64886"/>
                </a:lnTo>
                <a:lnTo>
                  <a:pt x="122384" y="69451"/>
                </a:lnTo>
                <a:lnTo>
                  <a:pt x="118895" y="74082"/>
                </a:lnTo>
                <a:lnTo>
                  <a:pt x="115776" y="78757"/>
                </a:lnTo>
                <a:lnTo>
                  <a:pt x="112902" y="83461"/>
                </a:lnTo>
                <a:lnTo>
                  <a:pt x="109399" y="88184"/>
                </a:lnTo>
                <a:lnTo>
                  <a:pt x="105477" y="92921"/>
                </a:lnTo>
                <a:lnTo>
                  <a:pt x="101274" y="97666"/>
                </a:lnTo>
                <a:lnTo>
                  <a:pt x="92371" y="107172"/>
                </a:lnTo>
                <a:lnTo>
                  <a:pt x="87774" y="111929"/>
                </a:lnTo>
                <a:lnTo>
                  <a:pt x="83916" y="116688"/>
                </a:lnTo>
                <a:lnTo>
                  <a:pt x="80550" y="121448"/>
                </a:lnTo>
                <a:lnTo>
                  <a:pt x="77512" y="126209"/>
                </a:lnTo>
                <a:lnTo>
                  <a:pt x="73900" y="130971"/>
                </a:lnTo>
                <a:lnTo>
                  <a:pt x="69904" y="135733"/>
                </a:lnTo>
                <a:lnTo>
                  <a:pt x="65652" y="140495"/>
                </a:lnTo>
                <a:lnTo>
                  <a:pt x="62024" y="145257"/>
                </a:lnTo>
                <a:lnTo>
                  <a:pt x="58812" y="150019"/>
                </a:lnTo>
                <a:lnTo>
                  <a:pt x="55877" y="154782"/>
                </a:lnTo>
                <a:lnTo>
                  <a:pt x="53126" y="159544"/>
                </a:lnTo>
                <a:lnTo>
                  <a:pt x="47953" y="169069"/>
                </a:lnTo>
                <a:lnTo>
                  <a:pt x="45462" y="173038"/>
                </a:lnTo>
                <a:lnTo>
                  <a:pt x="40578" y="179564"/>
                </a:lnTo>
                <a:lnTo>
                  <a:pt x="38164" y="183209"/>
                </a:lnTo>
                <a:lnTo>
                  <a:pt x="35762" y="187227"/>
                </a:lnTo>
                <a:lnTo>
                  <a:pt x="33366" y="191493"/>
                </a:lnTo>
                <a:lnTo>
                  <a:pt x="30704" y="198350"/>
                </a:lnTo>
                <a:lnTo>
                  <a:pt x="29994" y="201289"/>
                </a:lnTo>
                <a:lnTo>
                  <a:pt x="27089" y="206672"/>
                </a:lnTo>
                <a:lnTo>
                  <a:pt x="25203" y="209219"/>
                </a:lnTo>
                <a:lnTo>
                  <a:pt x="23107" y="214166"/>
                </a:lnTo>
                <a:lnTo>
                  <a:pt x="21762" y="220016"/>
                </a:lnTo>
                <a:lnTo>
                  <a:pt x="22445" y="221290"/>
                </a:lnTo>
                <a:lnTo>
                  <a:pt x="25321" y="224822"/>
                </a:lnTo>
                <a:lnTo>
                  <a:pt x="27200" y="226081"/>
                </a:lnTo>
                <a:lnTo>
                  <a:pt x="33635" y="228647"/>
                </a:lnTo>
                <a:lnTo>
                  <a:pt x="40569" y="233288"/>
                </a:lnTo>
                <a:lnTo>
                  <a:pt x="45283" y="234652"/>
                </a:lnTo>
                <a:lnTo>
                  <a:pt x="52140" y="235259"/>
                </a:lnTo>
                <a:lnTo>
                  <a:pt x="60479" y="235528"/>
                </a:lnTo>
                <a:lnTo>
                  <a:pt x="69477" y="235648"/>
                </a:lnTo>
                <a:lnTo>
                  <a:pt x="78768" y="233585"/>
                </a:lnTo>
                <a:lnTo>
                  <a:pt x="83468" y="231923"/>
                </a:lnTo>
                <a:lnTo>
                  <a:pt x="88983" y="230815"/>
                </a:lnTo>
                <a:lnTo>
                  <a:pt x="95041" y="230077"/>
                </a:lnTo>
                <a:lnTo>
                  <a:pt x="101460" y="229584"/>
                </a:lnTo>
                <a:lnTo>
                  <a:pt x="108121" y="228463"/>
                </a:lnTo>
                <a:lnTo>
                  <a:pt x="114943" y="226921"/>
                </a:lnTo>
                <a:lnTo>
                  <a:pt x="121872" y="225099"/>
                </a:lnTo>
                <a:lnTo>
                  <a:pt x="128873" y="223885"/>
                </a:lnTo>
                <a:lnTo>
                  <a:pt x="135921" y="223075"/>
                </a:lnTo>
                <a:lnTo>
                  <a:pt x="143002" y="222536"/>
                </a:lnTo>
                <a:lnTo>
                  <a:pt x="150897" y="221382"/>
                </a:lnTo>
                <a:lnTo>
                  <a:pt x="159335" y="219820"/>
                </a:lnTo>
                <a:lnTo>
                  <a:pt x="168136" y="217984"/>
                </a:lnTo>
                <a:lnTo>
                  <a:pt x="175590" y="216760"/>
                </a:lnTo>
                <a:lnTo>
                  <a:pt x="182148" y="215944"/>
                </a:lnTo>
                <a:lnTo>
                  <a:pt x="188107" y="215400"/>
                </a:lnTo>
                <a:lnTo>
                  <a:pt x="195254" y="214244"/>
                </a:lnTo>
                <a:lnTo>
                  <a:pt x="203194" y="212679"/>
                </a:lnTo>
                <a:lnTo>
                  <a:pt x="211663" y="210842"/>
                </a:lnTo>
                <a:lnTo>
                  <a:pt x="219690" y="209618"/>
                </a:lnTo>
                <a:lnTo>
                  <a:pt x="227422" y="208801"/>
                </a:lnTo>
                <a:lnTo>
                  <a:pt x="234958" y="208257"/>
                </a:lnTo>
                <a:lnTo>
                  <a:pt x="241570" y="207894"/>
                </a:lnTo>
                <a:lnTo>
                  <a:pt x="253150" y="207491"/>
                </a:lnTo>
                <a:lnTo>
                  <a:pt x="284043" y="207211"/>
                </a:lnTo>
                <a:lnTo>
                  <a:pt x="314325"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3"/>
          <p:cNvSpPr/>
          <p:nvPr/>
        </p:nvSpPr>
        <p:spPr>
          <a:xfrm>
            <a:off x="3543300" y="2428962"/>
            <a:ext cx="221457" cy="14201"/>
          </a:xfrm>
          <a:custGeom>
            <a:avLst/>
            <a:gdLst/>
            <a:ahLst/>
            <a:cxnLst/>
            <a:rect l="0" t="0" r="0" b="0"/>
            <a:pathLst>
              <a:path w="221457" h="14201">
                <a:moveTo>
                  <a:pt x="0" y="14200"/>
                </a:moveTo>
                <a:lnTo>
                  <a:pt x="6150" y="14200"/>
                </a:lnTo>
                <a:lnTo>
                  <a:pt x="7275" y="13406"/>
                </a:lnTo>
                <a:lnTo>
                  <a:pt x="8819" y="12083"/>
                </a:lnTo>
                <a:lnTo>
                  <a:pt x="10641" y="10408"/>
                </a:lnTo>
                <a:lnTo>
                  <a:pt x="13444" y="9290"/>
                </a:lnTo>
                <a:lnTo>
                  <a:pt x="16900" y="8546"/>
                </a:lnTo>
                <a:lnTo>
                  <a:pt x="20792" y="8049"/>
                </a:lnTo>
                <a:lnTo>
                  <a:pt x="24974" y="7718"/>
                </a:lnTo>
                <a:lnTo>
                  <a:pt x="29349" y="7498"/>
                </a:lnTo>
                <a:lnTo>
                  <a:pt x="33853" y="7350"/>
                </a:lnTo>
                <a:lnTo>
                  <a:pt x="57398" y="7114"/>
                </a:lnTo>
                <a:lnTo>
                  <a:pt x="143897" y="7056"/>
                </a:lnTo>
                <a:lnTo>
                  <a:pt x="149906" y="6263"/>
                </a:lnTo>
                <a:lnTo>
                  <a:pt x="155500" y="4940"/>
                </a:lnTo>
                <a:lnTo>
                  <a:pt x="160816" y="3264"/>
                </a:lnTo>
                <a:lnTo>
                  <a:pt x="165948" y="2147"/>
                </a:lnTo>
                <a:lnTo>
                  <a:pt x="170957" y="1402"/>
                </a:lnTo>
                <a:lnTo>
                  <a:pt x="175884" y="905"/>
                </a:lnTo>
                <a:lnTo>
                  <a:pt x="180756" y="575"/>
                </a:lnTo>
                <a:lnTo>
                  <a:pt x="185591" y="354"/>
                </a:lnTo>
                <a:lnTo>
                  <a:pt x="197865" y="43"/>
                </a:lnTo>
                <a:lnTo>
                  <a:pt x="200966" y="0"/>
                </a:lnTo>
                <a:lnTo>
                  <a:pt x="203827" y="764"/>
                </a:lnTo>
                <a:lnTo>
                  <a:pt x="206528" y="2068"/>
                </a:lnTo>
                <a:lnTo>
                  <a:pt x="209123" y="3731"/>
                </a:lnTo>
                <a:lnTo>
                  <a:pt x="211646" y="4839"/>
                </a:lnTo>
                <a:lnTo>
                  <a:pt x="214122" y="5578"/>
                </a:lnTo>
                <a:lnTo>
                  <a:pt x="221456" y="7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4"/>
          <p:cNvSpPr/>
          <p:nvPr/>
        </p:nvSpPr>
        <p:spPr>
          <a:xfrm>
            <a:off x="3593306" y="2500312"/>
            <a:ext cx="264320" cy="14201"/>
          </a:xfrm>
          <a:custGeom>
            <a:avLst/>
            <a:gdLst/>
            <a:ahLst/>
            <a:cxnLst/>
            <a:rect l="0" t="0" r="0" b="0"/>
            <a:pathLst>
              <a:path w="264320" h="14201">
                <a:moveTo>
                  <a:pt x="0" y="7144"/>
                </a:moveTo>
                <a:lnTo>
                  <a:pt x="0" y="10936"/>
                </a:lnTo>
                <a:lnTo>
                  <a:pt x="794" y="12053"/>
                </a:lnTo>
                <a:lnTo>
                  <a:pt x="2116" y="12798"/>
                </a:lnTo>
                <a:lnTo>
                  <a:pt x="3792" y="13295"/>
                </a:lnTo>
                <a:lnTo>
                  <a:pt x="5703" y="13626"/>
                </a:lnTo>
                <a:lnTo>
                  <a:pt x="9943" y="13993"/>
                </a:lnTo>
                <a:lnTo>
                  <a:pt x="16792" y="14200"/>
                </a:lnTo>
                <a:lnTo>
                  <a:pt x="20720" y="13436"/>
                </a:lnTo>
                <a:lnTo>
                  <a:pt x="25719" y="12132"/>
                </a:lnTo>
                <a:lnTo>
                  <a:pt x="31434" y="10469"/>
                </a:lnTo>
                <a:lnTo>
                  <a:pt x="36831" y="9361"/>
                </a:lnTo>
                <a:lnTo>
                  <a:pt x="42017" y="8622"/>
                </a:lnTo>
                <a:lnTo>
                  <a:pt x="47061" y="8129"/>
                </a:lnTo>
                <a:lnTo>
                  <a:pt x="53599" y="7801"/>
                </a:lnTo>
                <a:lnTo>
                  <a:pt x="69330" y="7436"/>
                </a:lnTo>
                <a:lnTo>
                  <a:pt x="117907" y="7170"/>
                </a:lnTo>
                <a:lnTo>
                  <a:pt x="126230" y="6367"/>
                </a:lnTo>
                <a:lnTo>
                  <a:pt x="134159" y="5039"/>
                </a:lnTo>
                <a:lnTo>
                  <a:pt x="141827" y="3359"/>
                </a:lnTo>
                <a:lnTo>
                  <a:pt x="150114" y="2239"/>
                </a:lnTo>
                <a:lnTo>
                  <a:pt x="158813" y="1493"/>
                </a:lnTo>
                <a:lnTo>
                  <a:pt x="167788" y="995"/>
                </a:lnTo>
                <a:lnTo>
                  <a:pt x="184110" y="442"/>
                </a:lnTo>
                <a:lnTo>
                  <a:pt x="213991" y="87"/>
                </a:lnTo>
                <a:lnTo>
                  <a:pt x="2643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5"/>
          <p:cNvSpPr/>
          <p:nvPr/>
        </p:nvSpPr>
        <p:spPr>
          <a:xfrm>
            <a:off x="3007518" y="2478881"/>
            <a:ext cx="264320" cy="14286"/>
          </a:xfrm>
          <a:custGeom>
            <a:avLst/>
            <a:gdLst/>
            <a:ahLst/>
            <a:cxnLst/>
            <a:rect l="0" t="0" r="0" b="0"/>
            <a:pathLst>
              <a:path w="264320" h="14286">
                <a:moveTo>
                  <a:pt x="0" y="7144"/>
                </a:moveTo>
                <a:lnTo>
                  <a:pt x="0" y="10936"/>
                </a:lnTo>
                <a:lnTo>
                  <a:pt x="794" y="12053"/>
                </a:lnTo>
                <a:lnTo>
                  <a:pt x="2117" y="12798"/>
                </a:lnTo>
                <a:lnTo>
                  <a:pt x="3793" y="13294"/>
                </a:lnTo>
                <a:lnTo>
                  <a:pt x="5704" y="13625"/>
                </a:lnTo>
                <a:lnTo>
                  <a:pt x="9943" y="13993"/>
                </a:lnTo>
                <a:lnTo>
                  <a:pt x="16793" y="14200"/>
                </a:lnTo>
                <a:lnTo>
                  <a:pt x="64839" y="14285"/>
                </a:lnTo>
                <a:lnTo>
                  <a:pt x="71801" y="13492"/>
                </a:lnTo>
                <a:lnTo>
                  <a:pt x="78824" y="12170"/>
                </a:lnTo>
                <a:lnTo>
                  <a:pt x="85887" y="10494"/>
                </a:lnTo>
                <a:lnTo>
                  <a:pt x="93770" y="9377"/>
                </a:lnTo>
                <a:lnTo>
                  <a:pt x="102201" y="8633"/>
                </a:lnTo>
                <a:lnTo>
                  <a:pt x="110997" y="8136"/>
                </a:lnTo>
                <a:lnTo>
                  <a:pt x="120035" y="7012"/>
                </a:lnTo>
                <a:lnTo>
                  <a:pt x="129236" y="5468"/>
                </a:lnTo>
                <a:lnTo>
                  <a:pt x="138545" y="3645"/>
                </a:lnTo>
                <a:lnTo>
                  <a:pt x="147132" y="2430"/>
                </a:lnTo>
                <a:lnTo>
                  <a:pt x="155238" y="1620"/>
                </a:lnTo>
                <a:lnTo>
                  <a:pt x="163023" y="1080"/>
                </a:lnTo>
                <a:lnTo>
                  <a:pt x="171389" y="720"/>
                </a:lnTo>
                <a:lnTo>
                  <a:pt x="189150" y="320"/>
                </a:lnTo>
                <a:lnTo>
                  <a:pt x="2643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6"/>
          <p:cNvSpPr/>
          <p:nvPr/>
        </p:nvSpPr>
        <p:spPr>
          <a:xfrm>
            <a:off x="3893346" y="2271712"/>
            <a:ext cx="306054" cy="300039"/>
          </a:xfrm>
          <a:custGeom>
            <a:avLst/>
            <a:gdLst/>
            <a:ahLst/>
            <a:cxnLst/>
            <a:rect l="0" t="0" r="0" b="0"/>
            <a:pathLst>
              <a:path w="306054" h="300039">
                <a:moveTo>
                  <a:pt x="14285" y="100013"/>
                </a:moveTo>
                <a:lnTo>
                  <a:pt x="14285" y="106163"/>
                </a:lnTo>
                <a:lnTo>
                  <a:pt x="14285" y="76170"/>
                </a:lnTo>
                <a:lnTo>
                  <a:pt x="12168" y="69308"/>
                </a:lnTo>
                <a:lnTo>
                  <a:pt x="9375" y="61760"/>
                </a:lnTo>
                <a:lnTo>
                  <a:pt x="8134" y="55759"/>
                </a:lnTo>
                <a:lnTo>
                  <a:pt x="5466" y="48330"/>
                </a:lnTo>
                <a:lnTo>
                  <a:pt x="2428" y="40530"/>
                </a:lnTo>
                <a:lnTo>
                  <a:pt x="717" y="31676"/>
                </a:lnTo>
                <a:lnTo>
                  <a:pt x="211" y="24026"/>
                </a:lnTo>
                <a:lnTo>
                  <a:pt x="60" y="16732"/>
                </a:lnTo>
                <a:lnTo>
                  <a:pt x="0" y="1413"/>
                </a:lnTo>
                <a:lnTo>
                  <a:pt x="793" y="942"/>
                </a:lnTo>
                <a:lnTo>
                  <a:pt x="3790" y="419"/>
                </a:lnTo>
                <a:lnTo>
                  <a:pt x="12182" y="83"/>
                </a:lnTo>
                <a:lnTo>
                  <a:pt x="221160" y="0"/>
                </a:lnTo>
                <a:lnTo>
                  <a:pt x="227608" y="794"/>
                </a:lnTo>
                <a:lnTo>
                  <a:pt x="233494" y="2117"/>
                </a:lnTo>
                <a:lnTo>
                  <a:pt x="239006" y="3792"/>
                </a:lnTo>
                <a:lnTo>
                  <a:pt x="244267" y="4910"/>
                </a:lnTo>
                <a:lnTo>
                  <a:pt x="249363" y="5654"/>
                </a:lnTo>
                <a:lnTo>
                  <a:pt x="258464" y="6482"/>
                </a:lnTo>
                <a:lnTo>
                  <a:pt x="265155" y="6850"/>
                </a:lnTo>
                <a:lnTo>
                  <a:pt x="272891" y="9130"/>
                </a:lnTo>
                <a:lnTo>
                  <a:pt x="280827" y="11995"/>
                </a:lnTo>
                <a:lnTo>
                  <a:pt x="289758" y="13608"/>
                </a:lnTo>
                <a:lnTo>
                  <a:pt x="294938" y="13986"/>
                </a:lnTo>
                <a:lnTo>
                  <a:pt x="296637" y="14880"/>
                </a:lnTo>
                <a:lnTo>
                  <a:pt x="297770" y="16270"/>
                </a:lnTo>
                <a:lnTo>
                  <a:pt x="298524" y="17990"/>
                </a:lnTo>
                <a:lnTo>
                  <a:pt x="304646" y="26455"/>
                </a:lnTo>
                <a:lnTo>
                  <a:pt x="306053" y="31072"/>
                </a:lnTo>
                <a:lnTo>
                  <a:pt x="305634" y="33415"/>
                </a:lnTo>
                <a:lnTo>
                  <a:pt x="302047" y="40504"/>
                </a:lnTo>
                <a:lnTo>
                  <a:pt x="299837" y="48426"/>
                </a:lnTo>
                <a:lnTo>
                  <a:pt x="296507" y="56183"/>
                </a:lnTo>
                <a:lnTo>
                  <a:pt x="292382" y="64922"/>
                </a:lnTo>
                <a:lnTo>
                  <a:pt x="283265" y="83468"/>
                </a:lnTo>
                <a:lnTo>
                  <a:pt x="280918" y="88983"/>
                </a:lnTo>
                <a:lnTo>
                  <a:pt x="278559" y="95041"/>
                </a:lnTo>
                <a:lnTo>
                  <a:pt x="273821" y="108122"/>
                </a:lnTo>
                <a:lnTo>
                  <a:pt x="269070" y="121873"/>
                </a:lnTo>
                <a:lnTo>
                  <a:pt x="265898" y="128080"/>
                </a:lnTo>
                <a:lnTo>
                  <a:pt x="262196" y="133805"/>
                </a:lnTo>
                <a:lnTo>
                  <a:pt x="258140" y="139210"/>
                </a:lnTo>
                <a:lnTo>
                  <a:pt x="254643" y="145194"/>
                </a:lnTo>
                <a:lnTo>
                  <a:pt x="251517" y="151565"/>
                </a:lnTo>
                <a:lnTo>
                  <a:pt x="248639" y="158193"/>
                </a:lnTo>
                <a:lnTo>
                  <a:pt x="245927" y="164993"/>
                </a:lnTo>
                <a:lnTo>
                  <a:pt x="240798" y="178899"/>
                </a:lnTo>
                <a:lnTo>
                  <a:pt x="228636" y="214353"/>
                </a:lnTo>
                <a:lnTo>
                  <a:pt x="226242" y="221483"/>
                </a:lnTo>
                <a:lnTo>
                  <a:pt x="223852" y="227824"/>
                </a:lnTo>
                <a:lnTo>
                  <a:pt x="221465" y="233639"/>
                </a:lnTo>
                <a:lnTo>
                  <a:pt x="219080" y="239103"/>
                </a:lnTo>
                <a:lnTo>
                  <a:pt x="214313" y="249408"/>
                </a:lnTo>
                <a:lnTo>
                  <a:pt x="204786" y="268958"/>
                </a:lnTo>
                <a:lnTo>
                  <a:pt x="200023" y="276435"/>
                </a:lnTo>
                <a:lnTo>
                  <a:pt x="192879" y="285107"/>
                </a:lnTo>
                <a:lnTo>
                  <a:pt x="190497" y="287702"/>
                </a:lnTo>
                <a:lnTo>
                  <a:pt x="188910" y="290227"/>
                </a:lnTo>
                <a:lnTo>
                  <a:pt x="185920" y="299394"/>
                </a:lnTo>
                <a:lnTo>
                  <a:pt x="185736" y="300033"/>
                </a:lnTo>
                <a:lnTo>
                  <a:pt x="185736" y="300034"/>
                </a:lnTo>
                <a:lnTo>
                  <a:pt x="185736" y="300035"/>
                </a:lnTo>
                <a:lnTo>
                  <a:pt x="185735" y="3000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7"/>
          <p:cNvSpPr/>
          <p:nvPr/>
        </p:nvSpPr>
        <p:spPr>
          <a:xfrm>
            <a:off x="4343437" y="2278951"/>
            <a:ext cx="228564" cy="342806"/>
          </a:xfrm>
          <a:custGeom>
            <a:avLst/>
            <a:gdLst/>
            <a:ahLst/>
            <a:cxnLst/>
            <a:rect l="0" t="0" r="0" b="0"/>
            <a:pathLst>
              <a:path w="228564" h="342806">
                <a:moveTo>
                  <a:pt x="214275" y="42767"/>
                </a:moveTo>
                <a:lnTo>
                  <a:pt x="214275" y="32824"/>
                </a:lnTo>
                <a:lnTo>
                  <a:pt x="213481" y="31376"/>
                </a:lnTo>
                <a:lnTo>
                  <a:pt x="212158" y="30411"/>
                </a:lnTo>
                <a:lnTo>
                  <a:pt x="208124" y="28861"/>
                </a:lnTo>
                <a:lnTo>
                  <a:pt x="207793" y="27940"/>
                </a:lnTo>
                <a:lnTo>
                  <a:pt x="207425" y="24800"/>
                </a:lnTo>
                <a:lnTo>
                  <a:pt x="205740" y="22852"/>
                </a:lnTo>
                <a:lnTo>
                  <a:pt x="199634" y="18570"/>
                </a:lnTo>
                <a:lnTo>
                  <a:pt x="194856" y="15489"/>
                </a:lnTo>
                <a:lnTo>
                  <a:pt x="191621" y="14769"/>
                </a:lnTo>
                <a:lnTo>
                  <a:pt x="189648" y="14577"/>
                </a:lnTo>
                <a:lnTo>
                  <a:pt x="183221" y="12246"/>
                </a:lnTo>
                <a:lnTo>
                  <a:pt x="179285" y="10514"/>
                </a:lnTo>
                <a:lnTo>
                  <a:pt x="175074" y="9359"/>
                </a:lnTo>
                <a:lnTo>
                  <a:pt x="170678" y="8589"/>
                </a:lnTo>
                <a:lnTo>
                  <a:pt x="166160" y="8075"/>
                </a:lnTo>
                <a:lnTo>
                  <a:pt x="159024" y="5388"/>
                </a:lnTo>
                <a:lnTo>
                  <a:pt x="156010" y="3560"/>
                </a:lnTo>
                <a:lnTo>
                  <a:pt x="152413" y="2342"/>
                </a:lnTo>
                <a:lnTo>
                  <a:pt x="148427" y="1530"/>
                </a:lnTo>
                <a:lnTo>
                  <a:pt x="144183" y="988"/>
                </a:lnTo>
                <a:lnTo>
                  <a:pt x="139766" y="627"/>
                </a:lnTo>
                <a:lnTo>
                  <a:pt x="135233" y="386"/>
                </a:lnTo>
                <a:lnTo>
                  <a:pt x="125964" y="119"/>
                </a:lnTo>
                <a:lnTo>
                  <a:pt x="116553" y="0"/>
                </a:lnTo>
                <a:lnTo>
                  <a:pt x="111821" y="762"/>
                </a:lnTo>
                <a:lnTo>
                  <a:pt x="107078" y="2064"/>
                </a:lnTo>
                <a:lnTo>
                  <a:pt x="102330" y="3725"/>
                </a:lnTo>
                <a:lnTo>
                  <a:pt x="96782" y="4833"/>
                </a:lnTo>
                <a:lnTo>
                  <a:pt x="90703" y="5571"/>
                </a:lnTo>
                <a:lnTo>
                  <a:pt x="84269" y="6064"/>
                </a:lnTo>
                <a:lnTo>
                  <a:pt x="78391" y="7186"/>
                </a:lnTo>
                <a:lnTo>
                  <a:pt x="72886" y="8728"/>
                </a:lnTo>
                <a:lnTo>
                  <a:pt x="67628" y="10549"/>
                </a:lnTo>
                <a:lnTo>
                  <a:pt x="62535" y="12557"/>
                </a:lnTo>
                <a:lnTo>
                  <a:pt x="57553" y="14690"/>
                </a:lnTo>
                <a:lnTo>
                  <a:pt x="47784" y="19176"/>
                </a:lnTo>
                <a:lnTo>
                  <a:pt x="38150" y="23816"/>
                </a:lnTo>
                <a:lnTo>
                  <a:pt x="34152" y="26164"/>
                </a:lnTo>
                <a:lnTo>
                  <a:pt x="27593" y="30890"/>
                </a:lnTo>
                <a:lnTo>
                  <a:pt x="22032" y="35637"/>
                </a:lnTo>
                <a:lnTo>
                  <a:pt x="19438" y="38013"/>
                </a:lnTo>
                <a:lnTo>
                  <a:pt x="14439" y="44888"/>
                </a:lnTo>
                <a:lnTo>
                  <a:pt x="9572" y="53235"/>
                </a:lnTo>
                <a:lnTo>
                  <a:pt x="4763" y="62236"/>
                </a:lnTo>
                <a:lnTo>
                  <a:pt x="2096" y="71528"/>
                </a:lnTo>
                <a:lnTo>
                  <a:pt x="911" y="80950"/>
                </a:lnTo>
                <a:lnTo>
                  <a:pt x="384" y="90429"/>
                </a:lnTo>
                <a:lnTo>
                  <a:pt x="150" y="99934"/>
                </a:lnTo>
                <a:lnTo>
                  <a:pt x="0" y="115178"/>
                </a:lnTo>
                <a:lnTo>
                  <a:pt x="781" y="118029"/>
                </a:lnTo>
                <a:lnTo>
                  <a:pt x="3766" y="123313"/>
                </a:lnTo>
                <a:lnTo>
                  <a:pt x="9909" y="130750"/>
                </a:lnTo>
                <a:lnTo>
                  <a:pt x="16756" y="137981"/>
                </a:lnTo>
                <a:lnTo>
                  <a:pt x="19890" y="139581"/>
                </a:lnTo>
                <a:lnTo>
                  <a:pt x="23566" y="140647"/>
                </a:lnTo>
                <a:lnTo>
                  <a:pt x="27604" y="141358"/>
                </a:lnTo>
                <a:lnTo>
                  <a:pt x="31885" y="141832"/>
                </a:lnTo>
                <a:lnTo>
                  <a:pt x="36325" y="142148"/>
                </a:lnTo>
                <a:lnTo>
                  <a:pt x="40873" y="142358"/>
                </a:lnTo>
                <a:lnTo>
                  <a:pt x="50160" y="142593"/>
                </a:lnTo>
                <a:lnTo>
                  <a:pt x="54858" y="142655"/>
                </a:lnTo>
                <a:lnTo>
                  <a:pt x="59579" y="141903"/>
                </a:lnTo>
                <a:lnTo>
                  <a:pt x="64313" y="140608"/>
                </a:lnTo>
                <a:lnTo>
                  <a:pt x="69056" y="138950"/>
                </a:lnTo>
                <a:lnTo>
                  <a:pt x="73806" y="136258"/>
                </a:lnTo>
                <a:lnTo>
                  <a:pt x="78561" y="132876"/>
                </a:lnTo>
                <a:lnTo>
                  <a:pt x="83317" y="129033"/>
                </a:lnTo>
                <a:lnTo>
                  <a:pt x="88076" y="125678"/>
                </a:lnTo>
                <a:lnTo>
                  <a:pt x="92836" y="122647"/>
                </a:lnTo>
                <a:lnTo>
                  <a:pt x="97597" y="119833"/>
                </a:lnTo>
                <a:lnTo>
                  <a:pt x="102359" y="116370"/>
                </a:lnTo>
                <a:lnTo>
                  <a:pt x="107120" y="112473"/>
                </a:lnTo>
                <a:lnTo>
                  <a:pt x="111882" y="108288"/>
                </a:lnTo>
                <a:lnTo>
                  <a:pt x="117438" y="103910"/>
                </a:lnTo>
                <a:lnTo>
                  <a:pt x="123524" y="99404"/>
                </a:lnTo>
                <a:lnTo>
                  <a:pt x="129962" y="94813"/>
                </a:lnTo>
                <a:lnTo>
                  <a:pt x="135841" y="90958"/>
                </a:lnTo>
                <a:lnTo>
                  <a:pt x="141348" y="87594"/>
                </a:lnTo>
                <a:lnTo>
                  <a:pt x="146607" y="84558"/>
                </a:lnTo>
                <a:lnTo>
                  <a:pt x="150907" y="80947"/>
                </a:lnTo>
                <a:lnTo>
                  <a:pt x="157801" y="72701"/>
                </a:lnTo>
                <a:lnTo>
                  <a:pt x="163511" y="63744"/>
                </a:lnTo>
                <a:lnTo>
                  <a:pt x="168694" y="55265"/>
                </a:lnTo>
                <a:lnTo>
                  <a:pt x="175282" y="46029"/>
                </a:lnTo>
                <a:lnTo>
                  <a:pt x="178380" y="38266"/>
                </a:lnTo>
                <a:lnTo>
                  <a:pt x="184579" y="29925"/>
                </a:lnTo>
                <a:lnTo>
                  <a:pt x="185202" y="27006"/>
                </a:lnTo>
                <a:lnTo>
                  <a:pt x="185697" y="21365"/>
                </a:lnTo>
                <a:lnTo>
                  <a:pt x="185699" y="25137"/>
                </a:lnTo>
                <a:lnTo>
                  <a:pt x="186493" y="27045"/>
                </a:lnTo>
                <a:lnTo>
                  <a:pt x="190610" y="33523"/>
                </a:lnTo>
                <a:lnTo>
                  <a:pt x="191851" y="38130"/>
                </a:lnTo>
                <a:lnTo>
                  <a:pt x="193441" y="48348"/>
                </a:lnTo>
                <a:lnTo>
                  <a:pt x="196549" y="56096"/>
                </a:lnTo>
                <a:lnTo>
                  <a:pt x="200576" y="64830"/>
                </a:lnTo>
                <a:lnTo>
                  <a:pt x="204218" y="74004"/>
                </a:lnTo>
                <a:lnTo>
                  <a:pt x="205837" y="83373"/>
                </a:lnTo>
                <a:lnTo>
                  <a:pt x="206556" y="92829"/>
                </a:lnTo>
                <a:lnTo>
                  <a:pt x="207669" y="103117"/>
                </a:lnTo>
                <a:lnTo>
                  <a:pt x="209078" y="109194"/>
                </a:lnTo>
                <a:lnTo>
                  <a:pt x="210810" y="115627"/>
                </a:lnTo>
                <a:lnTo>
                  <a:pt x="211965" y="122297"/>
                </a:lnTo>
                <a:lnTo>
                  <a:pt x="212735" y="129124"/>
                </a:lnTo>
                <a:lnTo>
                  <a:pt x="213248" y="136057"/>
                </a:lnTo>
                <a:lnTo>
                  <a:pt x="212797" y="143061"/>
                </a:lnTo>
                <a:lnTo>
                  <a:pt x="211702" y="150111"/>
                </a:lnTo>
                <a:lnTo>
                  <a:pt x="210179" y="157192"/>
                </a:lnTo>
                <a:lnTo>
                  <a:pt x="209163" y="165088"/>
                </a:lnTo>
                <a:lnTo>
                  <a:pt x="208485" y="173527"/>
                </a:lnTo>
                <a:lnTo>
                  <a:pt x="208034" y="182328"/>
                </a:lnTo>
                <a:lnTo>
                  <a:pt x="207532" y="198457"/>
                </a:lnTo>
                <a:lnTo>
                  <a:pt x="207211" y="228214"/>
                </a:lnTo>
                <a:lnTo>
                  <a:pt x="207978" y="235455"/>
                </a:lnTo>
                <a:lnTo>
                  <a:pt x="209283" y="242663"/>
                </a:lnTo>
                <a:lnTo>
                  <a:pt x="210947" y="249850"/>
                </a:lnTo>
                <a:lnTo>
                  <a:pt x="212057" y="257022"/>
                </a:lnTo>
                <a:lnTo>
                  <a:pt x="212796" y="264185"/>
                </a:lnTo>
                <a:lnTo>
                  <a:pt x="213289" y="271342"/>
                </a:lnTo>
                <a:lnTo>
                  <a:pt x="213837" y="283527"/>
                </a:lnTo>
                <a:lnTo>
                  <a:pt x="214145" y="299312"/>
                </a:lnTo>
                <a:lnTo>
                  <a:pt x="214189" y="304284"/>
                </a:lnTo>
                <a:lnTo>
                  <a:pt x="216353" y="314043"/>
                </a:lnTo>
                <a:lnTo>
                  <a:pt x="219168" y="322878"/>
                </a:lnTo>
                <a:lnTo>
                  <a:pt x="220418" y="329451"/>
                </a:lnTo>
                <a:lnTo>
                  <a:pt x="221545" y="331521"/>
                </a:lnTo>
                <a:lnTo>
                  <a:pt x="223091" y="332901"/>
                </a:lnTo>
                <a:lnTo>
                  <a:pt x="224915" y="333821"/>
                </a:lnTo>
                <a:lnTo>
                  <a:pt x="226131" y="335228"/>
                </a:lnTo>
                <a:lnTo>
                  <a:pt x="226941" y="336960"/>
                </a:lnTo>
                <a:lnTo>
                  <a:pt x="228563" y="34280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8"/>
          <p:cNvSpPr/>
          <p:nvPr/>
        </p:nvSpPr>
        <p:spPr>
          <a:xfrm>
            <a:off x="5700712" y="2307431"/>
            <a:ext cx="264320" cy="242888"/>
          </a:xfrm>
          <a:custGeom>
            <a:avLst/>
            <a:gdLst/>
            <a:ahLst/>
            <a:cxnLst/>
            <a:rect l="0" t="0" r="0" b="0"/>
            <a:pathLst>
              <a:path w="264320" h="242888">
                <a:moveTo>
                  <a:pt x="0" y="0"/>
                </a:moveTo>
                <a:lnTo>
                  <a:pt x="3792" y="0"/>
                </a:lnTo>
                <a:lnTo>
                  <a:pt x="4910" y="794"/>
                </a:lnTo>
                <a:lnTo>
                  <a:pt x="5654" y="2116"/>
                </a:lnTo>
                <a:lnTo>
                  <a:pt x="6151" y="3792"/>
                </a:lnTo>
                <a:lnTo>
                  <a:pt x="8819" y="7771"/>
                </a:lnTo>
                <a:lnTo>
                  <a:pt x="10642" y="9943"/>
                </a:lnTo>
                <a:lnTo>
                  <a:pt x="12651" y="11391"/>
                </a:lnTo>
                <a:lnTo>
                  <a:pt x="17000" y="13000"/>
                </a:lnTo>
                <a:lnTo>
                  <a:pt x="18477" y="14223"/>
                </a:lnTo>
                <a:lnTo>
                  <a:pt x="19462" y="15832"/>
                </a:lnTo>
                <a:lnTo>
                  <a:pt x="20119" y="17698"/>
                </a:lnTo>
                <a:lnTo>
                  <a:pt x="22964" y="21889"/>
                </a:lnTo>
                <a:lnTo>
                  <a:pt x="24835" y="24117"/>
                </a:lnTo>
                <a:lnTo>
                  <a:pt x="31146" y="28710"/>
                </a:lnTo>
                <a:lnTo>
                  <a:pt x="35052" y="31046"/>
                </a:lnTo>
                <a:lnTo>
                  <a:pt x="41508" y="37876"/>
                </a:lnTo>
                <a:lnTo>
                  <a:pt x="44341" y="41919"/>
                </a:lnTo>
                <a:lnTo>
                  <a:pt x="47023" y="46202"/>
                </a:lnTo>
                <a:lnTo>
                  <a:pt x="49605" y="50645"/>
                </a:lnTo>
                <a:lnTo>
                  <a:pt x="52120" y="55195"/>
                </a:lnTo>
                <a:lnTo>
                  <a:pt x="59148" y="62366"/>
                </a:lnTo>
                <a:lnTo>
                  <a:pt x="63244" y="65390"/>
                </a:lnTo>
                <a:lnTo>
                  <a:pt x="67563" y="68993"/>
                </a:lnTo>
                <a:lnTo>
                  <a:pt x="72030" y="72983"/>
                </a:lnTo>
                <a:lnTo>
                  <a:pt x="76595" y="77230"/>
                </a:lnTo>
                <a:lnTo>
                  <a:pt x="80432" y="81649"/>
                </a:lnTo>
                <a:lnTo>
                  <a:pt x="83784" y="86183"/>
                </a:lnTo>
                <a:lnTo>
                  <a:pt x="86812" y="90793"/>
                </a:lnTo>
                <a:lnTo>
                  <a:pt x="90419" y="95453"/>
                </a:lnTo>
                <a:lnTo>
                  <a:pt x="94410" y="100148"/>
                </a:lnTo>
                <a:lnTo>
                  <a:pt x="98659" y="104865"/>
                </a:lnTo>
                <a:lnTo>
                  <a:pt x="102285" y="109598"/>
                </a:lnTo>
                <a:lnTo>
                  <a:pt x="105496" y="114340"/>
                </a:lnTo>
                <a:lnTo>
                  <a:pt x="108431" y="119089"/>
                </a:lnTo>
                <a:lnTo>
                  <a:pt x="111975" y="123843"/>
                </a:lnTo>
                <a:lnTo>
                  <a:pt x="115925" y="128599"/>
                </a:lnTo>
                <a:lnTo>
                  <a:pt x="120146" y="133358"/>
                </a:lnTo>
                <a:lnTo>
                  <a:pt x="123753" y="138117"/>
                </a:lnTo>
                <a:lnTo>
                  <a:pt x="126952" y="142878"/>
                </a:lnTo>
                <a:lnTo>
                  <a:pt x="129879" y="147640"/>
                </a:lnTo>
                <a:lnTo>
                  <a:pt x="134211" y="151608"/>
                </a:lnTo>
                <a:lnTo>
                  <a:pt x="139480" y="155047"/>
                </a:lnTo>
                <a:lnTo>
                  <a:pt x="145374" y="158133"/>
                </a:lnTo>
                <a:lnTo>
                  <a:pt x="150098" y="161778"/>
                </a:lnTo>
                <a:lnTo>
                  <a:pt x="154040" y="165796"/>
                </a:lnTo>
                <a:lnTo>
                  <a:pt x="157462" y="170062"/>
                </a:lnTo>
                <a:lnTo>
                  <a:pt x="165498" y="176918"/>
                </a:lnTo>
                <a:lnTo>
                  <a:pt x="169863" y="179858"/>
                </a:lnTo>
                <a:lnTo>
                  <a:pt x="174361" y="182611"/>
                </a:lnTo>
                <a:lnTo>
                  <a:pt x="178947" y="185241"/>
                </a:lnTo>
                <a:lnTo>
                  <a:pt x="183592" y="187788"/>
                </a:lnTo>
                <a:lnTo>
                  <a:pt x="188276" y="191073"/>
                </a:lnTo>
                <a:lnTo>
                  <a:pt x="192986" y="194851"/>
                </a:lnTo>
                <a:lnTo>
                  <a:pt x="197714" y="198957"/>
                </a:lnTo>
                <a:lnTo>
                  <a:pt x="202453" y="202488"/>
                </a:lnTo>
                <a:lnTo>
                  <a:pt x="207200" y="205635"/>
                </a:lnTo>
                <a:lnTo>
                  <a:pt x="211952" y="208528"/>
                </a:lnTo>
                <a:lnTo>
                  <a:pt x="219349" y="213858"/>
                </a:lnTo>
                <a:lnTo>
                  <a:pt x="225282" y="218873"/>
                </a:lnTo>
                <a:lnTo>
                  <a:pt x="233085" y="226159"/>
                </a:lnTo>
                <a:lnTo>
                  <a:pt x="238002" y="230954"/>
                </a:lnTo>
                <a:lnTo>
                  <a:pt x="240424" y="232551"/>
                </a:lnTo>
                <a:lnTo>
                  <a:pt x="247626" y="235591"/>
                </a:lnTo>
                <a:lnTo>
                  <a:pt x="255760" y="241770"/>
                </a:lnTo>
                <a:lnTo>
                  <a:pt x="258663" y="242391"/>
                </a:lnTo>
                <a:lnTo>
                  <a:pt x="264319"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9"/>
          <p:cNvSpPr/>
          <p:nvPr/>
        </p:nvSpPr>
        <p:spPr>
          <a:xfrm>
            <a:off x="5693568" y="2328862"/>
            <a:ext cx="200026" cy="207170"/>
          </a:xfrm>
          <a:custGeom>
            <a:avLst/>
            <a:gdLst/>
            <a:ahLst/>
            <a:cxnLst/>
            <a:rect l="0" t="0" r="0" b="0"/>
            <a:pathLst>
              <a:path w="200026" h="207170">
                <a:moveTo>
                  <a:pt x="200025" y="0"/>
                </a:moveTo>
                <a:lnTo>
                  <a:pt x="200025" y="6151"/>
                </a:lnTo>
                <a:lnTo>
                  <a:pt x="196233" y="10642"/>
                </a:lnTo>
                <a:lnTo>
                  <a:pt x="190082" y="17000"/>
                </a:lnTo>
                <a:lnTo>
                  <a:pt x="183233" y="23911"/>
                </a:lnTo>
                <a:lnTo>
                  <a:pt x="180893" y="27053"/>
                </a:lnTo>
                <a:lnTo>
                  <a:pt x="178539" y="30735"/>
                </a:lnTo>
                <a:lnTo>
                  <a:pt x="176176" y="34778"/>
                </a:lnTo>
                <a:lnTo>
                  <a:pt x="173013" y="39060"/>
                </a:lnTo>
                <a:lnTo>
                  <a:pt x="169317" y="43503"/>
                </a:lnTo>
                <a:lnTo>
                  <a:pt x="165266" y="48052"/>
                </a:lnTo>
                <a:lnTo>
                  <a:pt x="160978" y="51878"/>
                </a:lnTo>
                <a:lnTo>
                  <a:pt x="156531" y="55223"/>
                </a:lnTo>
                <a:lnTo>
                  <a:pt x="151979" y="58247"/>
                </a:lnTo>
                <a:lnTo>
                  <a:pt x="148151" y="62644"/>
                </a:lnTo>
                <a:lnTo>
                  <a:pt x="144805" y="67956"/>
                </a:lnTo>
                <a:lnTo>
                  <a:pt x="141780" y="73879"/>
                </a:lnTo>
                <a:lnTo>
                  <a:pt x="138177" y="79415"/>
                </a:lnTo>
                <a:lnTo>
                  <a:pt x="134187" y="84694"/>
                </a:lnTo>
                <a:lnTo>
                  <a:pt x="129939" y="89800"/>
                </a:lnTo>
                <a:lnTo>
                  <a:pt x="125520" y="93998"/>
                </a:lnTo>
                <a:lnTo>
                  <a:pt x="120986" y="97590"/>
                </a:lnTo>
                <a:lnTo>
                  <a:pt x="116376" y="100779"/>
                </a:lnTo>
                <a:lnTo>
                  <a:pt x="111716" y="105286"/>
                </a:lnTo>
                <a:lnTo>
                  <a:pt x="107021" y="110672"/>
                </a:lnTo>
                <a:lnTo>
                  <a:pt x="102304" y="116644"/>
                </a:lnTo>
                <a:lnTo>
                  <a:pt x="97571" y="121419"/>
                </a:lnTo>
                <a:lnTo>
                  <a:pt x="92829" y="125396"/>
                </a:lnTo>
                <a:lnTo>
                  <a:pt x="88080" y="128841"/>
                </a:lnTo>
                <a:lnTo>
                  <a:pt x="84120" y="132725"/>
                </a:lnTo>
                <a:lnTo>
                  <a:pt x="80686" y="136902"/>
                </a:lnTo>
                <a:lnTo>
                  <a:pt x="77604" y="141274"/>
                </a:lnTo>
                <a:lnTo>
                  <a:pt x="73961" y="144983"/>
                </a:lnTo>
                <a:lnTo>
                  <a:pt x="69945" y="148249"/>
                </a:lnTo>
                <a:lnTo>
                  <a:pt x="65680" y="151220"/>
                </a:lnTo>
                <a:lnTo>
                  <a:pt x="61249" y="154789"/>
                </a:lnTo>
                <a:lnTo>
                  <a:pt x="56708" y="158755"/>
                </a:lnTo>
                <a:lnTo>
                  <a:pt x="48222" y="166601"/>
                </a:lnTo>
                <a:lnTo>
                  <a:pt x="38983" y="175482"/>
                </a:lnTo>
                <a:lnTo>
                  <a:pt x="19085" y="195234"/>
                </a:lnTo>
                <a:lnTo>
                  <a:pt x="16692" y="196831"/>
                </a:lnTo>
                <a:lnTo>
                  <a:pt x="11917" y="198606"/>
                </a:lnTo>
                <a:lnTo>
                  <a:pt x="10326" y="199872"/>
                </a:lnTo>
                <a:lnTo>
                  <a:pt x="9265" y="201511"/>
                </a:lnTo>
                <a:lnTo>
                  <a:pt x="8558" y="203397"/>
                </a:lnTo>
                <a:lnTo>
                  <a:pt x="7293" y="204654"/>
                </a:lnTo>
                <a:lnTo>
                  <a:pt x="5656" y="205492"/>
                </a:lnTo>
                <a:lnTo>
                  <a:pt x="0"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0"/>
          <p:cNvSpPr/>
          <p:nvPr/>
        </p:nvSpPr>
        <p:spPr>
          <a:xfrm>
            <a:off x="6029325" y="2386012"/>
            <a:ext cx="200026" cy="7145"/>
          </a:xfrm>
          <a:custGeom>
            <a:avLst/>
            <a:gdLst/>
            <a:ahLst/>
            <a:cxnLst/>
            <a:rect l="0" t="0" r="0" b="0"/>
            <a:pathLst>
              <a:path w="200026" h="7145">
                <a:moveTo>
                  <a:pt x="0" y="0"/>
                </a:moveTo>
                <a:lnTo>
                  <a:pt x="3792" y="0"/>
                </a:lnTo>
                <a:lnTo>
                  <a:pt x="5703" y="794"/>
                </a:lnTo>
                <a:lnTo>
                  <a:pt x="7770" y="2117"/>
                </a:lnTo>
                <a:lnTo>
                  <a:pt x="13000" y="6151"/>
                </a:lnTo>
                <a:lnTo>
                  <a:pt x="14223" y="6482"/>
                </a:lnTo>
                <a:lnTo>
                  <a:pt x="15832" y="6702"/>
                </a:lnTo>
                <a:lnTo>
                  <a:pt x="17698" y="6850"/>
                </a:lnTo>
                <a:lnTo>
                  <a:pt x="20530" y="6948"/>
                </a:lnTo>
                <a:lnTo>
                  <a:pt x="37197" y="7118"/>
                </a:lnTo>
                <a:lnTo>
                  <a:pt x="90517" y="7144"/>
                </a:lnTo>
                <a:lnTo>
                  <a:pt x="95269" y="6350"/>
                </a:lnTo>
                <a:lnTo>
                  <a:pt x="100025" y="5027"/>
                </a:lnTo>
                <a:lnTo>
                  <a:pt x="104783" y="3352"/>
                </a:lnTo>
                <a:lnTo>
                  <a:pt x="109543" y="2234"/>
                </a:lnTo>
                <a:lnTo>
                  <a:pt x="114303" y="1489"/>
                </a:lnTo>
                <a:lnTo>
                  <a:pt x="119065" y="993"/>
                </a:lnTo>
                <a:lnTo>
                  <a:pt x="124620" y="662"/>
                </a:lnTo>
                <a:lnTo>
                  <a:pt x="137143" y="294"/>
                </a:lnTo>
                <a:lnTo>
                  <a:pt x="142228" y="990"/>
                </a:lnTo>
                <a:lnTo>
                  <a:pt x="146412" y="2248"/>
                </a:lnTo>
                <a:lnTo>
                  <a:pt x="149996" y="3879"/>
                </a:lnTo>
                <a:lnTo>
                  <a:pt x="153972" y="4968"/>
                </a:lnTo>
                <a:lnTo>
                  <a:pt x="158210" y="5693"/>
                </a:lnTo>
                <a:lnTo>
                  <a:pt x="162624" y="6177"/>
                </a:lnTo>
                <a:lnTo>
                  <a:pt x="166360" y="6499"/>
                </a:lnTo>
                <a:lnTo>
                  <a:pt x="169643" y="6714"/>
                </a:lnTo>
                <a:lnTo>
                  <a:pt x="175409" y="6953"/>
                </a:lnTo>
                <a:lnTo>
                  <a:pt x="184220" y="7119"/>
                </a:lnTo>
                <a:lnTo>
                  <a:pt x="200025"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1"/>
          <p:cNvSpPr/>
          <p:nvPr/>
        </p:nvSpPr>
        <p:spPr>
          <a:xfrm>
            <a:off x="6036468" y="2464593"/>
            <a:ext cx="178595" cy="7145"/>
          </a:xfrm>
          <a:custGeom>
            <a:avLst/>
            <a:gdLst/>
            <a:ahLst/>
            <a:cxnLst/>
            <a:rect l="0" t="0" r="0" b="0"/>
            <a:pathLst>
              <a:path w="178595" h="7145">
                <a:moveTo>
                  <a:pt x="0" y="7144"/>
                </a:moveTo>
                <a:lnTo>
                  <a:pt x="107137" y="7144"/>
                </a:lnTo>
                <a:lnTo>
                  <a:pt x="111112" y="6350"/>
                </a:lnTo>
                <a:lnTo>
                  <a:pt x="115350" y="5027"/>
                </a:lnTo>
                <a:lnTo>
                  <a:pt x="119763" y="3352"/>
                </a:lnTo>
                <a:lnTo>
                  <a:pt x="124292" y="2234"/>
                </a:lnTo>
                <a:lnTo>
                  <a:pt x="128899" y="1490"/>
                </a:lnTo>
                <a:lnTo>
                  <a:pt x="133558" y="993"/>
                </a:lnTo>
                <a:lnTo>
                  <a:pt x="138251" y="662"/>
                </a:lnTo>
                <a:lnTo>
                  <a:pt x="142967" y="442"/>
                </a:lnTo>
                <a:lnTo>
                  <a:pt x="152441" y="196"/>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2"/>
          <p:cNvSpPr/>
          <p:nvPr/>
        </p:nvSpPr>
        <p:spPr>
          <a:xfrm>
            <a:off x="6372225" y="2321718"/>
            <a:ext cx="227180" cy="378495"/>
          </a:xfrm>
          <a:custGeom>
            <a:avLst/>
            <a:gdLst/>
            <a:ahLst/>
            <a:cxnLst/>
            <a:rect l="0" t="0" r="0" b="0"/>
            <a:pathLst>
              <a:path w="227180" h="378495">
                <a:moveTo>
                  <a:pt x="0" y="0"/>
                </a:moveTo>
                <a:lnTo>
                  <a:pt x="6150" y="6151"/>
                </a:lnTo>
                <a:lnTo>
                  <a:pt x="6702" y="8819"/>
                </a:lnTo>
                <a:lnTo>
                  <a:pt x="7056" y="17000"/>
                </a:lnTo>
                <a:lnTo>
                  <a:pt x="7879" y="19271"/>
                </a:lnTo>
                <a:lnTo>
                  <a:pt x="10910" y="23911"/>
                </a:lnTo>
                <a:lnTo>
                  <a:pt x="12786" y="30736"/>
                </a:lnTo>
                <a:lnTo>
                  <a:pt x="13620" y="39060"/>
                </a:lnTo>
                <a:lnTo>
                  <a:pt x="13991" y="48052"/>
                </a:lnTo>
                <a:lnTo>
                  <a:pt x="16272" y="57340"/>
                </a:lnTo>
                <a:lnTo>
                  <a:pt x="19138" y="66760"/>
                </a:lnTo>
                <a:lnTo>
                  <a:pt x="20412" y="76238"/>
                </a:lnTo>
                <a:lnTo>
                  <a:pt x="21129" y="86707"/>
                </a:lnTo>
                <a:lnTo>
                  <a:pt x="23413" y="94363"/>
                </a:lnTo>
                <a:lnTo>
                  <a:pt x="27075" y="103058"/>
                </a:lnTo>
                <a:lnTo>
                  <a:pt x="31348" y="112214"/>
                </a:lnTo>
                <a:lnTo>
                  <a:pt x="38216" y="122501"/>
                </a:lnTo>
                <a:lnTo>
                  <a:pt x="42914" y="130116"/>
                </a:lnTo>
                <a:lnTo>
                  <a:pt x="47647" y="137998"/>
                </a:lnTo>
                <a:lnTo>
                  <a:pt x="52397" y="144147"/>
                </a:lnTo>
                <a:lnTo>
                  <a:pt x="59271" y="149526"/>
                </a:lnTo>
                <a:lnTo>
                  <a:pt x="63326" y="152072"/>
                </a:lnTo>
                <a:lnTo>
                  <a:pt x="69949" y="157017"/>
                </a:lnTo>
                <a:lnTo>
                  <a:pt x="72826" y="159447"/>
                </a:lnTo>
                <a:lnTo>
                  <a:pt x="78140" y="162147"/>
                </a:lnTo>
                <a:lnTo>
                  <a:pt x="83941" y="163347"/>
                </a:lnTo>
                <a:lnTo>
                  <a:pt x="87710" y="163667"/>
                </a:lnTo>
                <a:lnTo>
                  <a:pt x="95338" y="164022"/>
                </a:lnTo>
                <a:lnTo>
                  <a:pt x="101375" y="164180"/>
                </a:lnTo>
                <a:lnTo>
                  <a:pt x="120384" y="164295"/>
                </a:lnTo>
                <a:lnTo>
                  <a:pt x="123912" y="163505"/>
                </a:lnTo>
                <a:lnTo>
                  <a:pt x="129949" y="160511"/>
                </a:lnTo>
                <a:lnTo>
                  <a:pt x="135278" y="154418"/>
                </a:lnTo>
                <a:lnTo>
                  <a:pt x="140292" y="147211"/>
                </a:lnTo>
                <a:lnTo>
                  <a:pt x="145166" y="141363"/>
                </a:lnTo>
                <a:lnTo>
                  <a:pt x="149979" y="134001"/>
                </a:lnTo>
                <a:lnTo>
                  <a:pt x="153969" y="126231"/>
                </a:lnTo>
                <a:lnTo>
                  <a:pt x="155743" y="120132"/>
                </a:lnTo>
                <a:lnTo>
                  <a:pt x="156741" y="108443"/>
                </a:lnTo>
                <a:lnTo>
                  <a:pt x="157037" y="98718"/>
                </a:lnTo>
                <a:lnTo>
                  <a:pt x="157161" y="41590"/>
                </a:lnTo>
                <a:lnTo>
                  <a:pt x="156368" y="38839"/>
                </a:lnTo>
                <a:lnTo>
                  <a:pt x="153369" y="33666"/>
                </a:lnTo>
                <a:lnTo>
                  <a:pt x="147219" y="26291"/>
                </a:lnTo>
                <a:lnTo>
                  <a:pt x="144977" y="24672"/>
                </a:lnTo>
                <a:lnTo>
                  <a:pt x="138823" y="22391"/>
                </a:lnTo>
                <a:lnTo>
                  <a:pt x="137106" y="21858"/>
                </a:lnTo>
                <a:lnTo>
                  <a:pt x="130258" y="21488"/>
                </a:lnTo>
                <a:lnTo>
                  <a:pt x="129700" y="21469"/>
                </a:lnTo>
                <a:lnTo>
                  <a:pt x="129330" y="22250"/>
                </a:lnTo>
                <a:lnTo>
                  <a:pt x="128807" y="27142"/>
                </a:lnTo>
                <a:lnTo>
                  <a:pt x="128616" y="38225"/>
                </a:lnTo>
                <a:lnTo>
                  <a:pt x="132388" y="49073"/>
                </a:lnTo>
                <a:lnTo>
                  <a:pt x="138533" y="58549"/>
                </a:lnTo>
                <a:lnTo>
                  <a:pt x="145381" y="70177"/>
                </a:lnTo>
                <a:lnTo>
                  <a:pt x="150073" y="79080"/>
                </a:lnTo>
                <a:lnTo>
                  <a:pt x="166690" y="111948"/>
                </a:lnTo>
                <a:lnTo>
                  <a:pt x="173568" y="121457"/>
                </a:lnTo>
                <a:lnTo>
                  <a:pt x="177624" y="126215"/>
                </a:lnTo>
                <a:lnTo>
                  <a:pt x="181916" y="131769"/>
                </a:lnTo>
                <a:lnTo>
                  <a:pt x="186365" y="137852"/>
                </a:lnTo>
                <a:lnTo>
                  <a:pt x="190918" y="144289"/>
                </a:lnTo>
                <a:lnTo>
                  <a:pt x="194747" y="150961"/>
                </a:lnTo>
                <a:lnTo>
                  <a:pt x="198094" y="157791"/>
                </a:lnTo>
                <a:lnTo>
                  <a:pt x="203929" y="170936"/>
                </a:lnTo>
                <a:lnTo>
                  <a:pt x="209168" y="182070"/>
                </a:lnTo>
                <a:lnTo>
                  <a:pt x="211677" y="188055"/>
                </a:lnTo>
                <a:lnTo>
                  <a:pt x="214142" y="194426"/>
                </a:lnTo>
                <a:lnTo>
                  <a:pt x="216580" y="201055"/>
                </a:lnTo>
                <a:lnTo>
                  <a:pt x="221405" y="212654"/>
                </a:lnTo>
                <a:lnTo>
                  <a:pt x="223803" y="217969"/>
                </a:lnTo>
                <a:lnTo>
                  <a:pt x="225402" y="223894"/>
                </a:lnTo>
                <a:lnTo>
                  <a:pt x="226468" y="230225"/>
                </a:lnTo>
                <a:lnTo>
                  <a:pt x="227179" y="236827"/>
                </a:lnTo>
                <a:lnTo>
                  <a:pt x="226859" y="243610"/>
                </a:lnTo>
                <a:lnTo>
                  <a:pt x="225852" y="250513"/>
                </a:lnTo>
                <a:lnTo>
                  <a:pt x="224387" y="257496"/>
                </a:lnTo>
                <a:lnTo>
                  <a:pt x="223410" y="263739"/>
                </a:lnTo>
                <a:lnTo>
                  <a:pt x="222324" y="274909"/>
                </a:lnTo>
                <a:lnTo>
                  <a:pt x="219725" y="285165"/>
                </a:lnTo>
                <a:lnTo>
                  <a:pt x="215924" y="295809"/>
                </a:lnTo>
                <a:lnTo>
                  <a:pt x="211589" y="308477"/>
                </a:lnTo>
                <a:lnTo>
                  <a:pt x="204899" y="319928"/>
                </a:lnTo>
                <a:lnTo>
                  <a:pt x="200893" y="325204"/>
                </a:lnTo>
                <a:lnTo>
                  <a:pt x="196635" y="330309"/>
                </a:lnTo>
                <a:lnTo>
                  <a:pt x="192209" y="335300"/>
                </a:lnTo>
                <a:lnTo>
                  <a:pt x="187670" y="340215"/>
                </a:lnTo>
                <a:lnTo>
                  <a:pt x="183057" y="344285"/>
                </a:lnTo>
                <a:lnTo>
                  <a:pt x="178395" y="347792"/>
                </a:lnTo>
                <a:lnTo>
                  <a:pt x="173698" y="350924"/>
                </a:lnTo>
                <a:lnTo>
                  <a:pt x="168980" y="353806"/>
                </a:lnTo>
                <a:lnTo>
                  <a:pt x="164247" y="356521"/>
                </a:lnTo>
                <a:lnTo>
                  <a:pt x="154754" y="361654"/>
                </a:lnTo>
                <a:lnTo>
                  <a:pt x="130965" y="373818"/>
                </a:lnTo>
                <a:lnTo>
                  <a:pt x="126204" y="375418"/>
                </a:lnTo>
                <a:lnTo>
                  <a:pt x="121442" y="376485"/>
                </a:lnTo>
                <a:lnTo>
                  <a:pt x="116680" y="377196"/>
                </a:lnTo>
                <a:lnTo>
                  <a:pt x="111918" y="377671"/>
                </a:lnTo>
                <a:lnTo>
                  <a:pt x="107155" y="377987"/>
                </a:lnTo>
                <a:lnTo>
                  <a:pt x="102393" y="378197"/>
                </a:lnTo>
                <a:lnTo>
                  <a:pt x="92868" y="378432"/>
                </a:lnTo>
                <a:lnTo>
                  <a:pt x="88106" y="378494"/>
                </a:lnTo>
                <a:lnTo>
                  <a:pt x="84137" y="377742"/>
                </a:lnTo>
                <a:lnTo>
                  <a:pt x="77611" y="374790"/>
                </a:lnTo>
                <a:lnTo>
                  <a:pt x="72064" y="370832"/>
                </a:lnTo>
                <a:lnTo>
                  <a:pt x="69474" y="368665"/>
                </a:lnTo>
                <a:lnTo>
                  <a:pt x="67747" y="366427"/>
                </a:lnTo>
                <a:lnTo>
                  <a:pt x="64523" y="359484"/>
                </a:lnTo>
                <a:lnTo>
                  <a:pt x="58841" y="352144"/>
                </a:lnTo>
                <a:lnTo>
                  <a:pt x="57150" y="3500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3"/>
          <p:cNvSpPr/>
          <p:nvPr/>
        </p:nvSpPr>
        <p:spPr>
          <a:xfrm>
            <a:off x="6743700" y="2300287"/>
            <a:ext cx="78582" cy="228601"/>
          </a:xfrm>
          <a:custGeom>
            <a:avLst/>
            <a:gdLst/>
            <a:ahLst/>
            <a:cxnLst/>
            <a:rect l="0" t="0" r="0" b="0"/>
            <a:pathLst>
              <a:path w="78582" h="228601">
                <a:moveTo>
                  <a:pt x="0" y="0"/>
                </a:moveTo>
                <a:lnTo>
                  <a:pt x="6150" y="0"/>
                </a:lnTo>
                <a:lnTo>
                  <a:pt x="6481" y="794"/>
                </a:lnTo>
                <a:lnTo>
                  <a:pt x="7013" y="7771"/>
                </a:lnTo>
                <a:lnTo>
                  <a:pt x="7056" y="9943"/>
                </a:lnTo>
                <a:lnTo>
                  <a:pt x="7879" y="12185"/>
                </a:lnTo>
                <a:lnTo>
                  <a:pt x="9221" y="14474"/>
                </a:lnTo>
                <a:lnTo>
                  <a:pt x="10910" y="16793"/>
                </a:lnTo>
                <a:lnTo>
                  <a:pt x="12786" y="23603"/>
                </a:lnTo>
                <a:lnTo>
                  <a:pt x="13287" y="27642"/>
                </a:lnTo>
                <a:lnTo>
                  <a:pt x="14414" y="31922"/>
                </a:lnTo>
                <a:lnTo>
                  <a:pt x="15959" y="36362"/>
                </a:lnTo>
                <a:lnTo>
                  <a:pt x="17783" y="40910"/>
                </a:lnTo>
                <a:lnTo>
                  <a:pt x="18999" y="45530"/>
                </a:lnTo>
                <a:lnTo>
                  <a:pt x="19810" y="50197"/>
                </a:lnTo>
                <a:lnTo>
                  <a:pt x="20350" y="54896"/>
                </a:lnTo>
                <a:lnTo>
                  <a:pt x="20711" y="59616"/>
                </a:lnTo>
                <a:lnTo>
                  <a:pt x="20951" y="64350"/>
                </a:lnTo>
                <a:lnTo>
                  <a:pt x="21111" y="69094"/>
                </a:lnTo>
                <a:lnTo>
                  <a:pt x="22011" y="74638"/>
                </a:lnTo>
                <a:lnTo>
                  <a:pt x="23406" y="80715"/>
                </a:lnTo>
                <a:lnTo>
                  <a:pt x="25128" y="87147"/>
                </a:lnTo>
                <a:lnTo>
                  <a:pt x="27071" y="93023"/>
                </a:lnTo>
                <a:lnTo>
                  <a:pt x="29160" y="98528"/>
                </a:lnTo>
                <a:lnTo>
                  <a:pt x="31346" y="103785"/>
                </a:lnTo>
                <a:lnTo>
                  <a:pt x="32804" y="109671"/>
                </a:lnTo>
                <a:lnTo>
                  <a:pt x="33775" y="115977"/>
                </a:lnTo>
                <a:lnTo>
                  <a:pt x="34423" y="122562"/>
                </a:lnTo>
                <a:lnTo>
                  <a:pt x="35648" y="128539"/>
                </a:lnTo>
                <a:lnTo>
                  <a:pt x="37259" y="134111"/>
                </a:lnTo>
                <a:lnTo>
                  <a:pt x="39127" y="139414"/>
                </a:lnTo>
                <a:lnTo>
                  <a:pt x="40372" y="144536"/>
                </a:lnTo>
                <a:lnTo>
                  <a:pt x="41202" y="149539"/>
                </a:lnTo>
                <a:lnTo>
                  <a:pt x="41755" y="154461"/>
                </a:lnTo>
                <a:lnTo>
                  <a:pt x="42918" y="158537"/>
                </a:lnTo>
                <a:lnTo>
                  <a:pt x="44487" y="162047"/>
                </a:lnTo>
                <a:lnTo>
                  <a:pt x="46327" y="165182"/>
                </a:lnTo>
                <a:lnTo>
                  <a:pt x="48347" y="168858"/>
                </a:lnTo>
                <a:lnTo>
                  <a:pt x="54982" y="181618"/>
                </a:lnTo>
                <a:lnTo>
                  <a:pt x="59626" y="190786"/>
                </a:lnTo>
                <a:lnTo>
                  <a:pt x="61182" y="194659"/>
                </a:lnTo>
                <a:lnTo>
                  <a:pt x="62910" y="201080"/>
                </a:lnTo>
                <a:lnTo>
                  <a:pt x="64165" y="203903"/>
                </a:lnTo>
                <a:lnTo>
                  <a:pt x="65795" y="206579"/>
                </a:lnTo>
                <a:lnTo>
                  <a:pt x="67676" y="209157"/>
                </a:lnTo>
                <a:lnTo>
                  <a:pt x="69766" y="214138"/>
                </a:lnTo>
                <a:lnTo>
                  <a:pt x="70323" y="216577"/>
                </a:lnTo>
                <a:lnTo>
                  <a:pt x="71488" y="218997"/>
                </a:lnTo>
                <a:lnTo>
                  <a:pt x="73059" y="221405"/>
                </a:lnTo>
                <a:lnTo>
                  <a:pt x="78581"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4"/>
          <p:cNvSpPr/>
          <p:nvPr/>
        </p:nvSpPr>
        <p:spPr>
          <a:xfrm>
            <a:off x="6665118" y="2386012"/>
            <a:ext cx="200026" cy="21432"/>
          </a:xfrm>
          <a:custGeom>
            <a:avLst/>
            <a:gdLst/>
            <a:ahLst/>
            <a:cxnLst/>
            <a:rect l="0" t="0" r="0" b="0"/>
            <a:pathLst>
              <a:path w="200026" h="21432">
                <a:moveTo>
                  <a:pt x="0" y="21431"/>
                </a:moveTo>
                <a:lnTo>
                  <a:pt x="3793" y="21431"/>
                </a:lnTo>
                <a:lnTo>
                  <a:pt x="5704" y="20638"/>
                </a:lnTo>
                <a:lnTo>
                  <a:pt x="7771" y="19315"/>
                </a:lnTo>
                <a:lnTo>
                  <a:pt x="9943" y="17639"/>
                </a:lnTo>
                <a:lnTo>
                  <a:pt x="12186" y="16522"/>
                </a:lnTo>
                <a:lnTo>
                  <a:pt x="14474" y="15777"/>
                </a:lnTo>
                <a:lnTo>
                  <a:pt x="16793" y="15280"/>
                </a:lnTo>
                <a:lnTo>
                  <a:pt x="19927" y="14950"/>
                </a:lnTo>
                <a:lnTo>
                  <a:pt x="23603" y="14729"/>
                </a:lnTo>
                <a:lnTo>
                  <a:pt x="27642" y="14582"/>
                </a:lnTo>
                <a:lnTo>
                  <a:pt x="32716" y="13690"/>
                </a:lnTo>
                <a:lnTo>
                  <a:pt x="38479" y="12302"/>
                </a:lnTo>
                <a:lnTo>
                  <a:pt x="44703" y="10582"/>
                </a:lnTo>
                <a:lnTo>
                  <a:pt x="50440" y="9436"/>
                </a:lnTo>
                <a:lnTo>
                  <a:pt x="55851" y="8672"/>
                </a:lnTo>
                <a:lnTo>
                  <a:pt x="61048" y="8162"/>
                </a:lnTo>
                <a:lnTo>
                  <a:pt x="66892" y="7823"/>
                </a:lnTo>
                <a:lnTo>
                  <a:pt x="79736" y="7446"/>
                </a:lnTo>
                <a:lnTo>
                  <a:pt x="135776" y="7156"/>
                </a:lnTo>
                <a:lnTo>
                  <a:pt x="164315" y="7146"/>
                </a:lnTo>
                <a:lnTo>
                  <a:pt x="171456" y="6352"/>
                </a:lnTo>
                <a:lnTo>
                  <a:pt x="178598" y="5028"/>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5"/>
          <p:cNvSpPr/>
          <p:nvPr/>
        </p:nvSpPr>
        <p:spPr>
          <a:xfrm>
            <a:off x="6965156" y="2264568"/>
            <a:ext cx="71438" cy="250033"/>
          </a:xfrm>
          <a:custGeom>
            <a:avLst/>
            <a:gdLst/>
            <a:ahLst/>
            <a:cxnLst/>
            <a:rect l="0" t="0" r="0" b="0"/>
            <a:pathLst>
              <a:path w="71438" h="250033">
                <a:moveTo>
                  <a:pt x="0" y="0"/>
                </a:moveTo>
                <a:lnTo>
                  <a:pt x="9943" y="9943"/>
                </a:lnTo>
                <a:lnTo>
                  <a:pt x="11391" y="12185"/>
                </a:lnTo>
                <a:lnTo>
                  <a:pt x="13001" y="16793"/>
                </a:lnTo>
                <a:lnTo>
                  <a:pt x="13715" y="23603"/>
                </a:lnTo>
                <a:lnTo>
                  <a:pt x="13906" y="27642"/>
                </a:lnTo>
                <a:lnTo>
                  <a:pt x="14827" y="31922"/>
                </a:lnTo>
                <a:lnTo>
                  <a:pt x="16234" y="36363"/>
                </a:lnTo>
                <a:lnTo>
                  <a:pt x="17967" y="40911"/>
                </a:lnTo>
                <a:lnTo>
                  <a:pt x="22008" y="52314"/>
                </a:lnTo>
                <a:lnTo>
                  <a:pt x="24197" y="58689"/>
                </a:lnTo>
                <a:lnTo>
                  <a:pt x="25656" y="64526"/>
                </a:lnTo>
                <a:lnTo>
                  <a:pt x="26629" y="70005"/>
                </a:lnTo>
                <a:lnTo>
                  <a:pt x="27278" y="75245"/>
                </a:lnTo>
                <a:lnTo>
                  <a:pt x="28503" y="81120"/>
                </a:lnTo>
                <a:lnTo>
                  <a:pt x="30115" y="87417"/>
                </a:lnTo>
                <a:lnTo>
                  <a:pt x="31982" y="93997"/>
                </a:lnTo>
                <a:lnTo>
                  <a:pt x="33228" y="100765"/>
                </a:lnTo>
                <a:lnTo>
                  <a:pt x="34058" y="107658"/>
                </a:lnTo>
                <a:lnTo>
                  <a:pt x="34612" y="114635"/>
                </a:lnTo>
                <a:lnTo>
                  <a:pt x="34981" y="121667"/>
                </a:lnTo>
                <a:lnTo>
                  <a:pt x="35391" y="135831"/>
                </a:lnTo>
                <a:lnTo>
                  <a:pt x="36294" y="142148"/>
                </a:lnTo>
                <a:lnTo>
                  <a:pt x="37689" y="147946"/>
                </a:lnTo>
                <a:lnTo>
                  <a:pt x="39414" y="153400"/>
                </a:lnTo>
                <a:lnTo>
                  <a:pt x="40563" y="158623"/>
                </a:lnTo>
                <a:lnTo>
                  <a:pt x="41330" y="163692"/>
                </a:lnTo>
                <a:lnTo>
                  <a:pt x="41841" y="168660"/>
                </a:lnTo>
                <a:lnTo>
                  <a:pt x="42975" y="174352"/>
                </a:lnTo>
                <a:lnTo>
                  <a:pt x="44525" y="180529"/>
                </a:lnTo>
                <a:lnTo>
                  <a:pt x="46352" y="187028"/>
                </a:lnTo>
                <a:lnTo>
                  <a:pt x="47570" y="192154"/>
                </a:lnTo>
                <a:lnTo>
                  <a:pt x="48923" y="199966"/>
                </a:lnTo>
                <a:lnTo>
                  <a:pt x="50078" y="203955"/>
                </a:lnTo>
                <a:lnTo>
                  <a:pt x="51642" y="208201"/>
                </a:lnTo>
                <a:lnTo>
                  <a:pt x="53478" y="212620"/>
                </a:lnTo>
                <a:lnTo>
                  <a:pt x="55518" y="219646"/>
                </a:lnTo>
                <a:lnTo>
                  <a:pt x="56425" y="225414"/>
                </a:lnTo>
                <a:lnTo>
                  <a:pt x="56827" y="230624"/>
                </a:lnTo>
                <a:lnTo>
                  <a:pt x="57729" y="233124"/>
                </a:lnTo>
                <a:lnTo>
                  <a:pt x="59123" y="235585"/>
                </a:lnTo>
                <a:lnTo>
                  <a:pt x="63273" y="241445"/>
                </a:lnTo>
                <a:lnTo>
                  <a:pt x="64407" y="241926"/>
                </a:lnTo>
                <a:lnTo>
                  <a:pt x="65956" y="242247"/>
                </a:lnTo>
                <a:lnTo>
                  <a:pt x="67783" y="242460"/>
                </a:lnTo>
                <a:lnTo>
                  <a:pt x="69001" y="243397"/>
                </a:lnTo>
                <a:lnTo>
                  <a:pt x="69813" y="244815"/>
                </a:lnTo>
                <a:lnTo>
                  <a:pt x="71437" y="2500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6"/>
          <p:cNvSpPr/>
          <p:nvPr/>
        </p:nvSpPr>
        <p:spPr>
          <a:xfrm>
            <a:off x="7079456" y="2228876"/>
            <a:ext cx="191769" cy="292868"/>
          </a:xfrm>
          <a:custGeom>
            <a:avLst/>
            <a:gdLst/>
            <a:ahLst/>
            <a:cxnLst/>
            <a:rect l="0" t="0" r="0" b="0"/>
            <a:pathLst>
              <a:path w="191769" h="292868">
                <a:moveTo>
                  <a:pt x="0" y="28549"/>
                </a:moveTo>
                <a:lnTo>
                  <a:pt x="3793" y="24756"/>
                </a:lnTo>
                <a:lnTo>
                  <a:pt x="5703" y="23639"/>
                </a:lnTo>
                <a:lnTo>
                  <a:pt x="9943" y="22398"/>
                </a:lnTo>
                <a:lnTo>
                  <a:pt x="14473" y="21846"/>
                </a:lnTo>
                <a:lnTo>
                  <a:pt x="19926" y="21601"/>
                </a:lnTo>
                <a:lnTo>
                  <a:pt x="27641" y="21492"/>
                </a:lnTo>
                <a:lnTo>
                  <a:pt x="31921" y="20669"/>
                </a:lnTo>
                <a:lnTo>
                  <a:pt x="36362" y="19327"/>
                </a:lnTo>
                <a:lnTo>
                  <a:pt x="40910" y="17638"/>
                </a:lnTo>
                <a:lnTo>
                  <a:pt x="45530" y="16512"/>
                </a:lnTo>
                <a:lnTo>
                  <a:pt x="50197" y="15762"/>
                </a:lnTo>
                <a:lnTo>
                  <a:pt x="54896" y="15262"/>
                </a:lnTo>
                <a:lnTo>
                  <a:pt x="60409" y="14134"/>
                </a:lnTo>
                <a:lnTo>
                  <a:pt x="66467" y="12589"/>
                </a:lnTo>
                <a:lnTo>
                  <a:pt x="72886" y="10765"/>
                </a:lnTo>
                <a:lnTo>
                  <a:pt x="79547" y="9549"/>
                </a:lnTo>
                <a:lnTo>
                  <a:pt x="86369" y="8739"/>
                </a:lnTo>
                <a:lnTo>
                  <a:pt x="93298" y="8198"/>
                </a:lnTo>
                <a:lnTo>
                  <a:pt x="100299" y="7838"/>
                </a:lnTo>
                <a:lnTo>
                  <a:pt x="114427" y="7438"/>
                </a:lnTo>
                <a:lnTo>
                  <a:pt x="120734" y="6537"/>
                </a:lnTo>
                <a:lnTo>
                  <a:pt x="126527" y="5143"/>
                </a:lnTo>
                <a:lnTo>
                  <a:pt x="131976" y="3420"/>
                </a:lnTo>
                <a:lnTo>
                  <a:pt x="137197" y="2271"/>
                </a:lnTo>
                <a:lnTo>
                  <a:pt x="142264" y="1505"/>
                </a:lnTo>
                <a:lnTo>
                  <a:pt x="147230" y="995"/>
                </a:lnTo>
                <a:lnTo>
                  <a:pt x="152128" y="654"/>
                </a:lnTo>
                <a:lnTo>
                  <a:pt x="156982" y="427"/>
                </a:lnTo>
                <a:lnTo>
                  <a:pt x="168592" y="63"/>
                </a:lnTo>
                <a:lnTo>
                  <a:pt x="174395" y="0"/>
                </a:lnTo>
                <a:lnTo>
                  <a:pt x="176589" y="785"/>
                </a:lnTo>
                <a:lnTo>
                  <a:pt x="181142" y="3774"/>
                </a:lnTo>
                <a:lnTo>
                  <a:pt x="182674" y="5682"/>
                </a:lnTo>
                <a:lnTo>
                  <a:pt x="183695" y="7748"/>
                </a:lnTo>
                <a:lnTo>
                  <a:pt x="184375" y="9919"/>
                </a:lnTo>
                <a:lnTo>
                  <a:pt x="187249" y="14448"/>
                </a:lnTo>
                <a:lnTo>
                  <a:pt x="189126" y="16767"/>
                </a:lnTo>
                <a:lnTo>
                  <a:pt x="190378" y="19107"/>
                </a:lnTo>
                <a:lnTo>
                  <a:pt x="191768" y="23823"/>
                </a:lnTo>
                <a:lnTo>
                  <a:pt x="191345" y="26986"/>
                </a:lnTo>
                <a:lnTo>
                  <a:pt x="188759" y="34733"/>
                </a:lnTo>
                <a:lnTo>
                  <a:pt x="187080" y="43468"/>
                </a:lnTo>
                <a:lnTo>
                  <a:pt x="186633" y="48020"/>
                </a:lnTo>
                <a:lnTo>
                  <a:pt x="185540" y="53436"/>
                </a:lnTo>
                <a:lnTo>
                  <a:pt x="184019" y="59427"/>
                </a:lnTo>
                <a:lnTo>
                  <a:pt x="182210" y="65803"/>
                </a:lnTo>
                <a:lnTo>
                  <a:pt x="181005" y="71641"/>
                </a:lnTo>
                <a:lnTo>
                  <a:pt x="180201" y="77121"/>
                </a:lnTo>
                <a:lnTo>
                  <a:pt x="179666" y="82361"/>
                </a:lnTo>
                <a:lnTo>
                  <a:pt x="179308" y="88236"/>
                </a:lnTo>
                <a:lnTo>
                  <a:pt x="178911" y="101114"/>
                </a:lnTo>
                <a:lnTo>
                  <a:pt x="178012" y="107088"/>
                </a:lnTo>
                <a:lnTo>
                  <a:pt x="176618" y="112658"/>
                </a:lnTo>
                <a:lnTo>
                  <a:pt x="174895" y="117959"/>
                </a:lnTo>
                <a:lnTo>
                  <a:pt x="173747" y="123874"/>
                </a:lnTo>
                <a:lnTo>
                  <a:pt x="172981" y="130199"/>
                </a:lnTo>
                <a:lnTo>
                  <a:pt x="172471" y="136797"/>
                </a:lnTo>
                <a:lnTo>
                  <a:pt x="172130" y="143577"/>
                </a:lnTo>
                <a:lnTo>
                  <a:pt x="171753" y="157460"/>
                </a:lnTo>
                <a:lnTo>
                  <a:pt x="170858" y="164496"/>
                </a:lnTo>
                <a:lnTo>
                  <a:pt x="169468" y="171567"/>
                </a:lnTo>
                <a:lnTo>
                  <a:pt x="167747" y="178663"/>
                </a:lnTo>
                <a:lnTo>
                  <a:pt x="166600" y="184981"/>
                </a:lnTo>
                <a:lnTo>
                  <a:pt x="165835" y="190781"/>
                </a:lnTo>
                <a:lnTo>
                  <a:pt x="165325" y="196235"/>
                </a:lnTo>
                <a:lnTo>
                  <a:pt x="164986" y="201458"/>
                </a:lnTo>
                <a:lnTo>
                  <a:pt x="164759" y="206528"/>
                </a:lnTo>
                <a:lnTo>
                  <a:pt x="164508" y="216394"/>
                </a:lnTo>
                <a:lnTo>
                  <a:pt x="164307" y="280837"/>
                </a:lnTo>
                <a:lnTo>
                  <a:pt x="165100" y="282466"/>
                </a:lnTo>
                <a:lnTo>
                  <a:pt x="166423" y="283552"/>
                </a:lnTo>
                <a:lnTo>
                  <a:pt x="168099" y="284276"/>
                </a:lnTo>
                <a:lnTo>
                  <a:pt x="169216" y="285552"/>
                </a:lnTo>
                <a:lnTo>
                  <a:pt x="169960" y="287197"/>
                </a:lnTo>
                <a:lnTo>
                  <a:pt x="171450" y="29286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7"/>
          <p:cNvSpPr/>
          <p:nvPr/>
        </p:nvSpPr>
        <p:spPr>
          <a:xfrm>
            <a:off x="7115175" y="2314575"/>
            <a:ext cx="228601" cy="57151"/>
          </a:xfrm>
          <a:custGeom>
            <a:avLst/>
            <a:gdLst/>
            <a:ahLst/>
            <a:cxnLst/>
            <a:rect l="0" t="0" r="0" b="0"/>
            <a:pathLst>
              <a:path w="228601" h="57151">
                <a:moveTo>
                  <a:pt x="0" y="57150"/>
                </a:moveTo>
                <a:lnTo>
                  <a:pt x="0" y="50999"/>
                </a:lnTo>
                <a:lnTo>
                  <a:pt x="793" y="50668"/>
                </a:lnTo>
                <a:lnTo>
                  <a:pt x="7275" y="50064"/>
                </a:lnTo>
                <a:lnTo>
                  <a:pt x="16999" y="50013"/>
                </a:lnTo>
                <a:lnTo>
                  <a:pt x="20064" y="49217"/>
                </a:lnTo>
                <a:lnTo>
                  <a:pt x="23694" y="47893"/>
                </a:lnTo>
                <a:lnTo>
                  <a:pt x="27703" y="46216"/>
                </a:lnTo>
                <a:lnTo>
                  <a:pt x="31962" y="45098"/>
                </a:lnTo>
                <a:lnTo>
                  <a:pt x="36390" y="44353"/>
                </a:lnTo>
                <a:lnTo>
                  <a:pt x="40928" y="43856"/>
                </a:lnTo>
                <a:lnTo>
                  <a:pt x="46335" y="43525"/>
                </a:lnTo>
                <a:lnTo>
                  <a:pt x="58693" y="43157"/>
                </a:lnTo>
                <a:lnTo>
                  <a:pt x="65323" y="42265"/>
                </a:lnTo>
                <a:lnTo>
                  <a:pt x="72123" y="40876"/>
                </a:lnTo>
                <a:lnTo>
                  <a:pt x="79038" y="39157"/>
                </a:lnTo>
                <a:lnTo>
                  <a:pt x="86029" y="37217"/>
                </a:lnTo>
                <a:lnTo>
                  <a:pt x="100148" y="32945"/>
                </a:lnTo>
                <a:lnTo>
                  <a:pt x="106453" y="31488"/>
                </a:lnTo>
                <a:lnTo>
                  <a:pt x="112243" y="30517"/>
                </a:lnTo>
                <a:lnTo>
                  <a:pt x="117691" y="29869"/>
                </a:lnTo>
                <a:lnTo>
                  <a:pt x="123704" y="28644"/>
                </a:lnTo>
                <a:lnTo>
                  <a:pt x="130095" y="27033"/>
                </a:lnTo>
                <a:lnTo>
                  <a:pt x="136736" y="25166"/>
                </a:lnTo>
                <a:lnTo>
                  <a:pt x="142750" y="23127"/>
                </a:lnTo>
                <a:lnTo>
                  <a:pt x="148349" y="20974"/>
                </a:lnTo>
                <a:lnTo>
                  <a:pt x="153668" y="18745"/>
                </a:lnTo>
                <a:lnTo>
                  <a:pt x="159595" y="16465"/>
                </a:lnTo>
                <a:lnTo>
                  <a:pt x="172532" y="11816"/>
                </a:lnTo>
                <a:lnTo>
                  <a:pt x="178520" y="10258"/>
                </a:lnTo>
                <a:lnTo>
                  <a:pt x="184101" y="9220"/>
                </a:lnTo>
                <a:lnTo>
                  <a:pt x="189409" y="8528"/>
                </a:lnTo>
                <a:lnTo>
                  <a:pt x="193741" y="8066"/>
                </a:lnTo>
                <a:lnTo>
                  <a:pt x="200672" y="7553"/>
                </a:lnTo>
                <a:lnTo>
                  <a:pt x="204425" y="6623"/>
                </a:lnTo>
                <a:lnTo>
                  <a:pt x="208514" y="5209"/>
                </a:lnTo>
                <a:lnTo>
                  <a:pt x="218900" y="1029"/>
                </a:lnTo>
                <a:lnTo>
                  <a:pt x="222436" y="457"/>
                </a:lnTo>
                <a:lnTo>
                  <a:pt x="22860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8"/>
          <p:cNvSpPr/>
          <p:nvPr/>
        </p:nvSpPr>
        <p:spPr>
          <a:xfrm>
            <a:off x="5686425" y="2786062"/>
            <a:ext cx="271463" cy="200026"/>
          </a:xfrm>
          <a:custGeom>
            <a:avLst/>
            <a:gdLst/>
            <a:ahLst/>
            <a:cxnLst/>
            <a:rect l="0" t="0" r="0" b="0"/>
            <a:pathLst>
              <a:path w="271463" h="200026">
                <a:moveTo>
                  <a:pt x="0" y="0"/>
                </a:moveTo>
                <a:lnTo>
                  <a:pt x="0" y="3792"/>
                </a:lnTo>
                <a:lnTo>
                  <a:pt x="794" y="4910"/>
                </a:lnTo>
                <a:lnTo>
                  <a:pt x="2116" y="5654"/>
                </a:lnTo>
                <a:lnTo>
                  <a:pt x="3792" y="6151"/>
                </a:lnTo>
                <a:lnTo>
                  <a:pt x="4909" y="7276"/>
                </a:lnTo>
                <a:lnTo>
                  <a:pt x="5654" y="8819"/>
                </a:lnTo>
                <a:lnTo>
                  <a:pt x="6150" y="10642"/>
                </a:lnTo>
                <a:lnTo>
                  <a:pt x="8819" y="14784"/>
                </a:lnTo>
                <a:lnTo>
                  <a:pt x="12651" y="19271"/>
                </a:lnTo>
                <a:lnTo>
                  <a:pt x="17000" y="23911"/>
                </a:lnTo>
                <a:lnTo>
                  <a:pt x="28618" y="35732"/>
                </a:lnTo>
                <a:lnTo>
                  <a:pt x="49038" y="56181"/>
                </a:lnTo>
                <a:lnTo>
                  <a:pt x="54917" y="59679"/>
                </a:lnTo>
                <a:lnTo>
                  <a:pt x="62011" y="62805"/>
                </a:lnTo>
                <a:lnTo>
                  <a:pt x="69916" y="65682"/>
                </a:lnTo>
                <a:lnTo>
                  <a:pt x="76773" y="68394"/>
                </a:lnTo>
                <a:lnTo>
                  <a:pt x="82932" y="70996"/>
                </a:lnTo>
                <a:lnTo>
                  <a:pt x="94008" y="76004"/>
                </a:lnTo>
                <a:lnTo>
                  <a:pt x="104223" y="80875"/>
                </a:lnTo>
                <a:lnTo>
                  <a:pt x="109963" y="83286"/>
                </a:lnTo>
                <a:lnTo>
                  <a:pt x="116171" y="85686"/>
                </a:lnTo>
                <a:lnTo>
                  <a:pt x="122691" y="88080"/>
                </a:lnTo>
                <a:lnTo>
                  <a:pt x="127831" y="91264"/>
                </a:lnTo>
                <a:lnTo>
                  <a:pt x="132052" y="94974"/>
                </a:lnTo>
                <a:lnTo>
                  <a:pt x="135660" y="99035"/>
                </a:lnTo>
                <a:lnTo>
                  <a:pt x="139652" y="102536"/>
                </a:lnTo>
                <a:lnTo>
                  <a:pt x="143901" y="105663"/>
                </a:lnTo>
                <a:lnTo>
                  <a:pt x="148322" y="108542"/>
                </a:lnTo>
                <a:lnTo>
                  <a:pt x="152856" y="112049"/>
                </a:lnTo>
                <a:lnTo>
                  <a:pt x="157466" y="115974"/>
                </a:lnTo>
                <a:lnTo>
                  <a:pt x="162128" y="120179"/>
                </a:lnTo>
                <a:lnTo>
                  <a:pt x="166823" y="123775"/>
                </a:lnTo>
                <a:lnTo>
                  <a:pt x="171540" y="126967"/>
                </a:lnTo>
                <a:lnTo>
                  <a:pt x="176272" y="129888"/>
                </a:lnTo>
                <a:lnTo>
                  <a:pt x="181014" y="133423"/>
                </a:lnTo>
                <a:lnTo>
                  <a:pt x="185764" y="137368"/>
                </a:lnTo>
                <a:lnTo>
                  <a:pt x="194480" y="145190"/>
                </a:lnTo>
                <a:lnTo>
                  <a:pt x="201000" y="151312"/>
                </a:lnTo>
                <a:lnTo>
                  <a:pt x="208660" y="156679"/>
                </a:lnTo>
                <a:lnTo>
                  <a:pt x="216563" y="161710"/>
                </a:lnTo>
                <a:lnTo>
                  <a:pt x="222721" y="166592"/>
                </a:lnTo>
                <a:lnTo>
                  <a:pt x="228103" y="171408"/>
                </a:lnTo>
                <a:lnTo>
                  <a:pt x="233141" y="176194"/>
                </a:lnTo>
                <a:lnTo>
                  <a:pt x="238027" y="180966"/>
                </a:lnTo>
                <a:lnTo>
                  <a:pt x="240441" y="182557"/>
                </a:lnTo>
                <a:lnTo>
                  <a:pt x="247631" y="185589"/>
                </a:lnTo>
                <a:lnTo>
                  <a:pt x="254788" y="190368"/>
                </a:lnTo>
                <a:lnTo>
                  <a:pt x="259553" y="191764"/>
                </a:lnTo>
                <a:lnTo>
                  <a:pt x="261141" y="192930"/>
                </a:lnTo>
                <a:lnTo>
                  <a:pt x="262201" y="194501"/>
                </a:lnTo>
                <a:lnTo>
                  <a:pt x="262906" y="196343"/>
                </a:lnTo>
                <a:lnTo>
                  <a:pt x="264171" y="197570"/>
                </a:lnTo>
                <a:lnTo>
                  <a:pt x="265808" y="198388"/>
                </a:lnTo>
                <a:lnTo>
                  <a:pt x="271462"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9"/>
          <p:cNvSpPr/>
          <p:nvPr/>
        </p:nvSpPr>
        <p:spPr>
          <a:xfrm>
            <a:off x="5722143" y="2764631"/>
            <a:ext cx="135733" cy="214313"/>
          </a:xfrm>
          <a:custGeom>
            <a:avLst/>
            <a:gdLst/>
            <a:ahLst/>
            <a:cxnLst/>
            <a:rect l="0" t="0" r="0" b="0"/>
            <a:pathLst>
              <a:path w="135733" h="214313">
                <a:moveTo>
                  <a:pt x="135732" y="0"/>
                </a:moveTo>
                <a:lnTo>
                  <a:pt x="135732" y="3792"/>
                </a:lnTo>
                <a:lnTo>
                  <a:pt x="134938" y="4909"/>
                </a:lnTo>
                <a:lnTo>
                  <a:pt x="133615" y="5654"/>
                </a:lnTo>
                <a:lnTo>
                  <a:pt x="131939" y="6151"/>
                </a:lnTo>
                <a:lnTo>
                  <a:pt x="130822" y="7275"/>
                </a:lnTo>
                <a:lnTo>
                  <a:pt x="130077" y="8819"/>
                </a:lnTo>
                <a:lnTo>
                  <a:pt x="129581" y="10642"/>
                </a:lnTo>
                <a:lnTo>
                  <a:pt x="126913" y="14784"/>
                </a:lnTo>
                <a:lnTo>
                  <a:pt x="125090" y="16999"/>
                </a:lnTo>
                <a:lnTo>
                  <a:pt x="123874" y="19270"/>
                </a:lnTo>
                <a:lnTo>
                  <a:pt x="122525" y="23910"/>
                </a:lnTo>
                <a:lnTo>
                  <a:pt x="121370" y="27053"/>
                </a:lnTo>
                <a:lnTo>
                  <a:pt x="119808" y="30735"/>
                </a:lnTo>
                <a:lnTo>
                  <a:pt x="117972" y="34777"/>
                </a:lnTo>
                <a:lnTo>
                  <a:pt x="115161" y="38266"/>
                </a:lnTo>
                <a:lnTo>
                  <a:pt x="111699" y="41386"/>
                </a:lnTo>
                <a:lnTo>
                  <a:pt x="107804" y="44259"/>
                </a:lnTo>
                <a:lnTo>
                  <a:pt x="104413" y="47762"/>
                </a:lnTo>
                <a:lnTo>
                  <a:pt x="101359" y="51685"/>
                </a:lnTo>
                <a:lnTo>
                  <a:pt x="98529" y="55888"/>
                </a:lnTo>
                <a:lnTo>
                  <a:pt x="95848" y="60277"/>
                </a:lnTo>
                <a:lnTo>
                  <a:pt x="93268" y="64791"/>
                </a:lnTo>
                <a:lnTo>
                  <a:pt x="90754" y="69388"/>
                </a:lnTo>
                <a:lnTo>
                  <a:pt x="89872" y="74040"/>
                </a:lnTo>
                <a:lnTo>
                  <a:pt x="90077" y="78729"/>
                </a:lnTo>
                <a:lnTo>
                  <a:pt x="91007" y="83442"/>
                </a:lnTo>
                <a:lnTo>
                  <a:pt x="90835" y="88171"/>
                </a:lnTo>
                <a:lnTo>
                  <a:pt x="89925" y="92912"/>
                </a:lnTo>
                <a:lnTo>
                  <a:pt x="88525" y="97660"/>
                </a:lnTo>
                <a:lnTo>
                  <a:pt x="86798" y="102413"/>
                </a:lnTo>
                <a:lnTo>
                  <a:pt x="84853" y="107169"/>
                </a:lnTo>
                <a:lnTo>
                  <a:pt x="82763" y="111927"/>
                </a:lnTo>
                <a:lnTo>
                  <a:pt x="79781" y="116687"/>
                </a:lnTo>
                <a:lnTo>
                  <a:pt x="76206" y="121447"/>
                </a:lnTo>
                <a:lnTo>
                  <a:pt x="72236" y="126209"/>
                </a:lnTo>
                <a:lnTo>
                  <a:pt x="68795" y="130176"/>
                </a:lnTo>
                <a:lnTo>
                  <a:pt x="65707" y="133615"/>
                </a:lnTo>
                <a:lnTo>
                  <a:pt x="62855" y="136702"/>
                </a:lnTo>
                <a:lnTo>
                  <a:pt x="60160" y="140347"/>
                </a:lnTo>
                <a:lnTo>
                  <a:pt x="57569" y="144365"/>
                </a:lnTo>
                <a:lnTo>
                  <a:pt x="55048" y="148630"/>
                </a:lnTo>
                <a:lnTo>
                  <a:pt x="51780" y="153062"/>
                </a:lnTo>
                <a:lnTo>
                  <a:pt x="48014" y="157604"/>
                </a:lnTo>
                <a:lnTo>
                  <a:pt x="40390" y="166090"/>
                </a:lnTo>
                <a:lnTo>
                  <a:pt x="34355" y="172507"/>
                </a:lnTo>
                <a:lnTo>
                  <a:pt x="26496" y="180583"/>
                </a:lnTo>
                <a:lnTo>
                  <a:pt x="24808" y="183095"/>
                </a:lnTo>
                <a:lnTo>
                  <a:pt x="22932" y="188002"/>
                </a:lnTo>
                <a:lnTo>
                  <a:pt x="19982" y="192829"/>
                </a:lnTo>
                <a:lnTo>
                  <a:pt x="16025" y="197621"/>
                </a:lnTo>
                <a:lnTo>
                  <a:pt x="13858" y="200009"/>
                </a:lnTo>
                <a:lnTo>
                  <a:pt x="8470" y="205754"/>
                </a:lnTo>
                <a:lnTo>
                  <a:pt x="0"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0"/>
          <p:cNvSpPr/>
          <p:nvPr/>
        </p:nvSpPr>
        <p:spPr>
          <a:xfrm>
            <a:off x="6022181" y="2807501"/>
            <a:ext cx="192882" cy="14281"/>
          </a:xfrm>
          <a:custGeom>
            <a:avLst/>
            <a:gdLst/>
            <a:ahLst/>
            <a:cxnLst/>
            <a:rect l="0" t="0" r="0" b="0"/>
            <a:pathLst>
              <a:path w="192882" h="14281">
                <a:moveTo>
                  <a:pt x="0" y="14280"/>
                </a:moveTo>
                <a:lnTo>
                  <a:pt x="3792" y="14280"/>
                </a:lnTo>
                <a:lnTo>
                  <a:pt x="5703" y="13486"/>
                </a:lnTo>
                <a:lnTo>
                  <a:pt x="7771" y="12163"/>
                </a:lnTo>
                <a:lnTo>
                  <a:pt x="13000" y="8129"/>
                </a:lnTo>
                <a:lnTo>
                  <a:pt x="15017" y="7798"/>
                </a:lnTo>
                <a:lnTo>
                  <a:pt x="17949" y="7577"/>
                </a:lnTo>
                <a:lnTo>
                  <a:pt x="24646" y="7332"/>
                </a:lnTo>
                <a:lnTo>
                  <a:pt x="33673" y="7194"/>
                </a:lnTo>
                <a:lnTo>
                  <a:pt x="83375" y="7137"/>
                </a:lnTo>
                <a:lnTo>
                  <a:pt x="88127" y="6343"/>
                </a:lnTo>
                <a:lnTo>
                  <a:pt x="92882" y="5019"/>
                </a:lnTo>
                <a:lnTo>
                  <a:pt x="97640" y="3344"/>
                </a:lnTo>
                <a:lnTo>
                  <a:pt x="102400" y="2227"/>
                </a:lnTo>
                <a:lnTo>
                  <a:pt x="107160" y="1482"/>
                </a:lnTo>
                <a:lnTo>
                  <a:pt x="111921" y="985"/>
                </a:lnTo>
                <a:lnTo>
                  <a:pt x="116683" y="654"/>
                </a:lnTo>
                <a:lnTo>
                  <a:pt x="121445" y="434"/>
                </a:lnTo>
                <a:lnTo>
                  <a:pt x="130969" y="188"/>
                </a:lnTo>
                <a:lnTo>
                  <a:pt x="169069" y="0"/>
                </a:lnTo>
                <a:lnTo>
                  <a:pt x="173037" y="791"/>
                </a:lnTo>
                <a:lnTo>
                  <a:pt x="176477" y="2112"/>
                </a:lnTo>
                <a:lnTo>
                  <a:pt x="179564" y="3787"/>
                </a:lnTo>
                <a:lnTo>
                  <a:pt x="182415" y="4903"/>
                </a:lnTo>
                <a:lnTo>
                  <a:pt x="185110" y="5647"/>
                </a:lnTo>
                <a:lnTo>
                  <a:pt x="192881" y="713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1"/>
          <p:cNvSpPr/>
          <p:nvPr/>
        </p:nvSpPr>
        <p:spPr>
          <a:xfrm>
            <a:off x="6057900" y="2893218"/>
            <a:ext cx="200026" cy="6851"/>
          </a:xfrm>
          <a:custGeom>
            <a:avLst/>
            <a:gdLst/>
            <a:ahLst/>
            <a:cxnLst/>
            <a:rect l="0" t="0" r="0" b="0"/>
            <a:pathLst>
              <a:path w="200026" h="6851">
                <a:moveTo>
                  <a:pt x="0" y="0"/>
                </a:moveTo>
                <a:lnTo>
                  <a:pt x="10910" y="0"/>
                </a:lnTo>
                <a:lnTo>
                  <a:pt x="12829" y="794"/>
                </a:lnTo>
                <a:lnTo>
                  <a:pt x="14902" y="2117"/>
                </a:lnTo>
                <a:lnTo>
                  <a:pt x="17079" y="3793"/>
                </a:lnTo>
                <a:lnTo>
                  <a:pt x="19324" y="4910"/>
                </a:lnTo>
                <a:lnTo>
                  <a:pt x="21613" y="5655"/>
                </a:lnTo>
                <a:lnTo>
                  <a:pt x="23934" y="6151"/>
                </a:lnTo>
                <a:lnTo>
                  <a:pt x="27068" y="6482"/>
                </a:lnTo>
                <a:lnTo>
                  <a:pt x="30745" y="6703"/>
                </a:lnTo>
                <a:lnTo>
                  <a:pt x="34784" y="6850"/>
                </a:lnTo>
                <a:lnTo>
                  <a:pt x="39064" y="6154"/>
                </a:lnTo>
                <a:lnTo>
                  <a:pt x="43505" y="4896"/>
                </a:lnTo>
                <a:lnTo>
                  <a:pt x="48053" y="3265"/>
                </a:lnTo>
                <a:lnTo>
                  <a:pt x="52673" y="2176"/>
                </a:lnTo>
                <a:lnTo>
                  <a:pt x="57340" y="1451"/>
                </a:lnTo>
                <a:lnTo>
                  <a:pt x="62039" y="968"/>
                </a:lnTo>
                <a:lnTo>
                  <a:pt x="66759" y="645"/>
                </a:lnTo>
                <a:lnTo>
                  <a:pt x="71494" y="430"/>
                </a:lnTo>
                <a:lnTo>
                  <a:pt x="80987" y="191"/>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2"/>
          <p:cNvSpPr/>
          <p:nvPr/>
        </p:nvSpPr>
        <p:spPr>
          <a:xfrm>
            <a:off x="6322219" y="2743202"/>
            <a:ext cx="392907" cy="292595"/>
          </a:xfrm>
          <a:custGeom>
            <a:avLst/>
            <a:gdLst/>
            <a:ahLst/>
            <a:cxnLst/>
            <a:rect l="0" t="0" r="0" b="0"/>
            <a:pathLst>
              <a:path w="392907" h="292595">
                <a:moveTo>
                  <a:pt x="35718" y="64291"/>
                </a:moveTo>
                <a:lnTo>
                  <a:pt x="18718" y="64291"/>
                </a:lnTo>
                <a:lnTo>
                  <a:pt x="17241" y="63498"/>
                </a:lnTo>
                <a:lnTo>
                  <a:pt x="16256" y="62175"/>
                </a:lnTo>
                <a:lnTo>
                  <a:pt x="15600" y="60499"/>
                </a:lnTo>
                <a:lnTo>
                  <a:pt x="14368" y="59382"/>
                </a:lnTo>
                <a:lnTo>
                  <a:pt x="12754" y="58637"/>
                </a:lnTo>
                <a:lnTo>
                  <a:pt x="10883" y="58140"/>
                </a:lnTo>
                <a:lnTo>
                  <a:pt x="9637" y="57016"/>
                </a:lnTo>
                <a:lnTo>
                  <a:pt x="8806" y="55472"/>
                </a:lnTo>
                <a:lnTo>
                  <a:pt x="8251" y="53649"/>
                </a:lnTo>
                <a:lnTo>
                  <a:pt x="7088" y="52434"/>
                </a:lnTo>
                <a:lnTo>
                  <a:pt x="5519" y="51624"/>
                </a:lnTo>
                <a:lnTo>
                  <a:pt x="1090" y="50324"/>
                </a:lnTo>
                <a:lnTo>
                  <a:pt x="726" y="49423"/>
                </a:lnTo>
                <a:lnTo>
                  <a:pt x="63" y="42747"/>
                </a:lnTo>
                <a:lnTo>
                  <a:pt x="0" y="31952"/>
                </a:lnTo>
                <a:lnTo>
                  <a:pt x="793" y="30826"/>
                </a:lnTo>
                <a:lnTo>
                  <a:pt x="2116" y="30075"/>
                </a:lnTo>
                <a:lnTo>
                  <a:pt x="3792" y="29574"/>
                </a:lnTo>
                <a:lnTo>
                  <a:pt x="7770" y="26901"/>
                </a:lnTo>
                <a:lnTo>
                  <a:pt x="9942" y="25077"/>
                </a:lnTo>
                <a:lnTo>
                  <a:pt x="12184" y="23861"/>
                </a:lnTo>
                <a:lnTo>
                  <a:pt x="19132" y="21356"/>
                </a:lnTo>
                <a:lnTo>
                  <a:pt x="26217" y="16733"/>
                </a:lnTo>
                <a:lnTo>
                  <a:pt x="30966" y="15373"/>
                </a:lnTo>
                <a:lnTo>
                  <a:pt x="38103" y="14607"/>
                </a:lnTo>
                <a:lnTo>
                  <a:pt x="40483" y="13706"/>
                </a:lnTo>
                <a:lnTo>
                  <a:pt x="47625" y="9439"/>
                </a:lnTo>
                <a:lnTo>
                  <a:pt x="52387" y="8163"/>
                </a:lnTo>
                <a:lnTo>
                  <a:pt x="59531" y="7444"/>
                </a:lnTo>
                <a:lnTo>
                  <a:pt x="61912" y="6549"/>
                </a:lnTo>
                <a:lnTo>
                  <a:pt x="66674" y="3439"/>
                </a:lnTo>
                <a:lnTo>
                  <a:pt x="73554" y="1527"/>
                </a:lnTo>
                <a:lnTo>
                  <a:pt x="81902" y="677"/>
                </a:lnTo>
                <a:lnTo>
                  <a:pt x="90905" y="300"/>
                </a:lnTo>
                <a:lnTo>
                  <a:pt x="101106" y="87"/>
                </a:lnTo>
                <a:lnTo>
                  <a:pt x="134433" y="0"/>
                </a:lnTo>
                <a:lnTo>
                  <a:pt x="143356" y="2115"/>
                </a:lnTo>
                <a:lnTo>
                  <a:pt x="155188" y="5652"/>
                </a:lnTo>
                <a:lnTo>
                  <a:pt x="161841" y="7273"/>
                </a:lnTo>
                <a:lnTo>
                  <a:pt x="173717" y="11855"/>
                </a:lnTo>
                <a:lnTo>
                  <a:pt x="183410" y="14359"/>
                </a:lnTo>
                <a:lnTo>
                  <a:pt x="195190" y="18981"/>
                </a:lnTo>
                <a:lnTo>
                  <a:pt x="204060" y="20704"/>
                </a:lnTo>
                <a:lnTo>
                  <a:pt x="209227" y="21106"/>
                </a:lnTo>
                <a:lnTo>
                  <a:pt x="211715" y="22008"/>
                </a:lnTo>
                <a:lnTo>
                  <a:pt x="219011" y="26275"/>
                </a:lnTo>
                <a:lnTo>
                  <a:pt x="223808" y="27551"/>
                </a:lnTo>
                <a:lnTo>
                  <a:pt x="234764" y="28270"/>
                </a:lnTo>
                <a:lnTo>
                  <a:pt x="238265" y="29165"/>
                </a:lnTo>
                <a:lnTo>
                  <a:pt x="248325" y="34697"/>
                </a:lnTo>
                <a:lnTo>
                  <a:pt x="251389" y="35263"/>
                </a:lnTo>
                <a:lnTo>
                  <a:pt x="262116" y="35657"/>
                </a:lnTo>
                <a:lnTo>
                  <a:pt x="266779" y="35690"/>
                </a:lnTo>
                <a:lnTo>
                  <a:pt x="268339" y="36492"/>
                </a:lnTo>
                <a:lnTo>
                  <a:pt x="269380" y="37821"/>
                </a:lnTo>
                <a:lnTo>
                  <a:pt x="271425" y="42773"/>
                </a:lnTo>
                <a:lnTo>
                  <a:pt x="271459" y="49003"/>
                </a:lnTo>
                <a:lnTo>
                  <a:pt x="266552" y="55509"/>
                </a:lnTo>
                <a:lnTo>
                  <a:pt x="264186" y="62130"/>
                </a:lnTo>
                <a:lnTo>
                  <a:pt x="258811" y="69119"/>
                </a:lnTo>
                <a:lnTo>
                  <a:pt x="254462" y="73845"/>
                </a:lnTo>
                <a:lnTo>
                  <a:pt x="252985" y="77011"/>
                </a:lnTo>
                <a:lnTo>
                  <a:pt x="251344" y="84761"/>
                </a:lnTo>
                <a:lnTo>
                  <a:pt x="248497" y="91380"/>
                </a:lnTo>
                <a:lnTo>
                  <a:pt x="246627" y="94257"/>
                </a:lnTo>
                <a:lnTo>
                  <a:pt x="246968" y="97762"/>
                </a:lnTo>
                <a:lnTo>
                  <a:pt x="248783" y="101686"/>
                </a:lnTo>
                <a:lnTo>
                  <a:pt x="251580" y="105890"/>
                </a:lnTo>
                <a:lnTo>
                  <a:pt x="252651" y="109487"/>
                </a:lnTo>
                <a:lnTo>
                  <a:pt x="252571" y="112678"/>
                </a:lnTo>
                <a:lnTo>
                  <a:pt x="250366" y="119134"/>
                </a:lnTo>
                <a:lnTo>
                  <a:pt x="246740" y="127295"/>
                </a:lnTo>
                <a:lnTo>
                  <a:pt x="240237" y="140815"/>
                </a:lnTo>
                <a:lnTo>
                  <a:pt x="233282" y="154875"/>
                </a:lnTo>
                <a:lnTo>
                  <a:pt x="228564" y="162230"/>
                </a:lnTo>
                <a:lnTo>
                  <a:pt x="223821" y="168938"/>
                </a:lnTo>
                <a:lnTo>
                  <a:pt x="219067" y="177211"/>
                </a:lnTo>
                <a:lnTo>
                  <a:pt x="214309" y="186180"/>
                </a:lnTo>
                <a:lnTo>
                  <a:pt x="204787" y="204873"/>
                </a:lnTo>
                <a:lnTo>
                  <a:pt x="200024" y="212233"/>
                </a:lnTo>
                <a:lnTo>
                  <a:pt x="192881" y="220838"/>
                </a:lnTo>
                <a:lnTo>
                  <a:pt x="188118" y="226737"/>
                </a:lnTo>
                <a:lnTo>
                  <a:pt x="183356" y="234650"/>
                </a:lnTo>
                <a:lnTo>
                  <a:pt x="180710" y="241341"/>
                </a:lnTo>
                <a:lnTo>
                  <a:pt x="180005" y="244237"/>
                </a:lnTo>
                <a:lnTo>
                  <a:pt x="177104" y="249571"/>
                </a:lnTo>
                <a:lnTo>
                  <a:pt x="175219" y="252105"/>
                </a:lnTo>
                <a:lnTo>
                  <a:pt x="173125" y="257037"/>
                </a:lnTo>
                <a:lnTo>
                  <a:pt x="172566" y="259464"/>
                </a:lnTo>
                <a:lnTo>
                  <a:pt x="169829" y="264276"/>
                </a:lnTo>
                <a:lnTo>
                  <a:pt x="165397" y="270041"/>
                </a:lnTo>
                <a:lnTo>
                  <a:pt x="164790" y="272946"/>
                </a:lnTo>
                <a:lnTo>
                  <a:pt x="164402" y="281279"/>
                </a:lnTo>
                <a:lnTo>
                  <a:pt x="164334" y="284424"/>
                </a:lnTo>
                <a:lnTo>
                  <a:pt x="165118" y="284865"/>
                </a:lnTo>
                <a:lnTo>
                  <a:pt x="170459" y="285631"/>
                </a:lnTo>
                <a:lnTo>
                  <a:pt x="176957" y="290634"/>
                </a:lnTo>
                <a:lnTo>
                  <a:pt x="181305" y="291888"/>
                </a:lnTo>
                <a:lnTo>
                  <a:pt x="188216" y="292594"/>
                </a:lnTo>
                <a:lnTo>
                  <a:pt x="195041" y="290643"/>
                </a:lnTo>
                <a:lnTo>
                  <a:pt x="203366" y="287923"/>
                </a:lnTo>
                <a:lnTo>
                  <a:pt x="212358" y="286714"/>
                </a:lnTo>
                <a:lnTo>
                  <a:pt x="221645" y="284061"/>
                </a:lnTo>
                <a:lnTo>
                  <a:pt x="226344" y="282242"/>
                </a:lnTo>
                <a:lnTo>
                  <a:pt x="237917" y="280221"/>
                </a:lnTo>
                <a:lnTo>
                  <a:pt x="244335" y="279682"/>
                </a:lnTo>
                <a:lnTo>
                  <a:pt x="255701" y="276966"/>
                </a:lnTo>
                <a:lnTo>
                  <a:pt x="266045" y="273907"/>
                </a:lnTo>
                <a:lnTo>
                  <a:pt x="275934" y="272548"/>
                </a:lnTo>
                <a:lnTo>
                  <a:pt x="287737" y="269827"/>
                </a:lnTo>
                <a:lnTo>
                  <a:pt x="294218" y="267990"/>
                </a:lnTo>
                <a:lnTo>
                  <a:pt x="305653" y="265949"/>
                </a:lnTo>
                <a:lnTo>
                  <a:pt x="316026" y="264248"/>
                </a:lnTo>
                <a:lnTo>
                  <a:pt x="325929" y="260846"/>
                </a:lnTo>
                <a:lnTo>
                  <a:pt x="335621" y="258805"/>
                </a:lnTo>
                <a:lnTo>
                  <a:pt x="345221" y="257898"/>
                </a:lnTo>
                <a:lnTo>
                  <a:pt x="354779" y="257495"/>
                </a:lnTo>
                <a:lnTo>
                  <a:pt x="369085" y="257268"/>
                </a:lnTo>
                <a:lnTo>
                  <a:pt x="392906" y="25717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3"/>
          <p:cNvSpPr/>
          <p:nvPr/>
        </p:nvSpPr>
        <p:spPr>
          <a:xfrm>
            <a:off x="6422231" y="2864643"/>
            <a:ext cx="257176" cy="42864"/>
          </a:xfrm>
          <a:custGeom>
            <a:avLst/>
            <a:gdLst/>
            <a:ahLst/>
            <a:cxnLst/>
            <a:rect l="0" t="0" r="0" b="0"/>
            <a:pathLst>
              <a:path w="257176" h="42864">
                <a:moveTo>
                  <a:pt x="0" y="42863"/>
                </a:moveTo>
                <a:lnTo>
                  <a:pt x="3792" y="42863"/>
                </a:lnTo>
                <a:lnTo>
                  <a:pt x="5703" y="42069"/>
                </a:lnTo>
                <a:lnTo>
                  <a:pt x="7771" y="40746"/>
                </a:lnTo>
                <a:lnTo>
                  <a:pt x="9943" y="39071"/>
                </a:lnTo>
                <a:lnTo>
                  <a:pt x="12185" y="37953"/>
                </a:lnTo>
                <a:lnTo>
                  <a:pt x="16793" y="36712"/>
                </a:lnTo>
                <a:lnTo>
                  <a:pt x="23603" y="36160"/>
                </a:lnTo>
                <a:lnTo>
                  <a:pt x="31921" y="35915"/>
                </a:lnTo>
                <a:lnTo>
                  <a:pt x="40910" y="35806"/>
                </a:lnTo>
                <a:lnTo>
                  <a:pt x="46323" y="34983"/>
                </a:lnTo>
                <a:lnTo>
                  <a:pt x="52314" y="33641"/>
                </a:lnTo>
                <a:lnTo>
                  <a:pt x="58688" y="31952"/>
                </a:lnTo>
                <a:lnTo>
                  <a:pt x="72121" y="27960"/>
                </a:lnTo>
                <a:lnTo>
                  <a:pt x="79037" y="25784"/>
                </a:lnTo>
                <a:lnTo>
                  <a:pt x="86029" y="24333"/>
                </a:lnTo>
                <a:lnTo>
                  <a:pt x="93072" y="23366"/>
                </a:lnTo>
                <a:lnTo>
                  <a:pt x="100147" y="22721"/>
                </a:lnTo>
                <a:lnTo>
                  <a:pt x="107246" y="21497"/>
                </a:lnTo>
                <a:lnTo>
                  <a:pt x="114360" y="19888"/>
                </a:lnTo>
                <a:lnTo>
                  <a:pt x="121483" y="18021"/>
                </a:lnTo>
                <a:lnTo>
                  <a:pt x="128614" y="15983"/>
                </a:lnTo>
                <a:lnTo>
                  <a:pt x="142886" y="11602"/>
                </a:lnTo>
                <a:lnTo>
                  <a:pt x="149233" y="10116"/>
                </a:lnTo>
                <a:lnTo>
                  <a:pt x="155051" y="9125"/>
                </a:lnTo>
                <a:lnTo>
                  <a:pt x="160517" y="8465"/>
                </a:lnTo>
                <a:lnTo>
                  <a:pt x="166543" y="8025"/>
                </a:lnTo>
                <a:lnTo>
                  <a:pt x="172941" y="7731"/>
                </a:lnTo>
                <a:lnTo>
                  <a:pt x="179587" y="7535"/>
                </a:lnTo>
                <a:lnTo>
                  <a:pt x="186400" y="6611"/>
                </a:lnTo>
                <a:lnTo>
                  <a:pt x="193323" y="5201"/>
                </a:lnTo>
                <a:lnTo>
                  <a:pt x="200319" y="3468"/>
                </a:lnTo>
                <a:lnTo>
                  <a:pt x="206571" y="2312"/>
                </a:lnTo>
                <a:lnTo>
                  <a:pt x="212326" y="1541"/>
                </a:lnTo>
                <a:lnTo>
                  <a:pt x="217751" y="1028"/>
                </a:lnTo>
                <a:lnTo>
                  <a:pt x="222954" y="685"/>
                </a:lnTo>
                <a:lnTo>
                  <a:pt x="228011" y="457"/>
                </a:lnTo>
                <a:lnTo>
                  <a:pt x="237864" y="203"/>
                </a:lnTo>
                <a:lnTo>
                  <a:pt x="2571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4"/>
          <p:cNvSpPr/>
          <p:nvPr/>
        </p:nvSpPr>
        <p:spPr>
          <a:xfrm>
            <a:off x="6807993" y="2843212"/>
            <a:ext cx="121445" cy="14289"/>
          </a:xfrm>
          <a:custGeom>
            <a:avLst/>
            <a:gdLst/>
            <a:ahLst/>
            <a:cxnLst/>
            <a:rect l="0" t="0" r="0" b="0"/>
            <a:pathLst>
              <a:path w="121445" h="14289">
                <a:moveTo>
                  <a:pt x="0" y="14288"/>
                </a:moveTo>
                <a:lnTo>
                  <a:pt x="41628" y="14288"/>
                </a:lnTo>
                <a:lnTo>
                  <a:pt x="42833" y="13494"/>
                </a:lnTo>
                <a:lnTo>
                  <a:pt x="42049" y="12171"/>
                </a:lnTo>
                <a:lnTo>
                  <a:pt x="39940" y="10495"/>
                </a:lnTo>
                <a:lnTo>
                  <a:pt x="40120" y="9378"/>
                </a:lnTo>
                <a:lnTo>
                  <a:pt x="41828" y="8633"/>
                </a:lnTo>
                <a:lnTo>
                  <a:pt x="44554" y="8137"/>
                </a:lnTo>
                <a:lnTo>
                  <a:pt x="47959" y="7806"/>
                </a:lnTo>
                <a:lnTo>
                  <a:pt x="51817" y="7585"/>
                </a:lnTo>
                <a:lnTo>
                  <a:pt x="55976" y="7438"/>
                </a:lnTo>
                <a:lnTo>
                  <a:pt x="60336" y="6546"/>
                </a:lnTo>
                <a:lnTo>
                  <a:pt x="64830" y="5158"/>
                </a:lnTo>
                <a:lnTo>
                  <a:pt x="69414" y="3439"/>
                </a:lnTo>
                <a:lnTo>
                  <a:pt x="74058" y="2292"/>
                </a:lnTo>
                <a:lnTo>
                  <a:pt x="78740" y="1528"/>
                </a:lnTo>
                <a:lnTo>
                  <a:pt x="83450" y="1019"/>
                </a:lnTo>
                <a:lnTo>
                  <a:pt x="87383" y="679"/>
                </a:lnTo>
                <a:lnTo>
                  <a:pt x="90799" y="453"/>
                </a:lnTo>
                <a:lnTo>
                  <a:pt x="93870" y="302"/>
                </a:lnTo>
                <a:lnTo>
                  <a:pt x="101517" y="134"/>
                </a:lnTo>
                <a:lnTo>
                  <a:pt x="12144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5"/>
          <p:cNvSpPr/>
          <p:nvPr/>
        </p:nvSpPr>
        <p:spPr>
          <a:xfrm>
            <a:off x="7029450" y="2721768"/>
            <a:ext cx="78582" cy="257176"/>
          </a:xfrm>
          <a:custGeom>
            <a:avLst/>
            <a:gdLst/>
            <a:ahLst/>
            <a:cxnLst/>
            <a:rect l="0" t="0" r="0" b="0"/>
            <a:pathLst>
              <a:path w="78582" h="257176">
                <a:moveTo>
                  <a:pt x="0" y="0"/>
                </a:moveTo>
                <a:lnTo>
                  <a:pt x="6849" y="6850"/>
                </a:lnTo>
                <a:lnTo>
                  <a:pt x="7104" y="14876"/>
                </a:lnTo>
                <a:lnTo>
                  <a:pt x="7143" y="69388"/>
                </a:lnTo>
                <a:lnTo>
                  <a:pt x="7937" y="74040"/>
                </a:lnTo>
                <a:lnTo>
                  <a:pt x="9260" y="78729"/>
                </a:lnTo>
                <a:lnTo>
                  <a:pt x="10936" y="83442"/>
                </a:lnTo>
                <a:lnTo>
                  <a:pt x="12053" y="88172"/>
                </a:lnTo>
                <a:lnTo>
                  <a:pt x="12797" y="92913"/>
                </a:lnTo>
                <a:lnTo>
                  <a:pt x="13294" y="97661"/>
                </a:lnTo>
                <a:lnTo>
                  <a:pt x="14419" y="102413"/>
                </a:lnTo>
                <a:lnTo>
                  <a:pt x="15963" y="107170"/>
                </a:lnTo>
                <a:lnTo>
                  <a:pt x="17786" y="111928"/>
                </a:lnTo>
                <a:lnTo>
                  <a:pt x="21382" y="116687"/>
                </a:lnTo>
                <a:lnTo>
                  <a:pt x="26161" y="121448"/>
                </a:lnTo>
                <a:lnTo>
                  <a:pt x="31728" y="126209"/>
                </a:lnTo>
                <a:lnTo>
                  <a:pt x="36233" y="131765"/>
                </a:lnTo>
                <a:lnTo>
                  <a:pt x="40030" y="137849"/>
                </a:lnTo>
                <a:lnTo>
                  <a:pt x="43356" y="144287"/>
                </a:lnTo>
                <a:lnTo>
                  <a:pt x="45572" y="150167"/>
                </a:lnTo>
                <a:lnTo>
                  <a:pt x="47050" y="155674"/>
                </a:lnTo>
                <a:lnTo>
                  <a:pt x="48035" y="160933"/>
                </a:lnTo>
                <a:lnTo>
                  <a:pt x="49486" y="166026"/>
                </a:lnTo>
                <a:lnTo>
                  <a:pt x="51247" y="171009"/>
                </a:lnTo>
                <a:lnTo>
                  <a:pt x="53214" y="175919"/>
                </a:lnTo>
                <a:lnTo>
                  <a:pt x="55401" y="183490"/>
                </a:lnTo>
                <a:lnTo>
                  <a:pt x="57166" y="190295"/>
                </a:lnTo>
                <a:lnTo>
                  <a:pt x="58748" y="194332"/>
                </a:lnTo>
                <a:lnTo>
                  <a:pt x="60597" y="198611"/>
                </a:lnTo>
                <a:lnTo>
                  <a:pt x="61829" y="203051"/>
                </a:lnTo>
                <a:lnTo>
                  <a:pt x="62650" y="207599"/>
                </a:lnTo>
                <a:lnTo>
                  <a:pt x="63198" y="212218"/>
                </a:lnTo>
                <a:lnTo>
                  <a:pt x="64357" y="216091"/>
                </a:lnTo>
                <a:lnTo>
                  <a:pt x="65923" y="219467"/>
                </a:lnTo>
                <a:lnTo>
                  <a:pt x="67761" y="222512"/>
                </a:lnTo>
                <a:lnTo>
                  <a:pt x="69803" y="228011"/>
                </a:lnTo>
                <a:lnTo>
                  <a:pt x="70711" y="233895"/>
                </a:lnTo>
                <a:lnTo>
                  <a:pt x="71115" y="241801"/>
                </a:lnTo>
                <a:lnTo>
                  <a:pt x="72016" y="244545"/>
                </a:lnTo>
                <a:lnTo>
                  <a:pt x="73411" y="246374"/>
                </a:lnTo>
                <a:lnTo>
                  <a:pt x="75134" y="247593"/>
                </a:lnTo>
                <a:lnTo>
                  <a:pt x="76283" y="249200"/>
                </a:lnTo>
                <a:lnTo>
                  <a:pt x="78554" y="257069"/>
                </a:lnTo>
                <a:lnTo>
                  <a:pt x="78581"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6"/>
          <p:cNvSpPr/>
          <p:nvPr/>
        </p:nvSpPr>
        <p:spPr>
          <a:xfrm>
            <a:off x="7179468" y="2714625"/>
            <a:ext cx="199106" cy="242885"/>
          </a:xfrm>
          <a:custGeom>
            <a:avLst/>
            <a:gdLst/>
            <a:ahLst/>
            <a:cxnLst/>
            <a:rect l="0" t="0" r="0" b="0"/>
            <a:pathLst>
              <a:path w="199106" h="242885">
                <a:moveTo>
                  <a:pt x="114300" y="0"/>
                </a:moveTo>
                <a:lnTo>
                  <a:pt x="121357" y="0"/>
                </a:lnTo>
                <a:lnTo>
                  <a:pt x="115285" y="0"/>
                </a:lnTo>
                <a:lnTo>
                  <a:pt x="110800" y="3792"/>
                </a:lnTo>
                <a:lnTo>
                  <a:pt x="107998" y="4909"/>
                </a:lnTo>
                <a:lnTo>
                  <a:pt x="104543" y="5654"/>
                </a:lnTo>
                <a:lnTo>
                  <a:pt x="100651" y="6150"/>
                </a:lnTo>
                <a:lnTo>
                  <a:pt x="97263" y="6481"/>
                </a:lnTo>
                <a:lnTo>
                  <a:pt x="91383" y="6849"/>
                </a:lnTo>
                <a:lnTo>
                  <a:pt x="86124" y="7012"/>
                </a:lnTo>
                <a:lnTo>
                  <a:pt x="76583" y="7104"/>
                </a:lnTo>
                <a:lnTo>
                  <a:pt x="19051" y="7143"/>
                </a:lnTo>
                <a:lnTo>
                  <a:pt x="16670" y="6350"/>
                </a:lnTo>
                <a:lnTo>
                  <a:pt x="11907" y="3351"/>
                </a:lnTo>
                <a:lnTo>
                  <a:pt x="8556" y="992"/>
                </a:lnTo>
                <a:lnTo>
                  <a:pt x="5654" y="441"/>
                </a:lnTo>
                <a:lnTo>
                  <a:pt x="99" y="7"/>
                </a:lnTo>
                <a:lnTo>
                  <a:pt x="3" y="6849"/>
                </a:lnTo>
                <a:lnTo>
                  <a:pt x="0" y="73524"/>
                </a:lnTo>
                <a:lnTo>
                  <a:pt x="794" y="76003"/>
                </a:lnTo>
                <a:lnTo>
                  <a:pt x="4910" y="83285"/>
                </a:lnTo>
                <a:lnTo>
                  <a:pt x="6151" y="88080"/>
                </a:lnTo>
                <a:lnTo>
                  <a:pt x="6850" y="95242"/>
                </a:lnTo>
                <a:lnTo>
                  <a:pt x="7742" y="96832"/>
                </a:lnTo>
                <a:lnTo>
                  <a:pt x="9130" y="97892"/>
                </a:lnTo>
                <a:lnTo>
                  <a:pt x="10849" y="98599"/>
                </a:lnTo>
                <a:lnTo>
                  <a:pt x="11202" y="99070"/>
                </a:lnTo>
                <a:lnTo>
                  <a:pt x="10643" y="99384"/>
                </a:lnTo>
                <a:lnTo>
                  <a:pt x="9476" y="99593"/>
                </a:lnTo>
                <a:lnTo>
                  <a:pt x="9493" y="100527"/>
                </a:lnTo>
                <a:lnTo>
                  <a:pt x="14282" y="107148"/>
                </a:lnTo>
                <a:lnTo>
                  <a:pt x="18078" y="107153"/>
                </a:lnTo>
                <a:lnTo>
                  <a:pt x="19990" y="106360"/>
                </a:lnTo>
                <a:lnTo>
                  <a:pt x="24231" y="103363"/>
                </a:lnTo>
                <a:lnTo>
                  <a:pt x="26472" y="102246"/>
                </a:lnTo>
                <a:lnTo>
                  <a:pt x="31081" y="101005"/>
                </a:lnTo>
                <a:lnTo>
                  <a:pt x="35774" y="98337"/>
                </a:lnTo>
                <a:lnTo>
                  <a:pt x="40506" y="94505"/>
                </a:lnTo>
                <a:lnTo>
                  <a:pt x="45255" y="90156"/>
                </a:lnTo>
                <a:lnTo>
                  <a:pt x="47632" y="88679"/>
                </a:lnTo>
                <a:lnTo>
                  <a:pt x="52391" y="87038"/>
                </a:lnTo>
                <a:lnTo>
                  <a:pt x="55565" y="86600"/>
                </a:lnTo>
                <a:lnTo>
                  <a:pt x="59269" y="86308"/>
                </a:lnTo>
                <a:lnTo>
                  <a:pt x="63325" y="86114"/>
                </a:lnTo>
                <a:lnTo>
                  <a:pt x="67617" y="85190"/>
                </a:lnTo>
                <a:lnTo>
                  <a:pt x="72066" y="83781"/>
                </a:lnTo>
                <a:lnTo>
                  <a:pt x="76619" y="82048"/>
                </a:lnTo>
                <a:lnTo>
                  <a:pt x="81242" y="80892"/>
                </a:lnTo>
                <a:lnTo>
                  <a:pt x="85911" y="80122"/>
                </a:lnTo>
                <a:lnTo>
                  <a:pt x="90612" y="79608"/>
                </a:lnTo>
                <a:lnTo>
                  <a:pt x="94539" y="79266"/>
                </a:lnTo>
                <a:lnTo>
                  <a:pt x="97951" y="79037"/>
                </a:lnTo>
                <a:lnTo>
                  <a:pt x="101020" y="78885"/>
                </a:lnTo>
                <a:lnTo>
                  <a:pt x="104653" y="79578"/>
                </a:lnTo>
                <a:lnTo>
                  <a:pt x="108663" y="80833"/>
                </a:lnTo>
                <a:lnTo>
                  <a:pt x="112924" y="82463"/>
                </a:lnTo>
                <a:lnTo>
                  <a:pt x="117351" y="83551"/>
                </a:lnTo>
                <a:lnTo>
                  <a:pt x="121890" y="84275"/>
                </a:lnTo>
                <a:lnTo>
                  <a:pt x="126504" y="84758"/>
                </a:lnTo>
                <a:lnTo>
                  <a:pt x="130374" y="85874"/>
                </a:lnTo>
                <a:lnTo>
                  <a:pt x="133747" y="87412"/>
                </a:lnTo>
                <a:lnTo>
                  <a:pt x="136790" y="89230"/>
                </a:lnTo>
                <a:lnTo>
                  <a:pt x="140406" y="91237"/>
                </a:lnTo>
                <a:lnTo>
                  <a:pt x="148657" y="95583"/>
                </a:lnTo>
                <a:lnTo>
                  <a:pt x="152286" y="97853"/>
                </a:lnTo>
                <a:lnTo>
                  <a:pt x="158435" y="102492"/>
                </a:lnTo>
                <a:lnTo>
                  <a:pt x="163814" y="107200"/>
                </a:lnTo>
                <a:lnTo>
                  <a:pt x="168850" y="111938"/>
                </a:lnTo>
                <a:lnTo>
                  <a:pt x="173734" y="116689"/>
                </a:lnTo>
                <a:lnTo>
                  <a:pt x="175355" y="119862"/>
                </a:lnTo>
                <a:lnTo>
                  <a:pt x="176434" y="123564"/>
                </a:lnTo>
                <a:lnTo>
                  <a:pt x="177155" y="127619"/>
                </a:lnTo>
                <a:lnTo>
                  <a:pt x="180016" y="131117"/>
                </a:lnTo>
                <a:lnTo>
                  <a:pt x="184304" y="134242"/>
                </a:lnTo>
                <a:lnTo>
                  <a:pt x="189545" y="137120"/>
                </a:lnTo>
                <a:lnTo>
                  <a:pt x="193038" y="140625"/>
                </a:lnTo>
                <a:lnTo>
                  <a:pt x="195367" y="144550"/>
                </a:lnTo>
                <a:lnTo>
                  <a:pt x="196920" y="148754"/>
                </a:lnTo>
                <a:lnTo>
                  <a:pt x="198645" y="155542"/>
                </a:lnTo>
                <a:lnTo>
                  <a:pt x="199105" y="158463"/>
                </a:lnTo>
                <a:lnTo>
                  <a:pt x="197500" y="165942"/>
                </a:lnTo>
                <a:lnTo>
                  <a:pt x="195960" y="170159"/>
                </a:lnTo>
                <a:lnTo>
                  <a:pt x="192133" y="176962"/>
                </a:lnTo>
                <a:lnTo>
                  <a:pt x="190002" y="179887"/>
                </a:lnTo>
                <a:lnTo>
                  <a:pt x="187633" y="187370"/>
                </a:lnTo>
                <a:lnTo>
                  <a:pt x="187001" y="191588"/>
                </a:lnTo>
                <a:lnTo>
                  <a:pt x="184183" y="198392"/>
                </a:lnTo>
                <a:lnTo>
                  <a:pt x="182320" y="201317"/>
                </a:lnTo>
                <a:lnTo>
                  <a:pt x="179490" y="204061"/>
                </a:lnTo>
                <a:lnTo>
                  <a:pt x="176017" y="206685"/>
                </a:lnTo>
                <a:lnTo>
                  <a:pt x="172113" y="209227"/>
                </a:lnTo>
                <a:lnTo>
                  <a:pt x="167923" y="211716"/>
                </a:lnTo>
                <a:lnTo>
                  <a:pt x="163542" y="214169"/>
                </a:lnTo>
                <a:lnTo>
                  <a:pt x="159035" y="216598"/>
                </a:lnTo>
                <a:lnTo>
                  <a:pt x="155236" y="219011"/>
                </a:lnTo>
                <a:lnTo>
                  <a:pt x="151910" y="221414"/>
                </a:lnTo>
                <a:lnTo>
                  <a:pt x="148898" y="223809"/>
                </a:lnTo>
                <a:lnTo>
                  <a:pt x="145303" y="226199"/>
                </a:lnTo>
                <a:lnTo>
                  <a:pt x="141319" y="228587"/>
                </a:lnTo>
                <a:lnTo>
                  <a:pt x="137076" y="230972"/>
                </a:lnTo>
                <a:lnTo>
                  <a:pt x="128127" y="235740"/>
                </a:lnTo>
                <a:lnTo>
                  <a:pt x="123518" y="238122"/>
                </a:lnTo>
                <a:lnTo>
                  <a:pt x="119652" y="239710"/>
                </a:lnTo>
                <a:lnTo>
                  <a:pt x="116280" y="240769"/>
                </a:lnTo>
                <a:lnTo>
                  <a:pt x="113239" y="241475"/>
                </a:lnTo>
                <a:lnTo>
                  <a:pt x="109624" y="241946"/>
                </a:lnTo>
                <a:lnTo>
                  <a:pt x="105626" y="242260"/>
                </a:lnTo>
                <a:lnTo>
                  <a:pt x="97745" y="242608"/>
                </a:lnTo>
                <a:lnTo>
                  <a:pt x="91597" y="242763"/>
                </a:lnTo>
                <a:lnTo>
                  <a:pt x="62236" y="242884"/>
                </a:lnTo>
                <a:lnTo>
                  <a:pt x="59747" y="242091"/>
                </a:lnTo>
                <a:lnTo>
                  <a:pt x="54864" y="239094"/>
                </a:lnTo>
                <a:lnTo>
                  <a:pt x="50049" y="237233"/>
                </a:lnTo>
                <a:lnTo>
                  <a:pt x="45263" y="236405"/>
                </a:lnTo>
                <a:lnTo>
                  <a:pt x="40490" y="236037"/>
                </a:lnTo>
                <a:lnTo>
                  <a:pt x="38899" y="235146"/>
                </a:lnTo>
                <a:lnTo>
                  <a:pt x="37839" y="233757"/>
                </a:lnTo>
                <a:lnTo>
                  <a:pt x="36138" y="229618"/>
                </a:lnTo>
                <a:lnTo>
                  <a:pt x="35204" y="229279"/>
                </a:lnTo>
                <a:lnTo>
                  <a:pt x="29033" y="228639"/>
                </a:lnTo>
                <a:lnTo>
                  <a:pt x="28575"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37"/>
          <p:cNvSpPr/>
          <p:nvPr/>
        </p:nvSpPr>
        <p:spPr>
          <a:xfrm>
            <a:off x="5600700" y="3207543"/>
            <a:ext cx="264319" cy="192883"/>
          </a:xfrm>
          <a:custGeom>
            <a:avLst/>
            <a:gdLst/>
            <a:ahLst/>
            <a:cxnLst/>
            <a:rect l="0" t="0" r="0" b="0"/>
            <a:pathLst>
              <a:path w="264319" h="192883">
                <a:moveTo>
                  <a:pt x="0" y="0"/>
                </a:moveTo>
                <a:lnTo>
                  <a:pt x="0" y="6151"/>
                </a:lnTo>
                <a:lnTo>
                  <a:pt x="794" y="6482"/>
                </a:lnTo>
                <a:lnTo>
                  <a:pt x="6150" y="7057"/>
                </a:lnTo>
                <a:lnTo>
                  <a:pt x="12651" y="12036"/>
                </a:lnTo>
                <a:lnTo>
                  <a:pt x="19270" y="14414"/>
                </a:lnTo>
                <a:lnTo>
                  <a:pt x="27052" y="19793"/>
                </a:lnTo>
                <a:lnTo>
                  <a:pt x="34777" y="24143"/>
                </a:lnTo>
                <a:lnTo>
                  <a:pt x="41386" y="28722"/>
                </a:lnTo>
                <a:lnTo>
                  <a:pt x="46968" y="33403"/>
                </a:lnTo>
                <a:lnTo>
                  <a:pt x="52095" y="38129"/>
                </a:lnTo>
                <a:lnTo>
                  <a:pt x="59137" y="42876"/>
                </a:lnTo>
                <a:lnTo>
                  <a:pt x="63237" y="45253"/>
                </a:lnTo>
                <a:lnTo>
                  <a:pt x="72026" y="50010"/>
                </a:lnTo>
                <a:lnTo>
                  <a:pt x="76592" y="52390"/>
                </a:lnTo>
                <a:lnTo>
                  <a:pt x="80430" y="55564"/>
                </a:lnTo>
                <a:lnTo>
                  <a:pt x="83782" y="59268"/>
                </a:lnTo>
                <a:lnTo>
                  <a:pt x="86811" y="63325"/>
                </a:lnTo>
                <a:lnTo>
                  <a:pt x="90418" y="66823"/>
                </a:lnTo>
                <a:lnTo>
                  <a:pt x="103078" y="76332"/>
                </a:lnTo>
                <a:lnTo>
                  <a:pt x="107613" y="80257"/>
                </a:lnTo>
                <a:lnTo>
                  <a:pt x="112223" y="84461"/>
                </a:lnTo>
                <a:lnTo>
                  <a:pt x="116884" y="88058"/>
                </a:lnTo>
                <a:lnTo>
                  <a:pt x="121579" y="91249"/>
                </a:lnTo>
                <a:lnTo>
                  <a:pt x="126296" y="94170"/>
                </a:lnTo>
                <a:lnTo>
                  <a:pt x="131028" y="96911"/>
                </a:lnTo>
                <a:lnTo>
                  <a:pt x="140520" y="102074"/>
                </a:lnTo>
                <a:lnTo>
                  <a:pt x="144480" y="105356"/>
                </a:lnTo>
                <a:lnTo>
                  <a:pt x="147914" y="109131"/>
                </a:lnTo>
                <a:lnTo>
                  <a:pt x="150996" y="113236"/>
                </a:lnTo>
                <a:lnTo>
                  <a:pt x="154639" y="116766"/>
                </a:lnTo>
                <a:lnTo>
                  <a:pt x="158655" y="119912"/>
                </a:lnTo>
                <a:lnTo>
                  <a:pt x="162920" y="122804"/>
                </a:lnTo>
                <a:lnTo>
                  <a:pt x="167351" y="125526"/>
                </a:lnTo>
                <a:lnTo>
                  <a:pt x="171892" y="128134"/>
                </a:lnTo>
                <a:lnTo>
                  <a:pt x="176507" y="130666"/>
                </a:lnTo>
                <a:lnTo>
                  <a:pt x="183751" y="135597"/>
                </a:lnTo>
                <a:lnTo>
                  <a:pt x="190411" y="140434"/>
                </a:lnTo>
                <a:lnTo>
                  <a:pt x="198663" y="145230"/>
                </a:lnTo>
                <a:lnTo>
                  <a:pt x="207621" y="150007"/>
                </a:lnTo>
                <a:lnTo>
                  <a:pt x="212233" y="152392"/>
                </a:lnTo>
                <a:lnTo>
                  <a:pt x="215307" y="154776"/>
                </a:lnTo>
                <a:lnTo>
                  <a:pt x="217357" y="157159"/>
                </a:lnTo>
                <a:lnTo>
                  <a:pt x="218723" y="159542"/>
                </a:lnTo>
                <a:lnTo>
                  <a:pt x="224475" y="164305"/>
                </a:lnTo>
                <a:lnTo>
                  <a:pt x="231529" y="169069"/>
                </a:lnTo>
                <a:lnTo>
                  <a:pt x="237310" y="173832"/>
                </a:lnTo>
                <a:lnTo>
                  <a:pt x="242579" y="178447"/>
                </a:lnTo>
                <a:lnTo>
                  <a:pt x="246190" y="181968"/>
                </a:lnTo>
                <a:lnTo>
                  <a:pt x="248264" y="183225"/>
                </a:lnTo>
                <a:lnTo>
                  <a:pt x="252685" y="184621"/>
                </a:lnTo>
                <a:lnTo>
                  <a:pt x="254182" y="185787"/>
                </a:lnTo>
                <a:lnTo>
                  <a:pt x="255179" y="187358"/>
                </a:lnTo>
                <a:lnTo>
                  <a:pt x="255844" y="189199"/>
                </a:lnTo>
                <a:lnTo>
                  <a:pt x="257081" y="190427"/>
                </a:lnTo>
                <a:lnTo>
                  <a:pt x="258700" y="191245"/>
                </a:lnTo>
                <a:lnTo>
                  <a:pt x="264318" y="19288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38"/>
          <p:cNvSpPr/>
          <p:nvPr/>
        </p:nvSpPr>
        <p:spPr>
          <a:xfrm>
            <a:off x="5622131" y="3178968"/>
            <a:ext cx="192882" cy="228601"/>
          </a:xfrm>
          <a:custGeom>
            <a:avLst/>
            <a:gdLst/>
            <a:ahLst/>
            <a:cxnLst/>
            <a:rect l="0" t="0" r="0" b="0"/>
            <a:pathLst>
              <a:path w="192882" h="228601">
                <a:moveTo>
                  <a:pt x="192881" y="0"/>
                </a:moveTo>
                <a:lnTo>
                  <a:pt x="192881" y="3793"/>
                </a:lnTo>
                <a:lnTo>
                  <a:pt x="192087" y="5704"/>
                </a:lnTo>
                <a:lnTo>
                  <a:pt x="187178" y="12185"/>
                </a:lnTo>
                <a:lnTo>
                  <a:pt x="182938" y="16793"/>
                </a:lnTo>
                <a:lnTo>
                  <a:pt x="162881" y="37118"/>
                </a:lnTo>
                <a:lnTo>
                  <a:pt x="151272" y="48745"/>
                </a:lnTo>
                <a:lnTo>
                  <a:pt x="147679" y="53928"/>
                </a:lnTo>
                <a:lnTo>
                  <a:pt x="144490" y="59765"/>
                </a:lnTo>
                <a:lnTo>
                  <a:pt x="141571" y="66037"/>
                </a:lnTo>
                <a:lnTo>
                  <a:pt x="138037" y="71806"/>
                </a:lnTo>
                <a:lnTo>
                  <a:pt x="134093" y="77240"/>
                </a:lnTo>
                <a:lnTo>
                  <a:pt x="129877" y="82449"/>
                </a:lnTo>
                <a:lnTo>
                  <a:pt x="125478" y="87510"/>
                </a:lnTo>
                <a:lnTo>
                  <a:pt x="120958" y="92472"/>
                </a:lnTo>
                <a:lnTo>
                  <a:pt x="111703" y="102217"/>
                </a:lnTo>
                <a:lnTo>
                  <a:pt x="102298" y="111840"/>
                </a:lnTo>
                <a:lnTo>
                  <a:pt x="98361" y="116629"/>
                </a:lnTo>
                <a:lnTo>
                  <a:pt x="94943" y="121409"/>
                </a:lnTo>
                <a:lnTo>
                  <a:pt x="91870" y="126183"/>
                </a:lnTo>
                <a:lnTo>
                  <a:pt x="88234" y="130953"/>
                </a:lnTo>
                <a:lnTo>
                  <a:pt x="84223" y="135721"/>
                </a:lnTo>
                <a:lnTo>
                  <a:pt x="79961" y="140487"/>
                </a:lnTo>
                <a:lnTo>
                  <a:pt x="70992" y="150016"/>
                </a:lnTo>
                <a:lnTo>
                  <a:pt x="66378" y="154780"/>
                </a:lnTo>
                <a:lnTo>
                  <a:pt x="62508" y="159542"/>
                </a:lnTo>
                <a:lnTo>
                  <a:pt x="59135" y="164306"/>
                </a:lnTo>
                <a:lnTo>
                  <a:pt x="56092" y="169069"/>
                </a:lnTo>
                <a:lnTo>
                  <a:pt x="53270" y="173037"/>
                </a:lnTo>
                <a:lnTo>
                  <a:pt x="48017" y="179564"/>
                </a:lnTo>
                <a:lnTo>
                  <a:pt x="44711" y="183210"/>
                </a:lnTo>
                <a:lnTo>
                  <a:pt x="36804" y="191493"/>
                </a:lnTo>
                <a:lnTo>
                  <a:pt x="19354" y="209219"/>
                </a:lnTo>
                <a:lnTo>
                  <a:pt x="17665" y="211711"/>
                </a:lnTo>
                <a:lnTo>
                  <a:pt x="15788" y="216596"/>
                </a:lnTo>
                <a:lnTo>
                  <a:pt x="14494" y="218216"/>
                </a:lnTo>
                <a:lnTo>
                  <a:pt x="12838" y="219297"/>
                </a:lnTo>
                <a:lnTo>
                  <a:pt x="10939" y="220016"/>
                </a:lnTo>
                <a:lnTo>
                  <a:pt x="6714" y="222933"/>
                </a:lnTo>
                <a:lnTo>
                  <a:pt x="0" y="2286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39"/>
          <p:cNvSpPr/>
          <p:nvPr/>
        </p:nvSpPr>
        <p:spPr>
          <a:xfrm>
            <a:off x="5986462" y="3243262"/>
            <a:ext cx="200026" cy="28576"/>
          </a:xfrm>
          <a:custGeom>
            <a:avLst/>
            <a:gdLst/>
            <a:ahLst/>
            <a:cxnLst/>
            <a:rect l="0" t="0" r="0" b="0"/>
            <a:pathLst>
              <a:path w="200026" h="28576">
                <a:moveTo>
                  <a:pt x="0" y="28575"/>
                </a:moveTo>
                <a:lnTo>
                  <a:pt x="6151" y="22424"/>
                </a:lnTo>
                <a:lnTo>
                  <a:pt x="8819" y="21873"/>
                </a:lnTo>
                <a:lnTo>
                  <a:pt x="14784" y="21562"/>
                </a:lnTo>
                <a:lnTo>
                  <a:pt x="23911" y="21457"/>
                </a:lnTo>
                <a:lnTo>
                  <a:pt x="51397" y="21432"/>
                </a:lnTo>
                <a:lnTo>
                  <a:pt x="54902" y="20638"/>
                </a:lnTo>
                <a:lnTo>
                  <a:pt x="58827" y="19315"/>
                </a:lnTo>
                <a:lnTo>
                  <a:pt x="63030" y="17639"/>
                </a:lnTo>
                <a:lnTo>
                  <a:pt x="67420" y="16522"/>
                </a:lnTo>
                <a:lnTo>
                  <a:pt x="71934" y="15777"/>
                </a:lnTo>
                <a:lnTo>
                  <a:pt x="76531" y="15281"/>
                </a:lnTo>
                <a:lnTo>
                  <a:pt x="81977" y="14156"/>
                </a:lnTo>
                <a:lnTo>
                  <a:pt x="87989" y="12612"/>
                </a:lnTo>
                <a:lnTo>
                  <a:pt x="94378" y="10790"/>
                </a:lnTo>
                <a:lnTo>
                  <a:pt x="100225" y="9574"/>
                </a:lnTo>
                <a:lnTo>
                  <a:pt x="105711" y="8764"/>
                </a:lnTo>
                <a:lnTo>
                  <a:pt x="110955" y="8224"/>
                </a:lnTo>
                <a:lnTo>
                  <a:pt x="116038" y="7864"/>
                </a:lnTo>
                <a:lnTo>
                  <a:pt x="121015" y="7624"/>
                </a:lnTo>
                <a:lnTo>
                  <a:pt x="125921" y="7464"/>
                </a:lnTo>
                <a:lnTo>
                  <a:pt x="130778" y="6563"/>
                </a:lnTo>
                <a:lnTo>
                  <a:pt x="135605" y="5169"/>
                </a:lnTo>
                <a:lnTo>
                  <a:pt x="140409" y="3446"/>
                </a:lnTo>
                <a:lnTo>
                  <a:pt x="145200" y="2298"/>
                </a:lnTo>
                <a:lnTo>
                  <a:pt x="149981" y="1532"/>
                </a:lnTo>
                <a:lnTo>
                  <a:pt x="154756" y="1021"/>
                </a:lnTo>
                <a:lnTo>
                  <a:pt x="159527" y="681"/>
                </a:lnTo>
                <a:lnTo>
                  <a:pt x="164295" y="454"/>
                </a:lnTo>
                <a:lnTo>
                  <a:pt x="173826" y="202"/>
                </a:lnTo>
                <a:lnTo>
                  <a:pt x="200025"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40"/>
          <p:cNvSpPr/>
          <p:nvPr/>
        </p:nvSpPr>
        <p:spPr>
          <a:xfrm>
            <a:off x="6015037" y="3321843"/>
            <a:ext cx="185739" cy="7145"/>
          </a:xfrm>
          <a:custGeom>
            <a:avLst/>
            <a:gdLst/>
            <a:ahLst/>
            <a:cxnLst/>
            <a:rect l="0" t="0" r="0" b="0"/>
            <a:pathLst>
              <a:path w="185739" h="7145">
                <a:moveTo>
                  <a:pt x="0" y="7144"/>
                </a:moveTo>
                <a:lnTo>
                  <a:pt x="14641" y="7144"/>
                </a:lnTo>
                <a:lnTo>
                  <a:pt x="17699" y="6350"/>
                </a:lnTo>
                <a:lnTo>
                  <a:pt x="20531" y="5027"/>
                </a:lnTo>
                <a:lnTo>
                  <a:pt x="23212" y="3352"/>
                </a:lnTo>
                <a:lnTo>
                  <a:pt x="26587" y="2235"/>
                </a:lnTo>
                <a:lnTo>
                  <a:pt x="30424" y="1490"/>
                </a:lnTo>
                <a:lnTo>
                  <a:pt x="34571" y="993"/>
                </a:lnTo>
                <a:lnTo>
                  <a:pt x="38922" y="662"/>
                </a:lnTo>
                <a:lnTo>
                  <a:pt x="43411" y="442"/>
                </a:lnTo>
                <a:lnTo>
                  <a:pt x="52631" y="196"/>
                </a:lnTo>
                <a:lnTo>
                  <a:pt x="185738"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41"/>
          <p:cNvSpPr/>
          <p:nvPr/>
        </p:nvSpPr>
        <p:spPr>
          <a:xfrm>
            <a:off x="6329362" y="3193293"/>
            <a:ext cx="242558" cy="356704"/>
          </a:xfrm>
          <a:custGeom>
            <a:avLst/>
            <a:gdLst/>
            <a:ahLst/>
            <a:cxnLst/>
            <a:rect l="0" t="0" r="0" b="0"/>
            <a:pathLst>
              <a:path w="242558" h="356704">
                <a:moveTo>
                  <a:pt x="0" y="28538"/>
                </a:moveTo>
                <a:lnTo>
                  <a:pt x="3792" y="32330"/>
                </a:lnTo>
                <a:lnTo>
                  <a:pt x="4910" y="35035"/>
                </a:lnTo>
                <a:lnTo>
                  <a:pt x="7276" y="45632"/>
                </a:lnTo>
                <a:lnTo>
                  <a:pt x="11857" y="54946"/>
                </a:lnTo>
                <a:lnTo>
                  <a:pt x="13207" y="63029"/>
                </a:lnTo>
                <a:lnTo>
                  <a:pt x="15924" y="69796"/>
                </a:lnTo>
                <a:lnTo>
                  <a:pt x="21916" y="80186"/>
                </a:lnTo>
                <a:lnTo>
                  <a:pt x="24136" y="84401"/>
                </a:lnTo>
                <a:lnTo>
                  <a:pt x="26602" y="93318"/>
                </a:lnTo>
                <a:lnTo>
                  <a:pt x="27260" y="97918"/>
                </a:lnTo>
                <a:lnTo>
                  <a:pt x="30107" y="105146"/>
                </a:lnTo>
                <a:lnTo>
                  <a:pt x="36173" y="113678"/>
                </a:lnTo>
                <a:lnTo>
                  <a:pt x="42997" y="121233"/>
                </a:lnTo>
                <a:lnTo>
                  <a:pt x="45333" y="123672"/>
                </a:lnTo>
                <a:lnTo>
                  <a:pt x="52163" y="128499"/>
                </a:lnTo>
                <a:lnTo>
                  <a:pt x="59696" y="133290"/>
                </a:lnTo>
                <a:lnTo>
                  <a:pt x="65690" y="138065"/>
                </a:lnTo>
                <a:lnTo>
                  <a:pt x="69193" y="139656"/>
                </a:lnTo>
                <a:lnTo>
                  <a:pt x="73116" y="140717"/>
                </a:lnTo>
                <a:lnTo>
                  <a:pt x="77319" y="141424"/>
                </a:lnTo>
                <a:lnTo>
                  <a:pt x="81709" y="141895"/>
                </a:lnTo>
                <a:lnTo>
                  <a:pt x="86223" y="142209"/>
                </a:lnTo>
                <a:lnTo>
                  <a:pt x="90819" y="142419"/>
                </a:lnTo>
                <a:lnTo>
                  <a:pt x="100160" y="142652"/>
                </a:lnTo>
                <a:lnTo>
                  <a:pt x="115299" y="142801"/>
                </a:lnTo>
                <a:lnTo>
                  <a:pt x="118935" y="142020"/>
                </a:lnTo>
                <a:lnTo>
                  <a:pt x="122946" y="140705"/>
                </a:lnTo>
                <a:lnTo>
                  <a:pt x="127208" y="139034"/>
                </a:lnTo>
                <a:lnTo>
                  <a:pt x="134060" y="135062"/>
                </a:lnTo>
                <a:lnTo>
                  <a:pt x="140545" y="129857"/>
                </a:lnTo>
                <a:lnTo>
                  <a:pt x="144497" y="126247"/>
                </a:lnTo>
                <a:lnTo>
                  <a:pt x="148718" y="122252"/>
                </a:lnTo>
                <a:lnTo>
                  <a:pt x="155527" y="113580"/>
                </a:lnTo>
                <a:lnTo>
                  <a:pt x="161198" y="104434"/>
                </a:lnTo>
                <a:lnTo>
                  <a:pt x="166364" y="95078"/>
                </a:lnTo>
                <a:lnTo>
                  <a:pt x="173736" y="84678"/>
                </a:lnTo>
                <a:lnTo>
                  <a:pt x="178551" y="77037"/>
                </a:lnTo>
                <a:lnTo>
                  <a:pt x="180946" y="72777"/>
                </a:lnTo>
                <a:lnTo>
                  <a:pt x="183608" y="63810"/>
                </a:lnTo>
                <a:lnTo>
                  <a:pt x="184317" y="59196"/>
                </a:lnTo>
                <a:lnTo>
                  <a:pt x="187223" y="51953"/>
                </a:lnTo>
                <a:lnTo>
                  <a:pt x="189109" y="48911"/>
                </a:lnTo>
                <a:lnTo>
                  <a:pt x="191205" y="41297"/>
                </a:lnTo>
                <a:lnTo>
                  <a:pt x="191763" y="37044"/>
                </a:lnTo>
                <a:lnTo>
                  <a:pt x="191343" y="33415"/>
                </a:lnTo>
                <a:lnTo>
                  <a:pt x="190267" y="30202"/>
                </a:lnTo>
                <a:lnTo>
                  <a:pt x="187751" y="24515"/>
                </a:lnTo>
                <a:lnTo>
                  <a:pt x="186633" y="19341"/>
                </a:lnTo>
                <a:lnTo>
                  <a:pt x="184019" y="14396"/>
                </a:lnTo>
                <a:lnTo>
                  <a:pt x="182211" y="11966"/>
                </a:lnTo>
                <a:lnTo>
                  <a:pt x="180201" y="7150"/>
                </a:lnTo>
                <a:lnTo>
                  <a:pt x="179666" y="4754"/>
                </a:lnTo>
                <a:lnTo>
                  <a:pt x="178515" y="3157"/>
                </a:lnTo>
                <a:lnTo>
                  <a:pt x="176954" y="2092"/>
                </a:lnTo>
                <a:lnTo>
                  <a:pt x="171545" y="0"/>
                </a:lnTo>
                <a:lnTo>
                  <a:pt x="171459" y="9909"/>
                </a:lnTo>
                <a:lnTo>
                  <a:pt x="172250" y="12150"/>
                </a:lnTo>
                <a:lnTo>
                  <a:pt x="175245" y="16756"/>
                </a:lnTo>
                <a:lnTo>
                  <a:pt x="177105" y="23566"/>
                </a:lnTo>
                <a:lnTo>
                  <a:pt x="178153" y="34208"/>
                </a:lnTo>
                <a:lnTo>
                  <a:pt x="178300" y="37081"/>
                </a:lnTo>
                <a:lnTo>
                  <a:pt x="180580" y="44505"/>
                </a:lnTo>
                <a:lnTo>
                  <a:pt x="184239" y="53097"/>
                </a:lnTo>
                <a:lnTo>
                  <a:pt x="188511" y="62207"/>
                </a:lnTo>
                <a:lnTo>
                  <a:pt x="195379" y="76261"/>
                </a:lnTo>
                <a:lnTo>
                  <a:pt x="197721" y="81785"/>
                </a:lnTo>
                <a:lnTo>
                  <a:pt x="200077" y="87848"/>
                </a:lnTo>
                <a:lnTo>
                  <a:pt x="202441" y="94272"/>
                </a:lnTo>
                <a:lnTo>
                  <a:pt x="204811" y="100142"/>
                </a:lnTo>
                <a:lnTo>
                  <a:pt x="209560" y="110897"/>
                </a:lnTo>
                <a:lnTo>
                  <a:pt x="211938" y="116782"/>
                </a:lnTo>
                <a:lnTo>
                  <a:pt x="216697" y="129670"/>
                </a:lnTo>
                <a:lnTo>
                  <a:pt x="219077" y="135647"/>
                </a:lnTo>
                <a:lnTo>
                  <a:pt x="223839" y="146521"/>
                </a:lnTo>
                <a:lnTo>
                  <a:pt x="226220" y="152437"/>
                </a:lnTo>
                <a:lnTo>
                  <a:pt x="230982" y="165360"/>
                </a:lnTo>
                <a:lnTo>
                  <a:pt x="232569" y="172141"/>
                </a:lnTo>
                <a:lnTo>
                  <a:pt x="233628" y="179042"/>
                </a:lnTo>
                <a:lnTo>
                  <a:pt x="234333" y="186024"/>
                </a:lnTo>
                <a:lnTo>
                  <a:pt x="235597" y="192266"/>
                </a:lnTo>
                <a:lnTo>
                  <a:pt x="237234" y="198015"/>
                </a:lnTo>
                <a:lnTo>
                  <a:pt x="239118" y="203435"/>
                </a:lnTo>
                <a:lnTo>
                  <a:pt x="240374" y="209430"/>
                </a:lnTo>
                <a:lnTo>
                  <a:pt x="241212" y="215807"/>
                </a:lnTo>
                <a:lnTo>
                  <a:pt x="241771" y="222440"/>
                </a:lnTo>
                <a:lnTo>
                  <a:pt x="242143" y="229244"/>
                </a:lnTo>
                <a:lnTo>
                  <a:pt x="242557" y="243153"/>
                </a:lnTo>
                <a:lnTo>
                  <a:pt x="241874" y="249402"/>
                </a:lnTo>
                <a:lnTo>
                  <a:pt x="240624" y="255156"/>
                </a:lnTo>
                <a:lnTo>
                  <a:pt x="238997" y="260579"/>
                </a:lnTo>
                <a:lnTo>
                  <a:pt x="237913" y="266576"/>
                </a:lnTo>
                <a:lnTo>
                  <a:pt x="237190" y="272955"/>
                </a:lnTo>
                <a:lnTo>
                  <a:pt x="236708" y="279589"/>
                </a:lnTo>
                <a:lnTo>
                  <a:pt x="234800" y="285599"/>
                </a:lnTo>
                <a:lnTo>
                  <a:pt x="228445" y="296510"/>
                </a:lnTo>
                <a:lnTo>
                  <a:pt x="222445" y="306651"/>
                </a:lnTo>
                <a:lnTo>
                  <a:pt x="217133" y="315656"/>
                </a:lnTo>
                <a:lnTo>
                  <a:pt x="212127" y="322304"/>
                </a:lnTo>
                <a:lnTo>
                  <a:pt x="205139" y="330022"/>
                </a:lnTo>
                <a:lnTo>
                  <a:pt x="201053" y="334302"/>
                </a:lnTo>
                <a:lnTo>
                  <a:pt x="196741" y="337949"/>
                </a:lnTo>
                <a:lnTo>
                  <a:pt x="192280" y="341175"/>
                </a:lnTo>
                <a:lnTo>
                  <a:pt x="187718" y="344119"/>
                </a:lnTo>
                <a:lnTo>
                  <a:pt x="180532" y="349507"/>
                </a:lnTo>
                <a:lnTo>
                  <a:pt x="177505" y="352054"/>
                </a:lnTo>
                <a:lnTo>
                  <a:pt x="173899" y="353753"/>
                </a:lnTo>
                <a:lnTo>
                  <a:pt x="169908" y="354886"/>
                </a:lnTo>
                <a:lnTo>
                  <a:pt x="165660" y="355641"/>
                </a:lnTo>
                <a:lnTo>
                  <a:pt x="161240" y="356144"/>
                </a:lnTo>
                <a:lnTo>
                  <a:pt x="156706" y="356479"/>
                </a:lnTo>
                <a:lnTo>
                  <a:pt x="152095" y="356703"/>
                </a:lnTo>
                <a:lnTo>
                  <a:pt x="147434" y="356058"/>
                </a:lnTo>
                <a:lnTo>
                  <a:pt x="142740" y="354835"/>
                </a:lnTo>
                <a:lnTo>
                  <a:pt x="138023" y="353225"/>
                </a:lnTo>
                <a:lnTo>
                  <a:pt x="130664" y="351437"/>
                </a:lnTo>
                <a:lnTo>
                  <a:pt x="127591" y="350960"/>
                </a:lnTo>
                <a:lnTo>
                  <a:pt x="122059" y="348314"/>
                </a:lnTo>
                <a:lnTo>
                  <a:pt x="119473" y="346497"/>
                </a:lnTo>
                <a:lnTo>
                  <a:pt x="112366" y="344478"/>
                </a:lnTo>
                <a:lnTo>
                  <a:pt x="108248" y="343939"/>
                </a:lnTo>
                <a:lnTo>
                  <a:pt x="105503" y="342787"/>
                </a:lnTo>
                <a:lnTo>
                  <a:pt x="103673" y="341224"/>
                </a:lnTo>
                <a:lnTo>
                  <a:pt x="100013" y="33571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42"/>
          <p:cNvSpPr/>
          <p:nvPr/>
        </p:nvSpPr>
        <p:spPr>
          <a:xfrm>
            <a:off x="6757987" y="3164681"/>
            <a:ext cx="57151" cy="192882"/>
          </a:xfrm>
          <a:custGeom>
            <a:avLst/>
            <a:gdLst/>
            <a:ahLst/>
            <a:cxnLst/>
            <a:rect l="0" t="0" r="0" b="0"/>
            <a:pathLst>
              <a:path w="57151" h="192882">
                <a:moveTo>
                  <a:pt x="0" y="0"/>
                </a:moveTo>
                <a:lnTo>
                  <a:pt x="6151" y="6151"/>
                </a:lnTo>
                <a:lnTo>
                  <a:pt x="6703" y="8819"/>
                </a:lnTo>
                <a:lnTo>
                  <a:pt x="6850" y="10642"/>
                </a:lnTo>
                <a:lnTo>
                  <a:pt x="7741" y="13444"/>
                </a:lnTo>
                <a:lnTo>
                  <a:pt x="9130" y="16900"/>
                </a:lnTo>
                <a:lnTo>
                  <a:pt x="10849" y="20792"/>
                </a:lnTo>
                <a:lnTo>
                  <a:pt x="11995" y="24180"/>
                </a:lnTo>
                <a:lnTo>
                  <a:pt x="13269" y="30061"/>
                </a:lnTo>
                <a:lnTo>
                  <a:pt x="13608" y="33535"/>
                </a:lnTo>
                <a:lnTo>
                  <a:pt x="13835" y="37438"/>
                </a:lnTo>
                <a:lnTo>
                  <a:pt x="13986" y="41627"/>
                </a:lnTo>
                <a:lnTo>
                  <a:pt x="14880" y="46007"/>
                </a:lnTo>
                <a:lnTo>
                  <a:pt x="16270" y="50515"/>
                </a:lnTo>
                <a:lnTo>
                  <a:pt x="17990" y="55108"/>
                </a:lnTo>
                <a:lnTo>
                  <a:pt x="19138" y="59757"/>
                </a:lnTo>
                <a:lnTo>
                  <a:pt x="19902" y="64444"/>
                </a:lnTo>
                <a:lnTo>
                  <a:pt x="20412" y="69157"/>
                </a:lnTo>
                <a:lnTo>
                  <a:pt x="20751" y="74679"/>
                </a:lnTo>
                <a:lnTo>
                  <a:pt x="21129" y="87166"/>
                </a:lnTo>
                <a:lnTo>
                  <a:pt x="22023" y="93036"/>
                </a:lnTo>
                <a:lnTo>
                  <a:pt x="23414" y="98536"/>
                </a:lnTo>
                <a:lnTo>
                  <a:pt x="25134" y="103791"/>
                </a:lnTo>
                <a:lnTo>
                  <a:pt x="26281" y="109675"/>
                </a:lnTo>
                <a:lnTo>
                  <a:pt x="27046" y="115979"/>
                </a:lnTo>
                <a:lnTo>
                  <a:pt x="27895" y="127746"/>
                </a:lnTo>
                <a:lnTo>
                  <a:pt x="28273" y="135622"/>
                </a:lnTo>
                <a:lnTo>
                  <a:pt x="29167" y="139627"/>
                </a:lnTo>
                <a:lnTo>
                  <a:pt x="30558" y="143885"/>
                </a:lnTo>
                <a:lnTo>
                  <a:pt x="32278" y="148310"/>
                </a:lnTo>
                <a:lnTo>
                  <a:pt x="33425" y="152055"/>
                </a:lnTo>
                <a:lnTo>
                  <a:pt x="34189" y="155345"/>
                </a:lnTo>
                <a:lnTo>
                  <a:pt x="34699" y="158332"/>
                </a:lnTo>
                <a:lnTo>
                  <a:pt x="35833" y="161117"/>
                </a:lnTo>
                <a:lnTo>
                  <a:pt x="37382" y="163768"/>
                </a:lnTo>
                <a:lnTo>
                  <a:pt x="39209" y="166328"/>
                </a:lnTo>
                <a:lnTo>
                  <a:pt x="40427" y="168829"/>
                </a:lnTo>
                <a:lnTo>
                  <a:pt x="41780" y="173725"/>
                </a:lnTo>
                <a:lnTo>
                  <a:pt x="42382" y="178546"/>
                </a:lnTo>
                <a:lnTo>
                  <a:pt x="42542" y="180943"/>
                </a:lnTo>
                <a:lnTo>
                  <a:pt x="43442" y="182541"/>
                </a:lnTo>
                <a:lnTo>
                  <a:pt x="44837" y="183607"/>
                </a:lnTo>
                <a:lnTo>
                  <a:pt x="46560" y="184317"/>
                </a:lnTo>
                <a:lnTo>
                  <a:pt x="48502" y="185584"/>
                </a:lnTo>
                <a:lnTo>
                  <a:pt x="50591" y="187223"/>
                </a:lnTo>
                <a:lnTo>
                  <a:pt x="57150" y="192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43"/>
          <p:cNvSpPr/>
          <p:nvPr/>
        </p:nvSpPr>
        <p:spPr>
          <a:xfrm>
            <a:off x="6693693" y="3250406"/>
            <a:ext cx="192883" cy="14288"/>
          </a:xfrm>
          <a:custGeom>
            <a:avLst/>
            <a:gdLst/>
            <a:ahLst/>
            <a:cxnLst/>
            <a:rect l="0" t="0" r="0" b="0"/>
            <a:pathLst>
              <a:path w="192883" h="14288">
                <a:moveTo>
                  <a:pt x="0" y="0"/>
                </a:moveTo>
                <a:lnTo>
                  <a:pt x="6151" y="0"/>
                </a:lnTo>
                <a:lnTo>
                  <a:pt x="7276" y="794"/>
                </a:lnTo>
                <a:lnTo>
                  <a:pt x="8820" y="2116"/>
                </a:lnTo>
                <a:lnTo>
                  <a:pt x="10643" y="3792"/>
                </a:lnTo>
                <a:lnTo>
                  <a:pt x="12651" y="4909"/>
                </a:lnTo>
                <a:lnTo>
                  <a:pt x="14785" y="5654"/>
                </a:lnTo>
                <a:lnTo>
                  <a:pt x="17000" y="6151"/>
                </a:lnTo>
                <a:lnTo>
                  <a:pt x="19271" y="6482"/>
                </a:lnTo>
                <a:lnTo>
                  <a:pt x="23911" y="6849"/>
                </a:lnTo>
                <a:lnTo>
                  <a:pt x="30736" y="7013"/>
                </a:lnTo>
                <a:lnTo>
                  <a:pt x="62039" y="7136"/>
                </a:lnTo>
                <a:lnTo>
                  <a:pt x="66760" y="7932"/>
                </a:lnTo>
                <a:lnTo>
                  <a:pt x="71494" y="9257"/>
                </a:lnTo>
                <a:lnTo>
                  <a:pt x="76238" y="10934"/>
                </a:lnTo>
                <a:lnTo>
                  <a:pt x="81782" y="12052"/>
                </a:lnTo>
                <a:lnTo>
                  <a:pt x="87858" y="12797"/>
                </a:lnTo>
                <a:lnTo>
                  <a:pt x="94291" y="13294"/>
                </a:lnTo>
                <a:lnTo>
                  <a:pt x="100961" y="13625"/>
                </a:lnTo>
                <a:lnTo>
                  <a:pt x="114721" y="13993"/>
                </a:lnTo>
                <a:lnTo>
                  <a:pt x="152146" y="14270"/>
                </a:lnTo>
                <a:lnTo>
                  <a:pt x="192882" y="1428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44"/>
          <p:cNvSpPr/>
          <p:nvPr/>
        </p:nvSpPr>
        <p:spPr>
          <a:xfrm>
            <a:off x="6965156" y="3121818"/>
            <a:ext cx="207170" cy="242889"/>
          </a:xfrm>
          <a:custGeom>
            <a:avLst/>
            <a:gdLst/>
            <a:ahLst/>
            <a:cxnLst/>
            <a:rect l="0" t="0" r="0" b="0"/>
            <a:pathLst>
              <a:path w="207170" h="242889">
                <a:moveTo>
                  <a:pt x="0" y="42863"/>
                </a:moveTo>
                <a:lnTo>
                  <a:pt x="0" y="36013"/>
                </a:lnTo>
                <a:lnTo>
                  <a:pt x="5703" y="35777"/>
                </a:lnTo>
                <a:lnTo>
                  <a:pt x="9943" y="35745"/>
                </a:lnTo>
                <a:lnTo>
                  <a:pt x="11391" y="34942"/>
                </a:lnTo>
                <a:lnTo>
                  <a:pt x="12356" y="33614"/>
                </a:lnTo>
                <a:lnTo>
                  <a:pt x="13001" y="31934"/>
                </a:lnTo>
                <a:lnTo>
                  <a:pt x="15017" y="30815"/>
                </a:lnTo>
                <a:lnTo>
                  <a:pt x="21490" y="29571"/>
                </a:lnTo>
                <a:lnTo>
                  <a:pt x="27543" y="29018"/>
                </a:lnTo>
                <a:lnTo>
                  <a:pt x="33673" y="28772"/>
                </a:lnTo>
                <a:lnTo>
                  <a:pt x="50542" y="28614"/>
                </a:lnTo>
                <a:lnTo>
                  <a:pt x="55126" y="28601"/>
                </a:lnTo>
                <a:lnTo>
                  <a:pt x="58976" y="27799"/>
                </a:lnTo>
                <a:lnTo>
                  <a:pt x="65369" y="24791"/>
                </a:lnTo>
                <a:lnTo>
                  <a:pt x="68979" y="23671"/>
                </a:lnTo>
                <a:lnTo>
                  <a:pt x="72974" y="22924"/>
                </a:lnTo>
                <a:lnTo>
                  <a:pt x="77224" y="22427"/>
                </a:lnTo>
                <a:lnTo>
                  <a:pt x="81645" y="22095"/>
                </a:lnTo>
                <a:lnTo>
                  <a:pt x="86180" y="21874"/>
                </a:lnTo>
                <a:lnTo>
                  <a:pt x="90790" y="21726"/>
                </a:lnTo>
                <a:lnTo>
                  <a:pt x="95452" y="20834"/>
                </a:lnTo>
                <a:lnTo>
                  <a:pt x="100147" y="19446"/>
                </a:lnTo>
                <a:lnTo>
                  <a:pt x="104865" y="17727"/>
                </a:lnTo>
                <a:lnTo>
                  <a:pt x="109597" y="16580"/>
                </a:lnTo>
                <a:lnTo>
                  <a:pt x="114340" y="15816"/>
                </a:lnTo>
                <a:lnTo>
                  <a:pt x="119089" y="15307"/>
                </a:lnTo>
                <a:lnTo>
                  <a:pt x="123843" y="14173"/>
                </a:lnTo>
                <a:lnTo>
                  <a:pt x="128600" y="12624"/>
                </a:lnTo>
                <a:lnTo>
                  <a:pt x="133358" y="10797"/>
                </a:lnTo>
                <a:lnTo>
                  <a:pt x="138118" y="9580"/>
                </a:lnTo>
                <a:lnTo>
                  <a:pt x="142878" y="8768"/>
                </a:lnTo>
                <a:lnTo>
                  <a:pt x="147640" y="8226"/>
                </a:lnTo>
                <a:lnTo>
                  <a:pt x="151608" y="7072"/>
                </a:lnTo>
                <a:lnTo>
                  <a:pt x="155047" y="5508"/>
                </a:lnTo>
                <a:lnTo>
                  <a:pt x="158134" y="3673"/>
                </a:lnTo>
                <a:lnTo>
                  <a:pt x="161778" y="2448"/>
                </a:lnTo>
                <a:lnTo>
                  <a:pt x="165796" y="1632"/>
                </a:lnTo>
                <a:lnTo>
                  <a:pt x="170062" y="1088"/>
                </a:lnTo>
                <a:lnTo>
                  <a:pt x="173699" y="726"/>
                </a:lnTo>
                <a:lnTo>
                  <a:pt x="179858" y="323"/>
                </a:lnTo>
                <a:lnTo>
                  <a:pt x="185241" y="144"/>
                </a:lnTo>
                <a:lnTo>
                  <a:pt x="192669" y="19"/>
                </a:lnTo>
                <a:lnTo>
                  <a:pt x="206147" y="0"/>
                </a:lnTo>
                <a:lnTo>
                  <a:pt x="206487" y="794"/>
                </a:lnTo>
                <a:lnTo>
                  <a:pt x="207109" y="7276"/>
                </a:lnTo>
                <a:lnTo>
                  <a:pt x="207166" y="17760"/>
                </a:lnTo>
                <a:lnTo>
                  <a:pt x="206374" y="18984"/>
                </a:lnTo>
                <a:lnTo>
                  <a:pt x="205051" y="19800"/>
                </a:lnTo>
                <a:lnTo>
                  <a:pt x="203376" y="20344"/>
                </a:lnTo>
                <a:lnTo>
                  <a:pt x="202259" y="21500"/>
                </a:lnTo>
                <a:lnTo>
                  <a:pt x="201515" y="23065"/>
                </a:lnTo>
                <a:lnTo>
                  <a:pt x="200319" y="27487"/>
                </a:lnTo>
                <a:lnTo>
                  <a:pt x="202272" y="30208"/>
                </a:lnTo>
                <a:lnTo>
                  <a:pt x="206882" y="35397"/>
                </a:lnTo>
                <a:lnTo>
                  <a:pt x="207151" y="42976"/>
                </a:lnTo>
                <a:lnTo>
                  <a:pt x="207169" y="70563"/>
                </a:lnTo>
                <a:lnTo>
                  <a:pt x="206375" y="74030"/>
                </a:lnTo>
                <a:lnTo>
                  <a:pt x="202259" y="82701"/>
                </a:lnTo>
                <a:lnTo>
                  <a:pt x="201018" y="87821"/>
                </a:lnTo>
                <a:lnTo>
                  <a:pt x="200467" y="94859"/>
                </a:lnTo>
                <a:lnTo>
                  <a:pt x="200319" y="98958"/>
                </a:lnTo>
                <a:lnTo>
                  <a:pt x="199427" y="103278"/>
                </a:lnTo>
                <a:lnTo>
                  <a:pt x="198039" y="107746"/>
                </a:lnTo>
                <a:lnTo>
                  <a:pt x="196320" y="112312"/>
                </a:lnTo>
                <a:lnTo>
                  <a:pt x="190108" y="130115"/>
                </a:lnTo>
                <a:lnTo>
                  <a:pt x="187857" y="135956"/>
                </a:lnTo>
                <a:lnTo>
                  <a:pt x="185563" y="141437"/>
                </a:lnTo>
                <a:lnTo>
                  <a:pt x="183240" y="146679"/>
                </a:lnTo>
                <a:lnTo>
                  <a:pt x="178542" y="156737"/>
                </a:lnTo>
                <a:lnTo>
                  <a:pt x="176177" y="161641"/>
                </a:lnTo>
                <a:lnTo>
                  <a:pt x="173809" y="167292"/>
                </a:lnTo>
                <a:lnTo>
                  <a:pt x="171434" y="173441"/>
                </a:lnTo>
                <a:lnTo>
                  <a:pt x="169058" y="179921"/>
                </a:lnTo>
                <a:lnTo>
                  <a:pt x="166680" y="185829"/>
                </a:lnTo>
                <a:lnTo>
                  <a:pt x="164301" y="191355"/>
                </a:lnTo>
                <a:lnTo>
                  <a:pt x="161922" y="196626"/>
                </a:lnTo>
                <a:lnTo>
                  <a:pt x="160335" y="200934"/>
                </a:lnTo>
                <a:lnTo>
                  <a:pt x="158572" y="207838"/>
                </a:lnTo>
                <a:lnTo>
                  <a:pt x="157309" y="211583"/>
                </a:lnTo>
                <a:lnTo>
                  <a:pt x="155672" y="215668"/>
                </a:lnTo>
                <a:lnTo>
                  <a:pt x="153788" y="219979"/>
                </a:lnTo>
                <a:lnTo>
                  <a:pt x="149577" y="226885"/>
                </a:lnTo>
                <a:lnTo>
                  <a:pt x="147343" y="229838"/>
                </a:lnTo>
                <a:lnTo>
                  <a:pt x="144861" y="235236"/>
                </a:lnTo>
                <a:lnTo>
                  <a:pt x="143267" y="241376"/>
                </a:lnTo>
                <a:lnTo>
                  <a:pt x="142342" y="241880"/>
                </a:lnTo>
                <a:lnTo>
                  <a:pt x="136036" y="242849"/>
                </a:lnTo>
                <a:lnTo>
                  <a:pt x="128587" y="24288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45"/>
          <p:cNvSpPr/>
          <p:nvPr/>
        </p:nvSpPr>
        <p:spPr>
          <a:xfrm>
            <a:off x="6908006" y="3114675"/>
            <a:ext cx="7145" cy="285751"/>
          </a:xfrm>
          <a:custGeom>
            <a:avLst/>
            <a:gdLst/>
            <a:ahLst/>
            <a:cxnLst/>
            <a:rect l="0" t="0" r="0" b="0"/>
            <a:pathLst>
              <a:path w="7145" h="285751">
                <a:moveTo>
                  <a:pt x="0" y="0"/>
                </a:moveTo>
                <a:lnTo>
                  <a:pt x="0" y="48770"/>
                </a:lnTo>
                <a:lnTo>
                  <a:pt x="794" y="53151"/>
                </a:lnTo>
                <a:lnTo>
                  <a:pt x="2117" y="57659"/>
                </a:lnTo>
                <a:lnTo>
                  <a:pt x="3793" y="62252"/>
                </a:lnTo>
                <a:lnTo>
                  <a:pt x="4910" y="67695"/>
                </a:lnTo>
                <a:lnTo>
                  <a:pt x="5654" y="73704"/>
                </a:lnTo>
                <a:lnTo>
                  <a:pt x="6151" y="80092"/>
                </a:lnTo>
                <a:lnTo>
                  <a:pt x="6482" y="86732"/>
                </a:lnTo>
                <a:lnTo>
                  <a:pt x="6850" y="100460"/>
                </a:lnTo>
                <a:lnTo>
                  <a:pt x="7136" y="160525"/>
                </a:lnTo>
                <a:lnTo>
                  <a:pt x="6345" y="167342"/>
                </a:lnTo>
                <a:lnTo>
                  <a:pt x="5023" y="175061"/>
                </a:lnTo>
                <a:lnTo>
                  <a:pt x="3349" y="183382"/>
                </a:lnTo>
                <a:lnTo>
                  <a:pt x="2233" y="190517"/>
                </a:lnTo>
                <a:lnTo>
                  <a:pt x="1488" y="196861"/>
                </a:lnTo>
                <a:lnTo>
                  <a:pt x="992" y="202678"/>
                </a:lnTo>
                <a:lnTo>
                  <a:pt x="661" y="208938"/>
                </a:lnTo>
                <a:lnTo>
                  <a:pt x="294" y="222242"/>
                </a:lnTo>
                <a:lnTo>
                  <a:pt x="17" y="254413"/>
                </a:lnTo>
                <a:lnTo>
                  <a:pt x="1" y="278087"/>
                </a:lnTo>
                <a:lnTo>
                  <a:pt x="794" y="279053"/>
                </a:lnTo>
                <a:lnTo>
                  <a:pt x="2117" y="280492"/>
                </a:lnTo>
                <a:lnTo>
                  <a:pt x="7144" y="28575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46"/>
          <p:cNvSpPr/>
          <p:nvPr/>
        </p:nvSpPr>
        <p:spPr>
          <a:xfrm>
            <a:off x="6643687" y="3579018"/>
            <a:ext cx="164307" cy="7145"/>
          </a:xfrm>
          <a:custGeom>
            <a:avLst/>
            <a:gdLst/>
            <a:ahLst/>
            <a:cxnLst/>
            <a:rect l="0" t="0" r="0" b="0"/>
            <a:pathLst>
              <a:path w="164307" h="7145">
                <a:moveTo>
                  <a:pt x="0" y="7144"/>
                </a:moveTo>
                <a:lnTo>
                  <a:pt x="10643" y="7144"/>
                </a:lnTo>
                <a:lnTo>
                  <a:pt x="11857" y="6350"/>
                </a:lnTo>
                <a:lnTo>
                  <a:pt x="12667" y="5027"/>
                </a:lnTo>
                <a:lnTo>
                  <a:pt x="13208" y="3352"/>
                </a:lnTo>
                <a:lnTo>
                  <a:pt x="15155" y="2235"/>
                </a:lnTo>
                <a:lnTo>
                  <a:pt x="18041" y="1490"/>
                </a:lnTo>
                <a:lnTo>
                  <a:pt x="26494" y="294"/>
                </a:lnTo>
                <a:lnTo>
                  <a:pt x="29767" y="131"/>
                </a:lnTo>
                <a:lnTo>
                  <a:pt x="36072" y="39"/>
                </a:lnTo>
                <a:lnTo>
                  <a:pt x="16430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47"/>
          <p:cNvSpPr/>
          <p:nvPr/>
        </p:nvSpPr>
        <p:spPr>
          <a:xfrm>
            <a:off x="6908006" y="3471862"/>
            <a:ext cx="21432" cy="207170"/>
          </a:xfrm>
          <a:custGeom>
            <a:avLst/>
            <a:gdLst/>
            <a:ahLst/>
            <a:cxnLst/>
            <a:rect l="0" t="0" r="0" b="0"/>
            <a:pathLst>
              <a:path w="21432" h="207170">
                <a:moveTo>
                  <a:pt x="0" y="0"/>
                </a:moveTo>
                <a:lnTo>
                  <a:pt x="0" y="3792"/>
                </a:lnTo>
                <a:lnTo>
                  <a:pt x="794" y="4909"/>
                </a:lnTo>
                <a:lnTo>
                  <a:pt x="2117" y="5654"/>
                </a:lnTo>
                <a:lnTo>
                  <a:pt x="3793" y="6151"/>
                </a:lnTo>
                <a:lnTo>
                  <a:pt x="4910" y="7276"/>
                </a:lnTo>
                <a:lnTo>
                  <a:pt x="5654" y="8819"/>
                </a:lnTo>
                <a:lnTo>
                  <a:pt x="6151" y="10642"/>
                </a:lnTo>
                <a:lnTo>
                  <a:pt x="6702" y="14784"/>
                </a:lnTo>
                <a:lnTo>
                  <a:pt x="6947" y="20064"/>
                </a:lnTo>
                <a:lnTo>
                  <a:pt x="7105" y="36390"/>
                </a:lnTo>
                <a:lnTo>
                  <a:pt x="7144" y="139475"/>
                </a:lnTo>
                <a:lnTo>
                  <a:pt x="7937" y="144577"/>
                </a:lnTo>
                <a:lnTo>
                  <a:pt x="9260" y="149566"/>
                </a:lnTo>
                <a:lnTo>
                  <a:pt x="10936" y="154479"/>
                </a:lnTo>
                <a:lnTo>
                  <a:pt x="12053" y="159343"/>
                </a:lnTo>
                <a:lnTo>
                  <a:pt x="12797" y="164172"/>
                </a:lnTo>
                <a:lnTo>
                  <a:pt x="13294" y="168979"/>
                </a:lnTo>
                <a:lnTo>
                  <a:pt x="13625" y="172978"/>
                </a:lnTo>
                <a:lnTo>
                  <a:pt x="13846" y="176437"/>
                </a:lnTo>
                <a:lnTo>
                  <a:pt x="14091" y="182398"/>
                </a:lnTo>
                <a:lnTo>
                  <a:pt x="14200" y="187692"/>
                </a:lnTo>
                <a:lnTo>
                  <a:pt x="15023" y="190216"/>
                </a:lnTo>
                <a:lnTo>
                  <a:pt x="16365" y="192692"/>
                </a:lnTo>
                <a:lnTo>
                  <a:pt x="18054" y="195136"/>
                </a:lnTo>
                <a:lnTo>
                  <a:pt x="19180" y="197560"/>
                </a:lnTo>
                <a:lnTo>
                  <a:pt x="19930" y="199969"/>
                </a:lnTo>
                <a:lnTo>
                  <a:pt x="21431" y="2071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48"/>
          <p:cNvSpPr/>
          <p:nvPr/>
        </p:nvSpPr>
        <p:spPr>
          <a:xfrm>
            <a:off x="7015162" y="3429008"/>
            <a:ext cx="128560" cy="228593"/>
          </a:xfrm>
          <a:custGeom>
            <a:avLst/>
            <a:gdLst/>
            <a:ahLst/>
            <a:cxnLst/>
            <a:rect l="0" t="0" r="0" b="0"/>
            <a:pathLst>
              <a:path w="128560" h="228593">
                <a:moveTo>
                  <a:pt x="0" y="28567"/>
                </a:moveTo>
                <a:lnTo>
                  <a:pt x="3793" y="28567"/>
                </a:lnTo>
                <a:lnTo>
                  <a:pt x="4910" y="27773"/>
                </a:lnTo>
                <a:lnTo>
                  <a:pt x="5654" y="26450"/>
                </a:lnTo>
                <a:lnTo>
                  <a:pt x="6850" y="22416"/>
                </a:lnTo>
                <a:lnTo>
                  <a:pt x="7741" y="22085"/>
                </a:lnTo>
                <a:lnTo>
                  <a:pt x="10849" y="21717"/>
                </a:lnTo>
                <a:lnTo>
                  <a:pt x="12789" y="21619"/>
                </a:lnTo>
                <a:lnTo>
                  <a:pt x="17061" y="21510"/>
                </a:lnTo>
                <a:lnTo>
                  <a:pt x="19311" y="20687"/>
                </a:lnTo>
                <a:lnTo>
                  <a:pt x="21606" y="19345"/>
                </a:lnTo>
                <a:lnTo>
                  <a:pt x="23929" y="17656"/>
                </a:lnTo>
                <a:lnTo>
                  <a:pt x="26271" y="16531"/>
                </a:lnTo>
                <a:lnTo>
                  <a:pt x="28627" y="15780"/>
                </a:lnTo>
                <a:lnTo>
                  <a:pt x="30991" y="15280"/>
                </a:lnTo>
                <a:lnTo>
                  <a:pt x="33361" y="14152"/>
                </a:lnTo>
                <a:lnTo>
                  <a:pt x="35734" y="12607"/>
                </a:lnTo>
                <a:lnTo>
                  <a:pt x="38110" y="10783"/>
                </a:lnTo>
                <a:lnTo>
                  <a:pt x="41282" y="9567"/>
                </a:lnTo>
                <a:lnTo>
                  <a:pt x="44984" y="8756"/>
                </a:lnTo>
                <a:lnTo>
                  <a:pt x="49040" y="8216"/>
                </a:lnTo>
                <a:lnTo>
                  <a:pt x="52537" y="7856"/>
                </a:lnTo>
                <a:lnTo>
                  <a:pt x="55662" y="7616"/>
                </a:lnTo>
                <a:lnTo>
                  <a:pt x="58539" y="7455"/>
                </a:lnTo>
                <a:lnTo>
                  <a:pt x="62045" y="6555"/>
                </a:lnTo>
                <a:lnTo>
                  <a:pt x="65970" y="5161"/>
                </a:lnTo>
                <a:lnTo>
                  <a:pt x="70173" y="3438"/>
                </a:lnTo>
                <a:lnTo>
                  <a:pt x="74564" y="2289"/>
                </a:lnTo>
                <a:lnTo>
                  <a:pt x="79078" y="1523"/>
                </a:lnTo>
                <a:lnTo>
                  <a:pt x="83675" y="1013"/>
                </a:lnTo>
                <a:lnTo>
                  <a:pt x="87533" y="672"/>
                </a:lnTo>
                <a:lnTo>
                  <a:pt x="90899" y="445"/>
                </a:lnTo>
                <a:lnTo>
                  <a:pt x="96756" y="193"/>
                </a:lnTo>
                <a:lnTo>
                  <a:pt x="104516" y="51"/>
                </a:lnTo>
                <a:lnTo>
                  <a:pt x="116647" y="0"/>
                </a:lnTo>
                <a:lnTo>
                  <a:pt x="118246" y="791"/>
                </a:lnTo>
                <a:lnTo>
                  <a:pt x="119312" y="2112"/>
                </a:lnTo>
                <a:lnTo>
                  <a:pt x="120023" y="3786"/>
                </a:lnTo>
                <a:lnTo>
                  <a:pt x="122929" y="7764"/>
                </a:lnTo>
                <a:lnTo>
                  <a:pt x="124815" y="9935"/>
                </a:lnTo>
                <a:lnTo>
                  <a:pt x="126073" y="12177"/>
                </a:lnTo>
                <a:lnTo>
                  <a:pt x="127470" y="16784"/>
                </a:lnTo>
                <a:lnTo>
                  <a:pt x="128091" y="23595"/>
                </a:lnTo>
                <a:lnTo>
                  <a:pt x="128256" y="27633"/>
                </a:lnTo>
                <a:lnTo>
                  <a:pt x="128440" y="36354"/>
                </a:lnTo>
                <a:lnTo>
                  <a:pt x="128559" y="54887"/>
                </a:lnTo>
                <a:lnTo>
                  <a:pt x="127774" y="59608"/>
                </a:lnTo>
                <a:lnTo>
                  <a:pt x="126458" y="64342"/>
                </a:lnTo>
                <a:lnTo>
                  <a:pt x="124787" y="69085"/>
                </a:lnTo>
                <a:lnTo>
                  <a:pt x="122879" y="73835"/>
                </a:lnTo>
                <a:lnTo>
                  <a:pt x="120813" y="78589"/>
                </a:lnTo>
                <a:lnTo>
                  <a:pt x="118642" y="83346"/>
                </a:lnTo>
                <a:lnTo>
                  <a:pt x="117194" y="88105"/>
                </a:lnTo>
                <a:lnTo>
                  <a:pt x="116230" y="92865"/>
                </a:lnTo>
                <a:lnTo>
                  <a:pt x="115587" y="97626"/>
                </a:lnTo>
                <a:lnTo>
                  <a:pt x="114364" y="103181"/>
                </a:lnTo>
                <a:lnTo>
                  <a:pt x="112755" y="109266"/>
                </a:lnTo>
                <a:lnTo>
                  <a:pt x="110889" y="115703"/>
                </a:lnTo>
                <a:lnTo>
                  <a:pt x="109644" y="121583"/>
                </a:lnTo>
                <a:lnTo>
                  <a:pt x="108815" y="127090"/>
                </a:lnTo>
                <a:lnTo>
                  <a:pt x="108262" y="132349"/>
                </a:lnTo>
                <a:lnTo>
                  <a:pt x="107100" y="138236"/>
                </a:lnTo>
                <a:lnTo>
                  <a:pt x="105532" y="144542"/>
                </a:lnTo>
                <a:lnTo>
                  <a:pt x="103691" y="151127"/>
                </a:lnTo>
                <a:lnTo>
                  <a:pt x="102465" y="157105"/>
                </a:lnTo>
                <a:lnTo>
                  <a:pt x="101647" y="162678"/>
                </a:lnTo>
                <a:lnTo>
                  <a:pt x="101102" y="167980"/>
                </a:lnTo>
                <a:lnTo>
                  <a:pt x="99945" y="173103"/>
                </a:lnTo>
                <a:lnTo>
                  <a:pt x="98381" y="178105"/>
                </a:lnTo>
                <a:lnTo>
                  <a:pt x="96543" y="183028"/>
                </a:lnTo>
                <a:lnTo>
                  <a:pt x="95318" y="187103"/>
                </a:lnTo>
                <a:lnTo>
                  <a:pt x="93958" y="193748"/>
                </a:lnTo>
                <a:lnTo>
                  <a:pt x="93352" y="199347"/>
                </a:lnTo>
                <a:lnTo>
                  <a:pt x="93083" y="204482"/>
                </a:lnTo>
                <a:lnTo>
                  <a:pt x="92964" y="209409"/>
                </a:lnTo>
                <a:lnTo>
                  <a:pt x="92869" y="22859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49"/>
          <p:cNvSpPr/>
          <p:nvPr/>
        </p:nvSpPr>
        <p:spPr>
          <a:xfrm>
            <a:off x="5450681" y="3564731"/>
            <a:ext cx="235745" cy="21432"/>
          </a:xfrm>
          <a:custGeom>
            <a:avLst/>
            <a:gdLst/>
            <a:ahLst/>
            <a:cxnLst/>
            <a:rect l="0" t="0" r="0" b="0"/>
            <a:pathLst>
              <a:path w="235745" h="21432">
                <a:moveTo>
                  <a:pt x="0" y="21431"/>
                </a:moveTo>
                <a:lnTo>
                  <a:pt x="77310" y="21431"/>
                </a:lnTo>
                <a:lnTo>
                  <a:pt x="81703" y="20637"/>
                </a:lnTo>
                <a:lnTo>
                  <a:pt x="86219" y="19314"/>
                </a:lnTo>
                <a:lnTo>
                  <a:pt x="90816" y="17639"/>
                </a:lnTo>
                <a:lnTo>
                  <a:pt x="95469" y="16522"/>
                </a:lnTo>
                <a:lnTo>
                  <a:pt x="100158" y="15777"/>
                </a:lnTo>
                <a:lnTo>
                  <a:pt x="104872" y="15280"/>
                </a:lnTo>
                <a:lnTo>
                  <a:pt x="112227" y="14729"/>
                </a:lnTo>
                <a:lnTo>
                  <a:pt x="115299" y="14581"/>
                </a:lnTo>
                <a:lnTo>
                  <a:pt x="118935" y="13690"/>
                </a:lnTo>
                <a:lnTo>
                  <a:pt x="122946" y="12301"/>
                </a:lnTo>
                <a:lnTo>
                  <a:pt x="127207" y="10582"/>
                </a:lnTo>
                <a:lnTo>
                  <a:pt x="131636" y="9436"/>
                </a:lnTo>
                <a:lnTo>
                  <a:pt x="136176" y="8672"/>
                </a:lnTo>
                <a:lnTo>
                  <a:pt x="140790" y="8162"/>
                </a:lnTo>
                <a:lnTo>
                  <a:pt x="145454" y="7823"/>
                </a:lnTo>
                <a:lnTo>
                  <a:pt x="150151" y="7596"/>
                </a:lnTo>
                <a:lnTo>
                  <a:pt x="154869" y="7445"/>
                </a:lnTo>
                <a:lnTo>
                  <a:pt x="159602" y="6551"/>
                </a:lnTo>
                <a:lnTo>
                  <a:pt x="164345" y="5161"/>
                </a:lnTo>
                <a:lnTo>
                  <a:pt x="169095" y="3441"/>
                </a:lnTo>
                <a:lnTo>
                  <a:pt x="173055" y="2294"/>
                </a:lnTo>
                <a:lnTo>
                  <a:pt x="176488" y="1529"/>
                </a:lnTo>
                <a:lnTo>
                  <a:pt x="179571" y="1019"/>
                </a:lnTo>
                <a:lnTo>
                  <a:pt x="183215" y="680"/>
                </a:lnTo>
                <a:lnTo>
                  <a:pt x="187230" y="453"/>
                </a:lnTo>
                <a:lnTo>
                  <a:pt x="195926" y="201"/>
                </a:lnTo>
                <a:lnTo>
                  <a:pt x="228425" y="4"/>
                </a:lnTo>
                <a:lnTo>
                  <a:pt x="235744"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50"/>
          <p:cNvSpPr/>
          <p:nvPr/>
        </p:nvSpPr>
        <p:spPr>
          <a:xfrm>
            <a:off x="5786437" y="3464718"/>
            <a:ext cx="7145" cy="200026"/>
          </a:xfrm>
          <a:custGeom>
            <a:avLst/>
            <a:gdLst/>
            <a:ahLst/>
            <a:cxnLst/>
            <a:rect l="0" t="0" r="0" b="0"/>
            <a:pathLst>
              <a:path w="7145" h="200026">
                <a:moveTo>
                  <a:pt x="0" y="0"/>
                </a:moveTo>
                <a:lnTo>
                  <a:pt x="0" y="10642"/>
                </a:lnTo>
                <a:lnTo>
                  <a:pt x="794" y="12651"/>
                </a:lnTo>
                <a:lnTo>
                  <a:pt x="2117" y="14784"/>
                </a:lnTo>
                <a:lnTo>
                  <a:pt x="3792" y="17000"/>
                </a:lnTo>
                <a:lnTo>
                  <a:pt x="4910" y="20065"/>
                </a:lnTo>
                <a:lnTo>
                  <a:pt x="5654" y="23695"/>
                </a:lnTo>
                <a:lnTo>
                  <a:pt x="6151" y="27703"/>
                </a:lnTo>
                <a:lnTo>
                  <a:pt x="6482" y="31169"/>
                </a:lnTo>
                <a:lnTo>
                  <a:pt x="6703" y="34273"/>
                </a:lnTo>
                <a:lnTo>
                  <a:pt x="6850" y="37136"/>
                </a:lnTo>
                <a:lnTo>
                  <a:pt x="7013" y="44551"/>
                </a:lnTo>
                <a:lnTo>
                  <a:pt x="7144" y="119065"/>
                </a:lnTo>
                <a:lnTo>
                  <a:pt x="6350" y="123827"/>
                </a:lnTo>
                <a:lnTo>
                  <a:pt x="5027" y="128589"/>
                </a:lnTo>
                <a:lnTo>
                  <a:pt x="3351" y="133351"/>
                </a:lnTo>
                <a:lnTo>
                  <a:pt x="2234" y="138113"/>
                </a:lnTo>
                <a:lnTo>
                  <a:pt x="1489" y="142876"/>
                </a:lnTo>
                <a:lnTo>
                  <a:pt x="993" y="147638"/>
                </a:lnTo>
                <a:lnTo>
                  <a:pt x="662" y="151607"/>
                </a:lnTo>
                <a:lnTo>
                  <a:pt x="441" y="155046"/>
                </a:lnTo>
                <a:lnTo>
                  <a:pt x="294" y="158133"/>
                </a:lnTo>
                <a:lnTo>
                  <a:pt x="131" y="165796"/>
                </a:lnTo>
                <a:lnTo>
                  <a:pt x="26" y="179858"/>
                </a:lnTo>
                <a:lnTo>
                  <a:pt x="811" y="181818"/>
                </a:lnTo>
                <a:lnTo>
                  <a:pt x="2128" y="183125"/>
                </a:lnTo>
                <a:lnTo>
                  <a:pt x="3800" y="183996"/>
                </a:lnTo>
                <a:lnTo>
                  <a:pt x="4915" y="185370"/>
                </a:lnTo>
                <a:lnTo>
                  <a:pt x="5658" y="187080"/>
                </a:lnTo>
                <a:lnTo>
                  <a:pt x="6850" y="191736"/>
                </a:lnTo>
                <a:lnTo>
                  <a:pt x="7014" y="194489"/>
                </a:lnTo>
                <a:lnTo>
                  <a:pt x="7144" y="2000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51"/>
          <p:cNvSpPr/>
          <p:nvPr/>
        </p:nvSpPr>
        <p:spPr>
          <a:xfrm>
            <a:off x="5872162" y="3457575"/>
            <a:ext cx="141791" cy="228601"/>
          </a:xfrm>
          <a:custGeom>
            <a:avLst/>
            <a:gdLst/>
            <a:ahLst/>
            <a:cxnLst/>
            <a:rect l="0" t="0" r="0" b="0"/>
            <a:pathLst>
              <a:path w="141791" h="228601">
                <a:moveTo>
                  <a:pt x="0" y="28575"/>
                </a:moveTo>
                <a:lnTo>
                  <a:pt x="6151" y="28575"/>
                </a:lnTo>
                <a:lnTo>
                  <a:pt x="6482" y="27781"/>
                </a:lnTo>
                <a:lnTo>
                  <a:pt x="6850" y="24782"/>
                </a:lnTo>
                <a:lnTo>
                  <a:pt x="8535" y="23665"/>
                </a:lnTo>
                <a:lnTo>
                  <a:pt x="11246" y="22921"/>
                </a:lnTo>
                <a:lnTo>
                  <a:pt x="19419" y="21725"/>
                </a:lnTo>
                <a:lnTo>
                  <a:pt x="22654" y="21562"/>
                </a:lnTo>
                <a:lnTo>
                  <a:pt x="28937" y="21470"/>
                </a:lnTo>
                <a:lnTo>
                  <a:pt x="31198" y="21457"/>
                </a:lnTo>
                <a:lnTo>
                  <a:pt x="33499" y="20654"/>
                </a:lnTo>
                <a:lnTo>
                  <a:pt x="35826" y="19325"/>
                </a:lnTo>
                <a:lnTo>
                  <a:pt x="38172" y="17646"/>
                </a:lnTo>
                <a:lnTo>
                  <a:pt x="40529" y="16526"/>
                </a:lnTo>
                <a:lnTo>
                  <a:pt x="42894" y="15780"/>
                </a:lnTo>
                <a:lnTo>
                  <a:pt x="45265" y="15282"/>
                </a:lnTo>
                <a:lnTo>
                  <a:pt x="47639" y="14951"/>
                </a:lnTo>
                <a:lnTo>
                  <a:pt x="50016" y="14729"/>
                </a:lnTo>
                <a:lnTo>
                  <a:pt x="52394" y="14582"/>
                </a:lnTo>
                <a:lnTo>
                  <a:pt x="55567" y="13690"/>
                </a:lnTo>
                <a:lnTo>
                  <a:pt x="59270" y="12301"/>
                </a:lnTo>
                <a:lnTo>
                  <a:pt x="63326" y="10582"/>
                </a:lnTo>
                <a:lnTo>
                  <a:pt x="66823" y="9436"/>
                </a:lnTo>
                <a:lnTo>
                  <a:pt x="69949" y="8672"/>
                </a:lnTo>
                <a:lnTo>
                  <a:pt x="72826" y="8162"/>
                </a:lnTo>
                <a:lnTo>
                  <a:pt x="75538" y="7029"/>
                </a:lnTo>
                <a:lnTo>
                  <a:pt x="78141" y="5479"/>
                </a:lnTo>
                <a:lnTo>
                  <a:pt x="80668" y="3653"/>
                </a:lnTo>
                <a:lnTo>
                  <a:pt x="83148" y="2435"/>
                </a:lnTo>
                <a:lnTo>
                  <a:pt x="85594" y="1623"/>
                </a:lnTo>
                <a:lnTo>
                  <a:pt x="88019" y="1082"/>
                </a:lnTo>
                <a:lnTo>
                  <a:pt x="91223" y="721"/>
                </a:lnTo>
                <a:lnTo>
                  <a:pt x="94947" y="480"/>
                </a:lnTo>
                <a:lnTo>
                  <a:pt x="102524" y="213"/>
                </a:lnTo>
                <a:lnTo>
                  <a:pt x="112592" y="28"/>
                </a:lnTo>
                <a:lnTo>
                  <a:pt x="127955" y="0"/>
                </a:lnTo>
                <a:lnTo>
                  <a:pt x="132193" y="3792"/>
                </a:lnTo>
                <a:lnTo>
                  <a:pt x="135826" y="7275"/>
                </a:lnTo>
                <a:lnTo>
                  <a:pt x="139213" y="10641"/>
                </a:lnTo>
                <a:lnTo>
                  <a:pt x="140434" y="13444"/>
                </a:lnTo>
                <a:lnTo>
                  <a:pt x="141247" y="16900"/>
                </a:lnTo>
                <a:lnTo>
                  <a:pt x="141790" y="20792"/>
                </a:lnTo>
                <a:lnTo>
                  <a:pt x="141358" y="24180"/>
                </a:lnTo>
                <a:lnTo>
                  <a:pt x="140276" y="27232"/>
                </a:lnTo>
                <a:lnTo>
                  <a:pt x="138761" y="30061"/>
                </a:lnTo>
                <a:lnTo>
                  <a:pt x="137751" y="34328"/>
                </a:lnTo>
                <a:lnTo>
                  <a:pt x="137078" y="39554"/>
                </a:lnTo>
                <a:lnTo>
                  <a:pt x="136629" y="45419"/>
                </a:lnTo>
                <a:lnTo>
                  <a:pt x="135536" y="50917"/>
                </a:lnTo>
                <a:lnTo>
                  <a:pt x="134014" y="56169"/>
                </a:lnTo>
                <a:lnTo>
                  <a:pt x="132205" y="61259"/>
                </a:lnTo>
                <a:lnTo>
                  <a:pt x="130999" y="67033"/>
                </a:lnTo>
                <a:lnTo>
                  <a:pt x="130195" y="73263"/>
                </a:lnTo>
                <a:lnTo>
                  <a:pt x="129659" y="79799"/>
                </a:lnTo>
                <a:lnTo>
                  <a:pt x="128508" y="86536"/>
                </a:lnTo>
                <a:lnTo>
                  <a:pt x="126947" y="93409"/>
                </a:lnTo>
                <a:lnTo>
                  <a:pt x="125113" y="100373"/>
                </a:lnTo>
                <a:lnTo>
                  <a:pt x="123096" y="106602"/>
                </a:lnTo>
                <a:lnTo>
                  <a:pt x="120958" y="112343"/>
                </a:lnTo>
                <a:lnTo>
                  <a:pt x="118738" y="117758"/>
                </a:lnTo>
                <a:lnTo>
                  <a:pt x="117259" y="123749"/>
                </a:lnTo>
                <a:lnTo>
                  <a:pt x="116273" y="130124"/>
                </a:lnTo>
                <a:lnTo>
                  <a:pt x="115615" y="136755"/>
                </a:lnTo>
                <a:lnTo>
                  <a:pt x="114383" y="143558"/>
                </a:lnTo>
                <a:lnTo>
                  <a:pt x="112768" y="150474"/>
                </a:lnTo>
                <a:lnTo>
                  <a:pt x="110897" y="157466"/>
                </a:lnTo>
                <a:lnTo>
                  <a:pt x="108857" y="163714"/>
                </a:lnTo>
                <a:lnTo>
                  <a:pt x="106702" y="169468"/>
                </a:lnTo>
                <a:lnTo>
                  <a:pt x="104473" y="174891"/>
                </a:lnTo>
                <a:lnTo>
                  <a:pt x="102986" y="180094"/>
                </a:lnTo>
                <a:lnTo>
                  <a:pt x="101995" y="185150"/>
                </a:lnTo>
                <a:lnTo>
                  <a:pt x="101334" y="190108"/>
                </a:lnTo>
                <a:lnTo>
                  <a:pt x="100893" y="194207"/>
                </a:lnTo>
                <a:lnTo>
                  <a:pt x="100404" y="200879"/>
                </a:lnTo>
                <a:lnTo>
                  <a:pt x="99480" y="203769"/>
                </a:lnTo>
                <a:lnTo>
                  <a:pt x="96336" y="209097"/>
                </a:lnTo>
                <a:lnTo>
                  <a:pt x="94410" y="214111"/>
                </a:lnTo>
                <a:lnTo>
                  <a:pt x="93554" y="218985"/>
                </a:lnTo>
                <a:lnTo>
                  <a:pt x="93071" y="225398"/>
                </a:lnTo>
                <a:lnTo>
                  <a:pt x="92869" y="22860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52"/>
          <p:cNvSpPr/>
          <p:nvPr/>
        </p:nvSpPr>
        <p:spPr>
          <a:xfrm>
            <a:off x="5550693" y="3814762"/>
            <a:ext cx="171451" cy="164307"/>
          </a:xfrm>
          <a:custGeom>
            <a:avLst/>
            <a:gdLst/>
            <a:ahLst/>
            <a:cxnLst/>
            <a:rect l="0" t="0" r="0" b="0"/>
            <a:pathLst>
              <a:path w="171451" h="164307">
                <a:moveTo>
                  <a:pt x="0" y="0"/>
                </a:moveTo>
                <a:lnTo>
                  <a:pt x="13001" y="0"/>
                </a:lnTo>
                <a:lnTo>
                  <a:pt x="15833" y="2117"/>
                </a:lnTo>
                <a:lnTo>
                  <a:pt x="20326" y="6151"/>
                </a:lnTo>
                <a:lnTo>
                  <a:pt x="26916" y="12651"/>
                </a:lnTo>
                <a:lnTo>
                  <a:pt x="38196" y="23911"/>
                </a:lnTo>
                <a:lnTo>
                  <a:pt x="41339" y="26259"/>
                </a:lnTo>
                <a:lnTo>
                  <a:pt x="45022" y="28618"/>
                </a:lnTo>
                <a:lnTo>
                  <a:pt x="49065" y="30985"/>
                </a:lnTo>
                <a:lnTo>
                  <a:pt x="52553" y="33357"/>
                </a:lnTo>
                <a:lnTo>
                  <a:pt x="55674" y="35732"/>
                </a:lnTo>
                <a:lnTo>
                  <a:pt x="58547" y="38109"/>
                </a:lnTo>
                <a:lnTo>
                  <a:pt x="63856" y="42866"/>
                </a:lnTo>
                <a:lnTo>
                  <a:pt x="66383" y="45246"/>
                </a:lnTo>
                <a:lnTo>
                  <a:pt x="69656" y="47627"/>
                </a:lnTo>
                <a:lnTo>
                  <a:pt x="73425" y="50007"/>
                </a:lnTo>
                <a:lnTo>
                  <a:pt x="77525" y="52388"/>
                </a:lnTo>
                <a:lnTo>
                  <a:pt x="81052" y="54770"/>
                </a:lnTo>
                <a:lnTo>
                  <a:pt x="84197" y="57150"/>
                </a:lnTo>
                <a:lnTo>
                  <a:pt x="87088" y="59532"/>
                </a:lnTo>
                <a:lnTo>
                  <a:pt x="92416" y="64294"/>
                </a:lnTo>
                <a:lnTo>
                  <a:pt x="94948" y="66675"/>
                </a:lnTo>
                <a:lnTo>
                  <a:pt x="115662" y="87113"/>
                </a:lnTo>
                <a:lnTo>
                  <a:pt x="118383" y="90619"/>
                </a:lnTo>
                <a:lnTo>
                  <a:pt x="120991" y="94544"/>
                </a:lnTo>
                <a:lnTo>
                  <a:pt x="123523" y="98749"/>
                </a:lnTo>
                <a:lnTo>
                  <a:pt x="126005" y="102345"/>
                </a:lnTo>
                <a:lnTo>
                  <a:pt x="128454" y="105536"/>
                </a:lnTo>
                <a:lnTo>
                  <a:pt x="130879" y="108457"/>
                </a:lnTo>
                <a:lnTo>
                  <a:pt x="133291" y="111992"/>
                </a:lnTo>
                <a:lnTo>
                  <a:pt x="135692" y="115937"/>
                </a:lnTo>
                <a:lnTo>
                  <a:pt x="138086" y="120154"/>
                </a:lnTo>
                <a:lnTo>
                  <a:pt x="140476" y="123759"/>
                </a:lnTo>
                <a:lnTo>
                  <a:pt x="142864" y="126956"/>
                </a:lnTo>
                <a:lnTo>
                  <a:pt x="145249" y="129881"/>
                </a:lnTo>
                <a:lnTo>
                  <a:pt x="147633" y="132625"/>
                </a:lnTo>
                <a:lnTo>
                  <a:pt x="150016" y="135248"/>
                </a:lnTo>
                <a:lnTo>
                  <a:pt x="154780" y="140279"/>
                </a:lnTo>
                <a:lnTo>
                  <a:pt x="166688" y="152372"/>
                </a:lnTo>
                <a:lnTo>
                  <a:pt x="168275" y="154763"/>
                </a:lnTo>
                <a:lnTo>
                  <a:pt x="169333" y="157150"/>
                </a:lnTo>
                <a:lnTo>
                  <a:pt x="171450" y="16430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53"/>
          <p:cNvSpPr/>
          <p:nvPr/>
        </p:nvSpPr>
        <p:spPr>
          <a:xfrm>
            <a:off x="5586412" y="3779043"/>
            <a:ext cx="142876" cy="171451"/>
          </a:xfrm>
          <a:custGeom>
            <a:avLst/>
            <a:gdLst/>
            <a:ahLst/>
            <a:cxnLst/>
            <a:rect l="0" t="0" r="0" b="0"/>
            <a:pathLst>
              <a:path w="142876" h="171451">
                <a:moveTo>
                  <a:pt x="142875" y="0"/>
                </a:moveTo>
                <a:lnTo>
                  <a:pt x="136724" y="0"/>
                </a:lnTo>
                <a:lnTo>
                  <a:pt x="136393" y="794"/>
                </a:lnTo>
                <a:lnTo>
                  <a:pt x="136025" y="3793"/>
                </a:lnTo>
                <a:lnTo>
                  <a:pt x="135134" y="5703"/>
                </a:lnTo>
                <a:lnTo>
                  <a:pt x="132026" y="9943"/>
                </a:lnTo>
                <a:lnTo>
                  <a:pt x="127999" y="14473"/>
                </a:lnTo>
                <a:lnTo>
                  <a:pt x="125814" y="16793"/>
                </a:lnTo>
                <a:lnTo>
                  <a:pt x="123564" y="20720"/>
                </a:lnTo>
                <a:lnTo>
                  <a:pt x="121269" y="25720"/>
                </a:lnTo>
                <a:lnTo>
                  <a:pt x="118946" y="31434"/>
                </a:lnTo>
                <a:lnTo>
                  <a:pt x="115810" y="36831"/>
                </a:lnTo>
                <a:lnTo>
                  <a:pt x="112132" y="42017"/>
                </a:lnTo>
                <a:lnTo>
                  <a:pt x="108092" y="47061"/>
                </a:lnTo>
                <a:lnTo>
                  <a:pt x="104605" y="52012"/>
                </a:lnTo>
                <a:lnTo>
                  <a:pt x="101487" y="56899"/>
                </a:lnTo>
                <a:lnTo>
                  <a:pt x="98614" y="61745"/>
                </a:lnTo>
                <a:lnTo>
                  <a:pt x="95112" y="66564"/>
                </a:lnTo>
                <a:lnTo>
                  <a:pt x="91189" y="71364"/>
                </a:lnTo>
                <a:lnTo>
                  <a:pt x="86987" y="76151"/>
                </a:lnTo>
                <a:lnTo>
                  <a:pt x="82597" y="80930"/>
                </a:lnTo>
                <a:lnTo>
                  <a:pt x="73487" y="90473"/>
                </a:lnTo>
                <a:lnTo>
                  <a:pt x="69629" y="95241"/>
                </a:lnTo>
                <a:lnTo>
                  <a:pt x="66263" y="100006"/>
                </a:lnTo>
                <a:lnTo>
                  <a:pt x="63226" y="104771"/>
                </a:lnTo>
                <a:lnTo>
                  <a:pt x="59613" y="109535"/>
                </a:lnTo>
                <a:lnTo>
                  <a:pt x="55617" y="114299"/>
                </a:lnTo>
                <a:lnTo>
                  <a:pt x="51365" y="119062"/>
                </a:lnTo>
                <a:lnTo>
                  <a:pt x="47737" y="123824"/>
                </a:lnTo>
                <a:lnTo>
                  <a:pt x="44525" y="128587"/>
                </a:lnTo>
                <a:lnTo>
                  <a:pt x="41589" y="133350"/>
                </a:lnTo>
                <a:lnTo>
                  <a:pt x="38839" y="137319"/>
                </a:lnTo>
                <a:lnTo>
                  <a:pt x="36211" y="140758"/>
                </a:lnTo>
                <a:lnTo>
                  <a:pt x="33666" y="143845"/>
                </a:lnTo>
                <a:lnTo>
                  <a:pt x="30381" y="146697"/>
                </a:lnTo>
                <a:lnTo>
                  <a:pt x="26604" y="149392"/>
                </a:lnTo>
                <a:lnTo>
                  <a:pt x="22499" y="151982"/>
                </a:lnTo>
                <a:lnTo>
                  <a:pt x="19762" y="154503"/>
                </a:lnTo>
                <a:lnTo>
                  <a:pt x="17937" y="156977"/>
                </a:lnTo>
                <a:lnTo>
                  <a:pt x="15116" y="161843"/>
                </a:lnTo>
                <a:lnTo>
                  <a:pt x="11216" y="166651"/>
                </a:lnTo>
                <a:lnTo>
                  <a:pt x="9065" y="168251"/>
                </a:lnTo>
                <a:lnTo>
                  <a:pt x="6837" y="169317"/>
                </a:lnTo>
                <a:lnTo>
                  <a:pt x="0" y="17145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54"/>
          <p:cNvSpPr/>
          <p:nvPr/>
        </p:nvSpPr>
        <p:spPr>
          <a:xfrm>
            <a:off x="5822156" y="3836193"/>
            <a:ext cx="157163" cy="14289"/>
          </a:xfrm>
          <a:custGeom>
            <a:avLst/>
            <a:gdLst/>
            <a:ahLst/>
            <a:cxnLst/>
            <a:rect l="0" t="0" r="0" b="0"/>
            <a:pathLst>
              <a:path w="157163" h="14289">
                <a:moveTo>
                  <a:pt x="0" y="14288"/>
                </a:moveTo>
                <a:lnTo>
                  <a:pt x="9943" y="14288"/>
                </a:lnTo>
                <a:lnTo>
                  <a:pt x="11391" y="13494"/>
                </a:lnTo>
                <a:lnTo>
                  <a:pt x="12356" y="12171"/>
                </a:lnTo>
                <a:lnTo>
                  <a:pt x="13000" y="10496"/>
                </a:lnTo>
                <a:lnTo>
                  <a:pt x="15017" y="9378"/>
                </a:lnTo>
                <a:lnTo>
                  <a:pt x="17949" y="8633"/>
                </a:lnTo>
                <a:lnTo>
                  <a:pt x="21491" y="8137"/>
                </a:lnTo>
                <a:lnTo>
                  <a:pt x="25440" y="7806"/>
                </a:lnTo>
                <a:lnTo>
                  <a:pt x="29660" y="7585"/>
                </a:lnTo>
                <a:lnTo>
                  <a:pt x="34060" y="7438"/>
                </a:lnTo>
                <a:lnTo>
                  <a:pt x="38582" y="6547"/>
                </a:lnTo>
                <a:lnTo>
                  <a:pt x="43184" y="5158"/>
                </a:lnTo>
                <a:lnTo>
                  <a:pt x="47839" y="3439"/>
                </a:lnTo>
                <a:lnTo>
                  <a:pt x="52530" y="2293"/>
                </a:lnTo>
                <a:lnTo>
                  <a:pt x="57245" y="1528"/>
                </a:lnTo>
                <a:lnTo>
                  <a:pt x="61976" y="1019"/>
                </a:lnTo>
                <a:lnTo>
                  <a:pt x="65923" y="680"/>
                </a:lnTo>
                <a:lnTo>
                  <a:pt x="69349" y="453"/>
                </a:lnTo>
                <a:lnTo>
                  <a:pt x="72427" y="302"/>
                </a:lnTo>
                <a:lnTo>
                  <a:pt x="80079" y="134"/>
                </a:lnTo>
                <a:lnTo>
                  <a:pt x="157162"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55"/>
          <p:cNvSpPr/>
          <p:nvPr/>
        </p:nvSpPr>
        <p:spPr>
          <a:xfrm>
            <a:off x="6072187" y="3750468"/>
            <a:ext cx="35720" cy="164308"/>
          </a:xfrm>
          <a:custGeom>
            <a:avLst/>
            <a:gdLst/>
            <a:ahLst/>
            <a:cxnLst/>
            <a:rect l="0" t="0" r="0" b="0"/>
            <a:pathLst>
              <a:path w="35720" h="164308">
                <a:moveTo>
                  <a:pt x="0" y="0"/>
                </a:moveTo>
                <a:lnTo>
                  <a:pt x="0" y="16793"/>
                </a:lnTo>
                <a:lnTo>
                  <a:pt x="794" y="19133"/>
                </a:lnTo>
                <a:lnTo>
                  <a:pt x="2117" y="21487"/>
                </a:lnTo>
                <a:lnTo>
                  <a:pt x="3792" y="23850"/>
                </a:lnTo>
                <a:lnTo>
                  <a:pt x="4910" y="27012"/>
                </a:lnTo>
                <a:lnTo>
                  <a:pt x="5654" y="30708"/>
                </a:lnTo>
                <a:lnTo>
                  <a:pt x="6151" y="34760"/>
                </a:lnTo>
                <a:lnTo>
                  <a:pt x="6482" y="39048"/>
                </a:lnTo>
                <a:lnTo>
                  <a:pt x="6703" y="43494"/>
                </a:lnTo>
                <a:lnTo>
                  <a:pt x="6850" y="48047"/>
                </a:lnTo>
                <a:lnTo>
                  <a:pt x="7741" y="52669"/>
                </a:lnTo>
                <a:lnTo>
                  <a:pt x="9130" y="57338"/>
                </a:lnTo>
                <a:lnTo>
                  <a:pt x="10849" y="62038"/>
                </a:lnTo>
                <a:lnTo>
                  <a:pt x="11995" y="66758"/>
                </a:lnTo>
                <a:lnTo>
                  <a:pt x="12759" y="71493"/>
                </a:lnTo>
                <a:lnTo>
                  <a:pt x="13269" y="76237"/>
                </a:lnTo>
                <a:lnTo>
                  <a:pt x="13608" y="80988"/>
                </a:lnTo>
                <a:lnTo>
                  <a:pt x="13835" y="85742"/>
                </a:lnTo>
                <a:lnTo>
                  <a:pt x="13986" y="90499"/>
                </a:lnTo>
                <a:lnTo>
                  <a:pt x="14880" y="95258"/>
                </a:lnTo>
                <a:lnTo>
                  <a:pt x="16270" y="100017"/>
                </a:lnTo>
                <a:lnTo>
                  <a:pt x="17991" y="104778"/>
                </a:lnTo>
                <a:lnTo>
                  <a:pt x="19137" y="109540"/>
                </a:lnTo>
                <a:lnTo>
                  <a:pt x="19902" y="114302"/>
                </a:lnTo>
                <a:lnTo>
                  <a:pt x="20412" y="119064"/>
                </a:lnTo>
                <a:lnTo>
                  <a:pt x="20751" y="123032"/>
                </a:lnTo>
                <a:lnTo>
                  <a:pt x="20978" y="126472"/>
                </a:lnTo>
                <a:lnTo>
                  <a:pt x="21129" y="129558"/>
                </a:lnTo>
                <a:lnTo>
                  <a:pt x="22024" y="133203"/>
                </a:lnTo>
                <a:lnTo>
                  <a:pt x="23414" y="137221"/>
                </a:lnTo>
                <a:lnTo>
                  <a:pt x="27556" y="147491"/>
                </a:lnTo>
                <a:lnTo>
                  <a:pt x="28689" y="149127"/>
                </a:lnTo>
                <a:lnTo>
                  <a:pt x="30238" y="151012"/>
                </a:lnTo>
                <a:lnTo>
                  <a:pt x="32065" y="153062"/>
                </a:lnTo>
                <a:lnTo>
                  <a:pt x="33283" y="155223"/>
                </a:lnTo>
                <a:lnTo>
                  <a:pt x="34095" y="157457"/>
                </a:lnTo>
                <a:lnTo>
                  <a:pt x="35719" y="16430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56"/>
          <p:cNvSpPr/>
          <p:nvPr/>
        </p:nvSpPr>
        <p:spPr>
          <a:xfrm>
            <a:off x="6172200" y="3722196"/>
            <a:ext cx="185319" cy="221155"/>
          </a:xfrm>
          <a:custGeom>
            <a:avLst/>
            <a:gdLst/>
            <a:ahLst/>
            <a:cxnLst/>
            <a:rect l="0" t="0" r="0" b="0"/>
            <a:pathLst>
              <a:path w="185319" h="221155">
                <a:moveTo>
                  <a:pt x="0" y="28272"/>
                </a:moveTo>
                <a:lnTo>
                  <a:pt x="0" y="24480"/>
                </a:lnTo>
                <a:lnTo>
                  <a:pt x="794" y="23362"/>
                </a:lnTo>
                <a:lnTo>
                  <a:pt x="2116" y="22618"/>
                </a:lnTo>
                <a:lnTo>
                  <a:pt x="6150" y="21423"/>
                </a:lnTo>
                <a:lnTo>
                  <a:pt x="10641" y="21216"/>
                </a:lnTo>
                <a:lnTo>
                  <a:pt x="20792" y="21154"/>
                </a:lnTo>
                <a:lnTo>
                  <a:pt x="24180" y="20352"/>
                </a:lnTo>
                <a:lnTo>
                  <a:pt x="27232" y="19023"/>
                </a:lnTo>
                <a:lnTo>
                  <a:pt x="32740" y="16224"/>
                </a:lnTo>
                <a:lnTo>
                  <a:pt x="37834" y="14980"/>
                </a:lnTo>
                <a:lnTo>
                  <a:pt x="41098" y="14648"/>
                </a:lnTo>
                <a:lnTo>
                  <a:pt x="44861" y="14427"/>
                </a:lnTo>
                <a:lnTo>
                  <a:pt x="48957" y="14279"/>
                </a:lnTo>
                <a:lnTo>
                  <a:pt x="53275" y="13387"/>
                </a:lnTo>
                <a:lnTo>
                  <a:pt x="57742" y="11999"/>
                </a:lnTo>
                <a:lnTo>
                  <a:pt x="62307" y="10280"/>
                </a:lnTo>
                <a:lnTo>
                  <a:pt x="66938" y="9133"/>
                </a:lnTo>
                <a:lnTo>
                  <a:pt x="71613" y="8369"/>
                </a:lnTo>
                <a:lnTo>
                  <a:pt x="76317" y="7860"/>
                </a:lnTo>
                <a:lnTo>
                  <a:pt x="81040" y="7520"/>
                </a:lnTo>
                <a:lnTo>
                  <a:pt x="85777" y="7294"/>
                </a:lnTo>
                <a:lnTo>
                  <a:pt x="90521" y="7143"/>
                </a:lnTo>
                <a:lnTo>
                  <a:pt x="95272" y="6248"/>
                </a:lnTo>
                <a:lnTo>
                  <a:pt x="100028" y="4859"/>
                </a:lnTo>
                <a:lnTo>
                  <a:pt x="104785" y="3138"/>
                </a:lnTo>
                <a:lnTo>
                  <a:pt x="109544" y="1991"/>
                </a:lnTo>
                <a:lnTo>
                  <a:pt x="114304" y="1226"/>
                </a:lnTo>
                <a:lnTo>
                  <a:pt x="119065" y="717"/>
                </a:lnTo>
                <a:lnTo>
                  <a:pt x="123033" y="377"/>
                </a:lnTo>
                <a:lnTo>
                  <a:pt x="126472" y="150"/>
                </a:lnTo>
                <a:lnTo>
                  <a:pt x="129558" y="0"/>
                </a:lnTo>
                <a:lnTo>
                  <a:pt x="133203" y="692"/>
                </a:lnTo>
                <a:lnTo>
                  <a:pt x="137221" y="1948"/>
                </a:lnTo>
                <a:lnTo>
                  <a:pt x="141487" y="3579"/>
                </a:lnTo>
                <a:lnTo>
                  <a:pt x="145124" y="4667"/>
                </a:lnTo>
                <a:lnTo>
                  <a:pt x="148343" y="5391"/>
                </a:lnTo>
                <a:lnTo>
                  <a:pt x="151283" y="5875"/>
                </a:lnTo>
                <a:lnTo>
                  <a:pt x="156666" y="8528"/>
                </a:lnTo>
                <a:lnTo>
                  <a:pt x="159213" y="10347"/>
                </a:lnTo>
                <a:lnTo>
                  <a:pt x="164159" y="12368"/>
                </a:lnTo>
                <a:lnTo>
                  <a:pt x="166589" y="12907"/>
                </a:lnTo>
                <a:lnTo>
                  <a:pt x="171406" y="15623"/>
                </a:lnTo>
                <a:lnTo>
                  <a:pt x="173802" y="17458"/>
                </a:lnTo>
                <a:lnTo>
                  <a:pt x="178580" y="23731"/>
                </a:lnTo>
                <a:lnTo>
                  <a:pt x="180966" y="27626"/>
                </a:lnTo>
                <a:lnTo>
                  <a:pt x="183617" y="34070"/>
                </a:lnTo>
                <a:lnTo>
                  <a:pt x="184795" y="40375"/>
                </a:lnTo>
                <a:lnTo>
                  <a:pt x="185109" y="44277"/>
                </a:lnTo>
                <a:lnTo>
                  <a:pt x="185318" y="48468"/>
                </a:lnTo>
                <a:lnTo>
                  <a:pt x="184664" y="53642"/>
                </a:lnTo>
                <a:lnTo>
                  <a:pt x="183434" y="59473"/>
                </a:lnTo>
                <a:lnTo>
                  <a:pt x="181821" y="65742"/>
                </a:lnTo>
                <a:lnTo>
                  <a:pt x="179951" y="71508"/>
                </a:lnTo>
                <a:lnTo>
                  <a:pt x="177911" y="76940"/>
                </a:lnTo>
                <a:lnTo>
                  <a:pt x="175757" y="82149"/>
                </a:lnTo>
                <a:lnTo>
                  <a:pt x="174321" y="88002"/>
                </a:lnTo>
                <a:lnTo>
                  <a:pt x="173364" y="94286"/>
                </a:lnTo>
                <a:lnTo>
                  <a:pt x="172726" y="100857"/>
                </a:lnTo>
                <a:lnTo>
                  <a:pt x="170713" y="106824"/>
                </a:lnTo>
                <a:lnTo>
                  <a:pt x="167783" y="112390"/>
                </a:lnTo>
                <a:lnTo>
                  <a:pt x="164243" y="117688"/>
                </a:lnTo>
                <a:lnTo>
                  <a:pt x="161883" y="123602"/>
                </a:lnTo>
                <a:lnTo>
                  <a:pt x="160309" y="129925"/>
                </a:lnTo>
                <a:lnTo>
                  <a:pt x="159260" y="136523"/>
                </a:lnTo>
                <a:lnTo>
                  <a:pt x="157767" y="142508"/>
                </a:lnTo>
                <a:lnTo>
                  <a:pt x="155978" y="148085"/>
                </a:lnTo>
                <a:lnTo>
                  <a:pt x="153991" y="153392"/>
                </a:lnTo>
                <a:lnTo>
                  <a:pt x="152667" y="158516"/>
                </a:lnTo>
                <a:lnTo>
                  <a:pt x="151784" y="163521"/>
                </a:lnTo>
                <a:lnTo>
                  <a:pt x="151196" y="168444"/>
                </a:lnTo>
                <a:lnTo>
                  <a:pt x="150010" y="173314"/>
                </a:lnTo>
                <a:lnTo>
                  <a:pt x="148425" y="178148"/>
                </a:lnTo>
                <a:lnTo>
                  <a:pt x="146575" y="182958"/>
                </a:lnTo>
                <a:lnTo>
                  <a:pt x="145341" y="187752"/>
                </a:lnTo>
                <a:lnTo>
                  <a:pt x="144519" y="192536"/>
                </a:lnTo>
                <a:lnTo>
                  <a:pt x="143971" y="197313"/>
                </a:lnTo>
                <a:lnTo>
                  <a:pt x="143605" y="201291"/>
                </a:lnTo>
                <a:lnTo>
                  <a:pt x="143199" y="207828"/>
                </a:lnTo>
                <a:lnTo>
                  <a:pt x="142938" y="213583"/>
                </a:lnTo>
                <a:lnTo>
                  <a:pt x="142875" y="22115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57"/>
          <p:cNvSpPr/>
          <p:nvPr/>
        </p:nvSpPr>
        <p:spPr>
          <a:xfrm>
            <a:off x="6500812" y="3764756"/>
            <a:ext cx="128589" cy="7145"/>
          </a:xfrm>
          <a:custGeom>
            <a:avLst/>
            <a:gdLst/>
            <a:ahLst/>
            <a:cxnLst/>
            <a:rect l="0" t="0" r="0" b="0"/>
            <a:pathLst>
              <a:path w="128589" h="7145">
                <a:moveTo>
                  <a:pt x="0" y="0"/>
                </a:moveTo>
                <a:lnTo>
                  <a:pt x="116584" y="0"/>
                </a:lnTo>
                <a:lnTo>
                  <a:pt x="118997" y="794"/>
                </a:lnTo>
                <a:lnTo>
                  <a:pt x="121400" y="2117"/>
                </a:lnTo>
                <a:lnTo>
                  <a:pt x="128588" y="7144"/>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58"/>
          <p:cNvSpPr/>
          <p:nvPr/>
        </p:nvSpPr>
        <p:spPr>
          <a:xfrm>
            <a:off x="6486525" y="3814849"/>
            <a:ext cx="157163" cy="14202"/>
          </a:xfrm>
          <a:custGeom>
            <a:avLst/>
            <a:gdLst/>
            <a:ahLst/>
            <a:cxnLst/>
            <a:rect l="0" t="0" r="0" b="0"/>
            <a:pathLst>
              <a:path w="157163" h="14202">
                <a:moveTo>
                  <a:pt x="0" y="7057"/>
                </a:moveTo>
                <a:lnTo>
                  <a:pt x="16999" y="7057"/>
                </a:lnTo>
                <a:lnTo>
                  <a:pt x="19270" y="6263"/>
                </a:lnTo>
                <a:lnTo>
                  <a:pt x="21578" y="4940"/>
                </a:lnTo>
                <a:lnTo>
                  <a:pt x="23910" y="3265"/>
                </a:lnTo>
                <a:lnTo>
                  <a:pt x="27052" y="2147"/>
                </a:lnTo>
                <a:lnTo>
                  <a:pt x="30735" y="1402"/>
                </a:lnTo>
                <a:lnTo>
                  <a:pt x="34777" y="906"/>
                </a:lnTo>
                <a:lnTo>
                  <a:pt x="39060" y="575"/>
                </a:lnTo>
                <a:lnTo>
                  <a:pt x="43502" y="354"/>
                </a:lnTo>
                <a:lnTo>
                  <a:pt x="55222" y="44"/>
                </a:lnTo>
                <a:lnTo>
                  <a:pt x="58246" y="0"/>
                </a:lnTo>
                <a:lnTo>
                  <a:pt x="62643" y="765"/>
                </a:lnTo>
                <a:lnTo>
                  <a:pt x="67956" y="2069"/>
                </a:lnTo>
                <a:lnTo>
                  <a:pt x="73879" y="3731"/>
                </a:lnTo>
                <a:lnTo>
                  <a:pt x="78621" y="4840"/>
                </a:lnTo>
                <a:lnTo>
                  <a:pt x="82577" y="5579"/>
                </a:lnTo>
                <a:lnTo>
                  <a:pt x="86007" y="6072"/>
                </a:lnTo>
                <a:lnTo>
                  <a:pt x="90675" y="6400"/>
                </a:lnTo>
                <a:lnTo>
                  <a:pt x="96169" y="6619"/>
                </a:lnTo>
                <a:lnTo>
                  <a:pt x="114510" y="6970"/>
                </a:lnTo>
                <a:lnTo>
                  <a:pt x="119202" y="7793"/>
                </a:lnTo>
                <a:lnTo>
                  <a:pt x="124712" y="9135"/>
                </a:lnTo>
                <a:lnTo>
                  <a:pt x="130766" y="10824"/>
                </a:lnTo>
                <a:lnTo>
                  <a:pt x="135596" y="11949"/>
                </a:lnTo>
                <a:lnTo>
                  <a:pt x="139610" y="12700"/>
                </a:lnTo>
                <a:lnTo>
                  <a:pt x="143079" y="13200"/>
                </a:lnTo>
                <a:lnTo>
                  <a:pt x="146186" y="13533"/>
                </a:lnTo>
                <a:lnTo>
                  <a:pt x="149051" y="13756"/>
                </a:lnTo>
                <a:lnTo>
                  <a:pt x="157162" y="1420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59"/>
          <p:cNvSpPr/>
          <p:nvPr/>
        </p:nvSpPr>
        <p:spPr>
          <a:xfrm>
            <a:off x="6757987" y="3707911"/>
            <a:ext cx="218364" cy="335444"/>
          </a:xfrm>
          <a:custGeom>
            <a:avLst/>
            <a:gdLst/>
            <a:ahLst/>
            <a:cxnLst/>
            <a:rect l="0" t="0" r="0" b="0"/>
            <a:pathLst>
              <a:path w="218364" h="335444">
                <a:moveTo>
                  <a:pt x="0" y="6839"/>
                </a:moveTo>
                <a:lnTo>
                  <a:pt x="0" y="98650"/>
                </a:lnTo>
                <a:lnTo>
                  <a:pt x="794" y="102177"/>
                </a:lnTo>
                <a:lnTo>
                  <a:pt x="5704" y="111728"/>
                </a:lnTo>
                <a:lnTo>
                  <a:pt x="9943" y="119866"/>
                </a:lnTo>
                <a:lnTo>
                  <a:pt x="12357" y="126658"/>
                </a:lnTo>
                <a:lnTo>
                  <a:pt x="13001" y="129581"/>
                </a:lnTo>
                <a:lnTo>
                  <a:pt x="15832" y="134945"/>
                </a:lnTo>
                <a:lnTo>
                  <a:pt x="17699" y="137487"/>
                </a:lnTo>
                <a:lnTo>
                  <a:pt x="19772" y="142427"/>
                </a:lnTo>
                <a:lnTo>
                  <a:pt x="20326" y="144856"/>
                </a:lnTo>
                <a:lnTo>
                  <a:pt x="23057" y="149671"/>
                </a:lnTo>
                <a:lnTo>
                  <a:pt x="24896" y="152067"/>
                </a:lnTo>
                <a:lnTo>
                  <a:pt x="26916" y="153663"/>
                </a:lnTo>
                <a:lnTo>
                  <a:pt x="29057" y="154728"/>
                </a:lnTo>
                <a:lnTo>
                  <a:pt x="33551" y="155911"/>
                </a:lnTo>
                <a:lnTo>
                  <a:pt x="38195" y="156436"/>
                </a:lnTo>
                <a:lnTo>
                  <a:pt x="42905" y="156670"/>
                </a:lnTo>
                <a:lnTo>
                  <a:pt x="48438" y="156774"/>
                </a:lnTo>
                <a:lnTo>
                  <a:pt x="65684" y="156846"/>
                </a:lnTo>
                <a:lnTo>
                  <a:pt x="69190" y="156056"/>
                </a:lnTo>
                <a:lnTo>
                  <a:pt x="73114" y="154736"/>
                </a:lnTo>
                <a:lnTo>
                  <a:pt x="77318" y="153062"/>
                </a:lnTo>
                <a:lnTo>
                  <a:pt x="81707" y="150358"/>
                </a:lnTo>
                <a:lnTo>
                  <a:pt x="86222" y="146968"/>
                </a:lnTo>
                <a:lnTo>
                  <a:pt x="90818" y="143121"/>
                </a:lnTo>
                <a:lnTo>
                  <a:pt x="94677" y="139762"/>
                </a:lnTo>
                <a:lnTo>
                  <a:pt x="101081" y="133914"/>
                </a:lnTo>
                <a:lnTo>
                  <a:pt x="104694" y="131243"/>
                </a:lnTo>
                <a:lnTo>
                  <a:pt x="108689" y="128669"/>
                </a:lnTo>
                <a:lnTo>
                  <a:pt x="112941" y="126159"/>
                </a:lnTo>
                <a:lnTo>
                  <a:pt x="117363" y="122898"/>
                </a:lnTo>
                <a:lnTo>
                  <a:pt x="121898" y="119136"/>
                </a:lnTo>
                <a:lnTo>
                  <a:pt x="126509" y="115041"/>
                </a:lnTo>
                <a:lnTo>
                  <a:pt x="130377" y="110724"/>
                </a:lnTo>
                <a:lnTo>
                  <a:pt x="136791" y="101693"/>
                </a:lnTo>
                <a:lnTo>
                  <a:pt x="142287" y="92388"/>
                </a:lnTo>
                <a:lnTo>
                  <a:pt x="147376" y="82960"/>
                </a:lnTo>
                <a:lnTo>
                  <a:pt x="152284" y="73479"/>
                </a:lnTo>
                <a:lnTo>
                  <a:pt x="155497" y="68728"/>
                </a:lnTo>
                <a:lnTo>
                  <a:pt x="159227" y="63973"/>
                </a:lnTo>
                <a:lnTo>
                  <a:pt x="166018" y="55250"/>
                </a:lnTo>
                <a:lnTo>
                  <a:pt x="170635" y="45877"/>
                </a:lnTo>
                <a:lnTo>
                  <a:pt x="175882" y="38073"/>
                </a:lnTo>
                <a:lnTo>
                  <a:pt x="177388" y="33156"/>
                </a:lnTo>
                <a:lnTo>
                  <a:pt x="178356" y="23532"/>
                </a:lnTo>
                <a:lnTo>
                  <a:pt x="178546" y="13987"/>
                </a:lnTo>
                <a:lnTo>
                  <a:pt x="178593" y="3170"/>
                </a:lnTo>
                <a:lnTo>
                  <a:pt x="177800" y="2012"/>
                </a:lnTo>
                <a:lnTo>
                  <a:pt x="176477" y="1240"/>
                </a:lnTo>
                <a:lnTo>
                  <a:pt x="172443" y="0"/>
                </a:lnTo>
                <a:lnTo>
                  <a:pt x="172112" y="692"/>
                </a:lnTo>
                <a:lnTo>
                  <a:pt x="171537" y="5872"/>
                </a:lnTo>
                <a:lnTo>
                  <a:pt x="171462" y="14482"/>
                </a:lnTo>
                <a:lnTo>
                  <a:pt x="171451" y="41596"/>
                </a:lnTo>
                <a:lnTo>
                  <a:pt x="172244" y="45091"/>
                </a:lnTo>
                <a:lnTo>
                  <a:pt x="176360" y="54597"/>
                </a:lnTo>
                <a:lnTo>
                  <a:pt x="177601" y="62725"/>
                </a:lnTo>
                <a:lnTo>
                  <a:pt x="180270" y="71629"/>
                </a:lnTo>
                <a:lnTo>
                  <a:pt x="184101" y="80878"/>
                </a:lnTo>
                <a:lnTo>
                  <a:pt x="188450" y="90281"/>
                </a:lnTo>
                <a:lnTo>
                  <a:pt x="189927" y="95804"/>
                </a:lnTo>
                <a:lnTo>
                  <a:pt x="190912" y="101868"/>
                </a:lnTo>
                <a:lnTo>
                  <a:pt x="191568" y="108291"/>
                </a:lnTo>
                <a:lnTo>
                  <a:pt x="192800" y="114161"/>
                </a:lnTo>
                <a:lnTo>
                  <a:pt x="194414" y="119662"/>
                </a:lnTo>
                <a:lnTo>
                  <a:pt x="198325" y="130007"/>
                </a:lnTo>
                <a:lnTo>
                  <a:pt x="202709" y="139897"/>
                </a:lnTo>
                <a:lnTo>
                  <a:pt x="205187" y="149584"/>
                </a:lnTo>
                <a:lnTo>
                  <a:pt x="207082" y="159975"/>
                </a:lnTo>
                <a:lnTo>
                  <a:pt x="208698" y="166080"/>
                </a:lnTo>
                <a:lnTo>
                  <a:pt x="210570" y="172530"/>
                </a:lnTo>
                <a:lnTo>
                  <a:pt x="211817" y="179212"/>
                </a:lnTo>
                <a:lnTo>
                  <a:pt x="212649" y="186048"/>
                </a:lnTo>
                <a:lnTo>
                  <a:pt x="213204" y="192987"/>
                </a:lnTo>
                <a:lnTo>
                  <a:pt x="213574" y="199200"/>
                </a:lnTo>
                <a:lnTo>
                  <a:pt x="213984" y="210337"/>
                </a:lnTo>
                <a:lnTo>
                  <a:pt x="216283" y="220578"/>
                </a:lnTo>
                <a:lnTo>
                  <a:pt x="218008" y="225532"/>
                </a:lnTo>
                <a:lnTo>
                  <a:pt x="218363" y="231215"/>
                </a:lnTo>
                <a:lnTo>
                  <a:pt x="217807" y="237385"/>
                </a:lnTo>
                <a:lnTo>
                  <a:pt x="216642" y="243880"/>
                </a:lnTo>
                <a:lnTo>
                  <a:pt x="215866" y="249797"/>
                </a:lnTo>
                <a:lnTo>
                  <a:pt x="215348" y="255330"/>
                </a:lnTo>
                <a:lnTo>
                  <a:pt x="215003" y="260606"/>
                </a:lnTo>
                <a:lnTo>
                  <a:pt x="213979" y="264917"/>
                </a:lnTo>
                <a:lnTo>
                  <a:pt x="210724" y="271823"/>
                </a:lnTo>
                <a:lnTo>
                  <a:pt x="208749" y="279655"/>
                </a:lnTo>
                <a:lnTo>
                  <a:pt x="207077" y="288428"/>
                </a:lnTo>
                <a:lnTo>
                  <a:pt x="203689" y="297619"/>
                </a:lnTo>
                <a:lnTo>
                  <a:pt x="200880" y="301498"/>
                </a:lnTo>
                <a:lnTo>
                  <a:pt x="197421" y="304878"/>
                </a:lnTo>
                <a:lnTo>
                  <a:pt x="193525" y="307926"/>
                </a:lnTo>
                <a:lnTo>
                  <a:pt x="187082" y="313428"/>
                </a:lnTo>
                <a:lnTo>
                  <a:pt x="184253" y="316007"/>
                </a:lnTo>
                <a:lnTo>
                  <a:pt x="181573" y="317725"/>
                </a:lnTo>
                <a:lnTo>
                  <a:pt x="176478" y="319635"/>
                </a:lnTo>
                <a:lnTo>
                  <a:pt x="173214" y="320939"/>
                </a:lnTo>
                <a:lnTo>
                  <a:pt x="169452" y="322601"/>
                </a:lnTo>
                <a:lnTo>
                  <a:pt x="165355" y="324503"/>
                </a:lnTo>
                <a:lnTo>
                  <a:pt x="158687" y="326616"/>
                </a:lnTo>
                <a:lnTo>
                  <a:pt x="152284" y="328349"/>
                </a:lnTo>
                <a:lnTo>
                  <a:pt x="148354" y="329923"/>
                </a:lnTo>
                <a:lnTo>
                  <a:pt x="144146" y="331766"/>
                </a:lnTo>
                <a:lnTo>
                  <a:pt x="139754" y="332994"/>
                </a:lnTo>
                <a:lnTo>
                  <a:pt x="135238" y="333813"/>
                </a:lnTo>
                <a:lnTo>
                  <a:pt x="130640" y="334359"/>
                </a:lnTo>
                <a:lnTo>
                  <a:pt x="126781" y="334723"/>
                </a:lnTo>
                <a:lnTo>
                  <a:pt x="120376" y="335127"/>
                </a:lnTo>
                <a:lnTo>
                  <a:pt x="112768" y="335307"/>
                </a:lnTo>
                <a:lnTo>
                  <a:pt x="90816" y="335443"/>
                </a:lnTo>
                <a:lnTo>
                  <a:pt x="88326" y="334652"/>
                </a:lnTo>
                <a:lnTo>
                  <a:pt x="83441" y="331656"/>
                </a:lnTo>
                <a:lnTo>
                  <a:pt x="78625" y="329796"/>
                </a:lnTo>
                <a:lnTo>
                  <a:pt x="73838" y="328969"/>
                </a:lnTo>
                <a:lnTo>
                  <a:pt x="67474" y="328503"/>
                </a:lnTo>
                <a:lnTo>
                  <a:pt x="60920" y="328333"/>
                </a:lnTo>
                <a:lnTo>
                  <a:pt x="57150" y="32830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60"/>
          <p:cNvSpPr/>
          <p:nvPr/>
        </p:nvSpPr>
        <p:spPr>
          <a:xfrm>
            <a:off x="7458075" y="2778944"/>
            <a:ext cx="296992" cy="728638"/>
          </a:xfrm>
          <a:custGeom>
            <a:avLst/>
            <a:gdLst/>
            <a:ahLst/>
            <a:cxnLst/>
            <a:rect l="0" t="0" r="0" b="0"/>
            <a:pathLst>
              <a:path w="296992" h="728638">
                <a:moveTo>
                  <a:pt x="0" y="21406"/>
                </a:moveTo>
                <a:lnTo>
                  <a:pt x="24610" y="21406"/>
                </a:lnTo>
                <a:lnTo>
                  <a:pt x="31046" y="19289"/>
                </a:lnTo>
                <a:lnTo>
                  <a:pt x="38404" y="16496"/>
                </a:lnTo>
                <a:lnTo>
                  <a:pt x="47009" y="14924"/>
                </a:lnTo>
                <a:lnTo>
                  <a:pt x="55380" y="14458"/>
                </a:lnTo>
                <a:lnTo>
                  <a:pt x="63242" y="14349"/>
                </a:lnTo>
                <a:lnTo>
                  <a:pt x="66768" y="13526"/>
                </a:lnTo>
                <a:lnTo>
                  <a:pt x="72802" y="10495"/>
                </a:lnTo>
                <a:lnTo>
                  <a:pt x="80246" y="8619"/>
                </a:lnTo>
                <a:lnTo>
                  <a:pt x="88845" y="7785"/>
                </a:lnTo>
                <a:lnTo>
                  <a:pt x="97960" y="7414"/>
                </a:lnTo>
                <a:lnTo>
                  <a:pt x="112016" y="7206"/>
                </a:lnTo>
                <a:lnTo>
                  <a:pt x="146653" y="7126"/>
                </a:lnTo>
                <a:lnTo>
                  <a:pt x="150950" y="6329"/>
                </a:lnTo>
                <a:lnTo>
                  <a:pt x="157840" y="3328"/>
                </a:lnTo>
                <a:lnTo>
                  <a:pt x="162377" y="2210"/>
                </a:lnTo>
                <a:lnTo>
                  <a:pt x="167782" y="1465"/>
                </a:lnTo>
                <a:lnTo>
                  <a:pt x="178551" y="637"/>
                </a:lnTo>
                <a:lnTo>
                  <a:pt x="185983" y="269"/>
                </a:lnTo>
                <a:lnTo>
                  <a:pt x="194629" y="61"/>
                </a:lnTo>
                <a:lnTo>
                  <a:pt x="206011" y="0"/>
                </a:lnTo>
                <a:lnTo>
                  <a:pt x="214856" y="2102"/>
                </a:lnTo>
                <a:lnTo>
                  <a:pt x="223285" y="4889"/>
                </a:lnTo>
                <a:lnTo>
                  <a:pt x="229677" y="6127"/>
                </a:lnTo>
                <a:lnTo>
                  <a:pt x="237280" y="6678"/>
                </a:lnTo>
                <a:lnTo>
                  <a:pt x="245158" y="6922"/>
                </a:lnTo>
                <a:lnTo>
                  <a:pt x="251305" y="7031"/>
                </a:lnTo>
                <a:lnTo>
                  <a:pt x="253262" y="7854"/>
                </a:lnTo>
                <a:lnTo>
                  <a:pt x="254565" y="9196"/>
                </a:lnTo>
                <a:lnTo>
                  <a:pt x="255435" y="10885"/>
                </a:lnTo>
                <a:lnTo>
                  <a:pt x="257602" y="12010"/>
                </a:lnTo>
                <a:lnTo>
                  <a:pt x="266650" y="13595"/>
                </a:lnTo>
                <a:lnTo>
                  <a:pt x="269323" y="13965"/>
                </a:lnTo>
                <a:lnTo>
                  <a:pt x="272628" y="16247"/>
                </a:lnTo>
                <a:lnTo>
                  <a:pt x="280198" y="23069"/>
                </a:lnTo>
                <a:lnTo>
                  <a:pt x="282049" y="24896"/>
                </a:lnTo>
                <a:lnTo>
                  <a:pt x="283282" y="26907"/>
                </a:lnTo>
                <a:lnTo>
                  <a:pt x="284653" y="31259"/>
                </a:lnTo>
                <a:lnTo>
                  <a:pt x="285424" y="38172"/>
                </a:lnTo>
                <a:lnTo>
                  <a:pt x="286327" y="40520"/>
                </a:lnTo>
                <a:lnTo>
                  <a:pt x="290594" y="47619"/>
                </a:lnTo>
                <a:lnTo>
                  <a:pt x="291872" y="52370"/>
                </a:lnTo>
                <a:lnTo>
                  <a:pt x="293627" y="69825"/>
                </a:lnTo>
                <a:lnTo>
                  <a:pt x="296659" y="77586"/>
                </a:lnTo>
                <a:lnTo>
                  <a:pt x="296991" y="81084"/>
                </a:lnTo>
                <a:lnTo>
                  <a:pt x="296419" y="84210"/>
                </a:lnTo>
                <a:lnTo>
                  <a:pt x="294461" y="89800"/>
                </a:lnTo>
                <a:lnTo>
                  <a:pt x="293358" y="98203"/>
                </a:lnTo>
                <a:lnTo>
                  <a:pt x="293100" y="106073"/>
                </a:lnTo>
                <a:lnTo>
                  <a:pt x="290869" y="114863"/>
                </a:lnTo>
                <a:lnTo>
                  <a:pt x="287266" y="126619"/>
                </a:lnTo>
                <a:lnTo>
                  <a:pt x="285630" y="133255"/>
                </a:lnTo>
                <a:lnTo>
                  <a:pt x="281040" y="145916"/>
                </a:lnTo>
                <a:lnTo>
                  <a:pt x="276970" y="164416"/>
                </a:lnTo>
                <a:lnTo>
                  <a:pt x="268758" y="183357"/>
                </a:lnTo>
                <a:lnTo>
                  <a:pt x="260286" y="202386"/>
                </a:lnTo>
                <a:lnTo>
                  <a:pt x="257302" y="215876"/>
                </a:lnTo>
                <a:lnTo>
                  <a:pt x="252538" y="226046"/>
                </a:lnTo>
                <a:lnTo>
                  <a:pt x="248410" y="243303"/>
                </a:lnTo>
                <a:lnTo>
                  <a:pt x="240186" y="261999"/>
                </a:lnTo>
                <a:lnTo>
                  <a:pt x="237718" y="271476"/>
                </a:lnTo>
                <a:lnTo>
                  <a:pt x="235827" y="280979"/>
                </a:lnTo>
                <a:lnTo>
                  <a:pt x="228146" y="300015"/>
                </a:lnTo>
                <a:lnTo>
                  <a:pt x="224429" y="309538"/>
                </a:lnTo>
                <a:lnTo>
                  <a:pt x="222043" y="328587"/>
                </a:lnTo>
                <a:lnTo>
                  <a:pt x="220923" y="338906"/>
                </a:lnTo>
                <a:lnTo>
                  <a:pt x="215831" y="357309"/>
                </a:lnTo>
                <a:lnTo>
                  <a:pt x="206998" y="378152"/>
                </a:lnTo>
                <a:lnTo>
                  <a:pt x="199974" y="392750"/>
                </a:lnTo>
                <a:lnTo>
                  <a:pt x="196033" y="402347"/>
                </a:lnTo>
                <a:lnTo>
                  <a:pt x="191387" y="421444"/>
                </a:lnTo>
                <a:lnTo>
                  <a:pt x="188248" y="430975"/>
                </a:lnTo>
                <a:lnTo>
                  <a:pt x="186233" y="450030"/>
                </a:lnTo>
                <a:lnTo>
                  <a:pt x="186067" y="454792"/>
                </a:lnTo>
                <a:lnTo>
                  <a:pt x="183767" y="464318"/>
                </a:lnTo>
                <a:lnTo>
                  <a:pt x="175823" y="483368"/>
                </a:lnTo>
                <a:lnTo>
                  <a:pt x="173394" y="492893"/>
                </a:lnTo>
                <a:lnTo>
                  <a:pt x="169909" y="509297"/>
                </a:lnTo>
                <a:lnTo>
                  <a:pt x="163850" y="527122"/>
                </a:lnTo>
                <a:lnTo>
                  <a:pt x="160134" y="537475"/>
                </a:lnTo>
                <a:lnTo>
                  <a:pt x="155633" y="557056"/>
                </a:lnTo>
                <a:lnTo>
                  <a:pt x="152513" y="566654"/>
                </a:lnTo>
                <a:lnTo>
                  <a:pt x="150511" y="585751"/>
                </a:lnTo>
                <a:lnTo>
                  <a:pt x="150347" y="590516"/>
                </a:lnTo>
                <a:lnTo>
                  <a:pt x="148048" y="600046"/>
                </a:lnTo>
                <a:lnTo>
                  <a:pt x="145174" y="609573"/>
                </a:lnTo>
                <a:lnTo>
                  <a:pt x="142762" y="623861"/>
                </a:lnTo>
                <a:lnTo>
                  <a:pt x="135238" y="642912"/>
                </a:lnTo>
                <a:lnTo>
                  <a:pt x="131543" y="651643"/>
                </a:lnTo>
                <a:lnTo>
                  <a:pt x="129901" y="658169"/>
                </a:lnTo>
                <a:lnTo>
                  <a:pt x="128054" y="673736"/>
                </a:lnTo>
                <a:lnTo>
                  <a:pt x="122984" y="685278"/>
                </a:lnTo>
                <a:lnTo>
                  <a:pt x="121901" y="694888"/>
                </a:lnTo>
                <a:lnTo>
                  <a:pt x="121451" y="716935"/>
                </a:lnTo>
                <a:lnTo>
                  <a:pt x="121443" y="728608"/>
                </a:lnTo>
                <a:lnTo>
                  <a:pt x="114300" y="72863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61"/>
          <p:cNvSpPr/>
          <p:nvPr/>
        </p:nvSpPr>
        <p:spPr>
          <a:xfrm>
            <a:off x="7465218" y="3493320"/>
            <a:ext cx="192883" cy="78553"/>
          </a:xfrm>
          <a:custGeom>
            <a:avLst/>
            <a:gdLst/>
            <a:ahLst/>
            <a:cxnLst/>
            <a:rect l="0" t="0" r="0" b="0"/>
            <a:pathLst>
              <a:path w="192883" h="78553">
                <a:moveTo>
                  <a:pt x="0" y="7117"/>
                </a:moveTo>
                <a:lnTo>
                  <a:pt x="17760" y="24877"/>
                </a:lnTo>
                <a:lnTo>
                  <a:pt x="19777" y="26101"/>
                </a:lnTo>
                <a:lnTo>
                  <a:pt x="24137" y="27460"/>
                </a:lnTo>
                <a:lnTo>
                  <a:pt x="26410" y="28617"/>
                </a:lnTo>
                <a:lnTo>
                  <a:pt x="28719" y="30181"/>
                </a:lnTo>
                <a:lnTo>
                  <a:pt x="31053" y="32018"/>
                </a:lnTo>
                <a:lnTo>
                  <a:pt x="32608" y="34037"/>
                </a:lnTo>
                <a:lnTo>
                  <a:pt x="33645" y="36176"/>
                </a:lnTo>
                <a:lnTo>
                  <a:pt x="34337" y="38396"/>
                </a:lnTo>
                <a:lnTo>
                  <a:pt x="35591" y="39876"/>
                </a:lnTo>
                <a:lnTo>
                  <a:pt x="37221" y="40863"/>
                </a:lnTo>
                <a:lnTo>
                  <a:pt x="39102" y="41520"/>
                </a:lnTo>
                <a:lnTo>
                  <a:pt x="41149" y="42752"/>
                </a:lnTo>
                <a:lnTo>
                  <a:pt x="43308" y="44368"/>
                </a:lnTo>
                <a:lnTo>
                  <a:pt x="45541" y="46239"/>
                </a:lnTo>
                <a:lnTo>
                  <a:pt x="47823" y="48279"/>
                </a:lnTo>
                <a:lnTo>
                  <a:pt x="52475" y="52663"/>
                </a:lnTo>
                <a:lnTo>
                  <a:pt x="54033" y="54944"/>
                </a:lnTo>
                <a:lnTo>
                  <a:pt x="55073" y="57258"/>
                </a:lnTo>
                <a:lnTo>
                  <a:pt x="55766" y="59594"/>
                </a:lnTo>
                <a:lnTo>
                  <a:pt x="57022" y="61152"/>
                </a:lnTo>
                <a:lnTo>
                  <a:pt x="58652" y="62190"/>
                </a:lnTo>
                <a:lnTo>
                  <a:pt x="60533" y="62883"/>
                </a:lnTo>
                <a:lnTo>
                  <a:pt x="62580" y="64138"/>
                </a:lnTo>
                <a:lnTo>
                  <a:pt x="64739" y="65768"/>
                </a:lnTo>
                <a:lnTo>
                  <a:pt x="70114" y="70296"/>
                </a:lnTo>
                <a:lnTo>
                  <a:pt x="71349" y="71462"/>
                </a:lnTo>
                <a:lnTo>
                  <a:pt x="77472" y="77463"/>
                </a:lnTo>
                <a:lnTo>
                  <a:pt x="78636" y="77827"/>
                </a:lnTo>
                <a:lnTo>
                  <a:pt x="84066" y="78339"/>
                </a:lnTo>
                <a:lnTo>
                  <a:pt x="91553" y="78526"/>
                </a:lnTo>
                <a:lnTo>
                  <a:pt x="98904" y="78552"/>
                </a:lnTo>
                <a:lnTo>
                  <a:pt x="101637" y="76437"/>
                </a:lnTo>
                <a:lnTo>
                  <a:pt x="106067" y="72404"/>
                </a:lnTo>
                <a:lnTo>
                  <a:pt x="117005" y="61555"/>
                </a:lnTo>
                <a:lnTo>
                  <a:pt x="120071" y="59284"/>
                </a:lnTo>
                <a:lnTo>
                  <a:pt x="123704" y="56976"/>
                </a:lnTo>
                <a:lnTo>
                  <a:pt x="127713" y="54644"/>
                </a:lnTo>
                <a:lnTo>
                  <a:pt x="131181" y="52295"/>
                </a:lnTo>
                <a:lnTo>
                  <a:pt x="134285" y="49936"/>
                </a:lnTo>
                <a:lnTo>
                  <a:pt x="137148" y="47570"/>
                </a:lnTo>
                <a:lnTo>
                  <a:pt x="139851" y="44404"/>
                </a:lnTo>
                <a:lnTo>
                  <a:pt x="142446" y="40706"/>
                </a:lnTo>
                <a:lnTo>
                  <a:pt x="144970" y="36654"/>
                </a:lnTo>
                <a:lnTo>
                  <a:pt x="147447" y="33158"/>
                </a:lnTo>
                <a:lnTo>
                  <a:pt x="149892" y="30034"/>
                </a:lnTo>
                <a:lnTo>
                  <a:pt x="152316" y="27158"/>
                </a:lnTo>
                <a:lnTo>
                  <a:pt x="154726" y="24446"/>
                </a:lnTo>
                <a:lnTo>
                  <a:pt x="159519" y="19317"/>
                </a:lnTo>
                <a:lnTo>
                  <a:pt x="170036" y="8554"/>
                </a:lnTo>
                <a:lnTo>
                  <a:pt x="171302" y="8075"/>
                </a:lnTo>
                <a:lnTo>
                  <a:pt x="174824" y="7543"/>
                </a:lnTo>
                <a:lnTo>
                  <a:pt x="176081" y="6607"/>
                </a:lnTo>
                <a:lnTo>
                  <a:pt x="176919" y="5190"/>
                </a:lnTo>
                <a:lnTo>
                  <a:pt x="178262" y="1004"/>
                </a:lnTo>
                <a:lnTo>
                  <a:pt x="179167" y="660"/>
                </a:lnTo>
                <a:lnTo>
                  <a:pt x="185056" y="34"/>
                </a:lnTo>
                <a:lnTo>
                  <a:pt x="185435" y="0"/>
                </a:lnTo>
                <a:lnTo>
                  <a:pt x="187720" y="2102"/>
                </a:lnTo>
                <a:lnTo>
                  <a:pt x="192882" y="7117"/>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62"/>
          <p:cNvSpPr/>
          <p:nvPr/>
        </p:nvSpPr>
        <p:spPr>
          <a:xfrm>
            <a:off x="7572375" y="3757612"/>
            <a:ext cx="164307" cy="221457"/>
          </a:xfrm>
          <a:custGeom>
            <a:avLst/>
            <a:gdLst/>
            <a:ahLst/>
            <a:cxnLst/>
            <a:rect l="0" t="0" r="0" b="0"/>
            <a:pathLst>
              <a:path w="164307" h="221457">
                <a:moveTo>
                  <a:pt x="0" y="0"/>
                </a:moveTo>
                <a:lnTo>
                  <a:pt x="0" y="6850"/>
                </a:lnTo>
                <a:lnTo>
                  <a:pt x="3792" y="10849"/>
                </a:lnTo>
                <a:lnTo>
                  <a:pt x="16792" y="23929"/>
                </a:lnTo>
                <a:lnTo>
                  <a:pt x="21486" y="30743"/>
                </a:lnTo>
                <a:lnTo>
                  <a:pt x="23849" y="34783"/>
                </a:lnTo>
                <a:lnTo>
                  <a:pt x="26475" y="41388"/>
                </a:lnTo>
                <a:lnTo>
                  <a:pt x="27174" y="44261"/>
                </a:lnTo>
                <a:lnTo>
                  <a:pt x="30069" y="49570"/>
                </a:lnTo>
                <a:lnTo>
                  <a:pt x="34001" y="54575"/>
                </a:lnTo>
                <a:lnTo>
                  <a:pt x="38395" y="59445"/>
                </a:lnTo>
                <a:lnTo>
                  <a:pt x="40678" y="62649"/>
                </a:lnTo>
                <a:lnTo>
                  <a:pt x="42994" y="66372"/>
                </a:lnTo>
                <a:lnTo>
                  <a:pt x="45331" y="70441"/>
                </a:lnTo>
                <a:lnTo>
                  <a:pt x="48476" y="74743"/>
                </a:lnTo>
                <a:lnTo>
                  <a:pt x="52161" y="79197"/>
                </a:lnTo>
                <a:lnTo>
                  <a:pt x="59695" y="87587"/>
                </a:lnTo>
                <a:lnTo>
                  <a:pt x="65689" y="93961"/>
                </a:lnTo>
                <a:lnTo>
                  <a:pt x="68398" y="97565"/>
                </a:lnTo>
                <a:lnTo>
                  <a:pt x="70999" y="101556"/>
                </a:lnTo>
                <a:lnTo>
                  <a:pt x="73527" y="105804"/>
                </a:lnTo>
                <a:lnTo>
                  <a:pt x="76798" y="110224"/>
                </a:lnTo>
                <a:lnTo>
                  <a:pt x="80568" y="114757"/>
                </a:lnTo>
                <a:lnTo>
                  <a:pt x="88195" y="123234"/>
                </a:lnTo>
                <a:lnTo>
                  <a:pt x="94231" y="129648"/>
                </a:lnTo>
                <a:lnTo>
                  <a:pt x="96952" y="133263"/>
                </a:lnTo>
                <a:lnTo>
                  <a:pt x="99559" y="137261"/>
                </a:lnTo>
                <a:lnTo>
                  <a:pt x="102092" y="141514"/>
                </a:lnTo>
                <a:lnTo>
                  <a:pt x="104574" y="145936"/>
                </a:lnTo>
                <a:lnTo>
                  <a:pt x="109447" y="155084"/>
                </a:lnTo>
                <a:lnTo>
                  <a:pt x="111859" y="158952"/>
                </a:lnTo>
                <a:lnTo>
                  <a:pt x="116655" y="165366"/>
                </a:lnTo>
                <a:lnTo>
                  <a:pt x="121432" y="170863"/>
                </a:lnTo>
                <a:lnTo>
                  <a:pt x="126200" y="176745"/>
                </a:lnTo>
                <a:lnTo>
                  <a:pt x="128584" y="180537"/>
                </a:lnTo>
                <a:lnTo>
                  <a:pt x="130966" y="184652"/>
                </a:lnTo>
                <a:lnTo>
                  <a:pt x="135730" y="191340"/>
                </a:lnTo>
                <a:lnTo>
                  <a:pt x="138111" y="194235"/>
                </a:lnTo>
                <a:lnTo>
                  <a:pt x="140758" y="199568"/>
                </a:lnTo>
                <a:lnTo>
                  <a:pt x="141464" y="202102"/>
                </a:lnTo>
                <a:lnTo>
                  <a:pt x="144364" y="207033"/>
                </a:lnTo>
                <a:lnTo>
                  <a:pt x="146249" y="209460"/>
                </a:lnTo>
                <a:lnTo>
                  <a:pt x="148300" y="211077"/>
                </a:lnTo>
                <a:lnTo>
                  <a:pt x="150459" y="212156"/>
                </a:lnTo>
                <a:lnTo>
                  <a:pt x="152695" y="212875"/>
                </a:lnTo>
                <a:lnTo>
                  <a:pt x="157293" y="215790"/>
                </a:lnTo>
                <a:lnTo>
                  <a:pt x="164306" y="22145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63"/>
          <p:cNvSpPr/>
          <p:nvPr/>
        </p:nvSpPr>
        <p:spPr>
          <a:xfrm>
            <a:off x="7515225" y="3736181"/>
            <a:ext cx="207169" cy="214313"/>
          </a:xfrm>
          <a:custGeom>
            <a:avLst/>
            <a:gdLst/>
            <a:ahLst/>
            <a:cxnLst/>
            <a:rect l="0" t="0" r="0" b="0"/>
            <a:pathLst>
              <a:path w="207169" h="214313">
                <a:moveTo>
                  <a:pt x="207168" y="0"/>
                </a:moveTo>
                <a:lnTo>
                  <a:pt x="172391" y="34777"/>
                </a:lnTo>
                <a:lnTo>
                  <a:pt x="168902" y="39060"/>
                </a:lnTo>
                <a:lnTo>
                  <a:pt x="165782" y="43503"/>
                </a:lnTo>
                <a:lnTo>
                  <a:pt x="162909" y="48052"/>
                </a:lnTo>
                <a:lnTo>
                  <a:pt x="159406" y="52672"/>
                </a:lnTo>
                <a:lnTo>
                  <a:pt x="155483" y="57339"/>
                </a:lnTo>
                <a:lnTo>
                  <a:pt x="151280" y="62039"/>
                </a:lnTo>
                <a:lnTo>
                  <a:pt x="142378" y="71493"/>
                </a:lnTo>
                <a:lnTo>
                  <a:pt x="114256" y="100017"/>
                </a:lnTo>
                <a:lnTo>
                  <a:pt x="109508" y="104778"/>
                </a:lnTo>
                <a:lnTo>
                  <a:pt x="105549" y="109540"/>
                </a:lnTo>
                <a:lnTo>
                  <a:pt x="102117" y="114301"/>
                </a:lnTo>
                <a:lnTo>
                  <a:pt x="99034" y="119063"/>
                </a:lnTo>
                <a:lnTo>
                  <a:pt x="94597" y="123826"/>
                </a:lnTo>
                <a:lnTo>
                  <a:pt x="89258" y="128588"/>
                </a:lnTo>
                <a:lnTo>
                  <a:pt x="83318" y="133350"/>
                </a:lnTo>
                <a:lnTo>
                  <a:pt x="78564" y="137319"/>
                </a:lnTo>
                <a:lnTo>
                  <a:pt x="74601" y="140758"/>
                </a:lnTo>
                <a:lnTo>
                  <a:pt x="71165" y="143845"/>
                </a:lnTo>
                <a:lnTo>
                  <a:pt x="68081" y="147490"/>
                </a:lnTo>
                <a:lnTo>
                  <a:pt x="65230" y="151508"/>
                </a:lnTo>
                <a:lnTo>
                  <a:pt x="62537" y="155774"/>
                </a:lnTo>
                <a:lnTo>
                  <a:pt x="59154" y="160205"/>
                </a:lnTo>
                <a:lnTo>
                  <a:pt x="55311" y="164747"/>
                </a:lnTo>
                <a:lnTo>
                  <a:pt x="47601" y="173233"/>
                </a:lnTo>
                <a:lnTo>
                  <a:pt x="41529" y="179651"/>
                </a:lnTo>
                <a:lnTo>
                  <a:pt x="26285" y="195146"/>
                </a:lnTo>
                <a:lnTo>
                  <a:pt x="8557" y="212898"/>
                </a:lnTo>
                <a:lnTo>
                  <a:pt x="7291" y="213370"/>
                </a:lnTo>
                <a:lnTo>
                  <a:pt x="1675" y="214126"/>
                </a:lnTo>
                <a:lnTo>
                  <a:pt x="0" y="214312"/>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64"/>
          <p:cNvSpPr/>
          <p:nvPr/>
        </p:nvSpPr>
        <p:spPr>
          <a:xfrm>
            <a:off x="7800975" y="3729037"/>
            <a:ext cx="42863" cy="207170"/>
          </a:xfrm>
          <a:custGeom>
            <a:avLst/>
            <a:gdLst/>
            <a:ahLst/>
            <a:cxnLst/>
            <a:rect l="0" t="0" r="0" b="0"/>
            <a:pathLst>
              <a:path w="42863" h="207170">
                <a:moveTo>
                  <a:pt x="0" y="0"/>
                </a:moveTo>
                <a:lnTo>
                  <a:pt x="7056" y="0"/>
                </a:lnTo>
                <a:lnTo>
                  <a:pt x="9221" y="2117"/>
                </a:lnTo>
                <a:lnTo>
                  <a:pt x="17078" y="9943"/>
                </a:lnTo>
                <a:lnTo>
                  <a:pt x="18529" y="12185"/>
                </a:lnTo>
                <a:lnTo>
                  <a:pt x="19497" y="14473"/>
                </a:lnTo>
                <a:lnTo>
                  <a:pt x="20571" y="19926"/>
                </a:lnTo>
                <a:lnTo>
                  <a:pt x="20858" y="23603"/>
                </a:lnTo>
                <a:lnTo>
                  <a:pt x="21049" y="27641"/>
                </a:lnTo>
                <a:lnTo>
                  <a:pt x="21261" y="36362"/>
                </a:lnTo>
                <a:lnTo>
                  <a:pt x="21397" y="54896"/>
                </a:lnTo>
                <a:lnTo>
                  <a:pt x="22203" y="59616"/>
                </a:lnTo>
                <a:lnTo>
                  <a:pt x="23532" y="64350"/>
                </a:lnTo>
                <a:lnTo>
                  <a:pt x="25213" y="69094"/>
                </a:lnTo>
                <a:lnTo>
                  <a:pt x="26334" y="73844"/>
                </a:lnTo>
                <a:lnTo>
                  <a:pt x="27081" y="78598"/>
                </a:lnTo>
                <a:lnTo>
                  <a:pt x="27578" y="83355"/>
                </a:lnTo>
                <a:lnTo>
                  <a:pt x="27911" y="88114"/>
                </a:lnTo>
                <a:lnTo>
                  <a:pt x="28133" y="92873"/>
                </a:lnTo>
                <a:lnTo>
                  <a:pt x="28378" y="102396"/>
                </a:lnTo>
                <a:lnTo>
                  <a:pt x="28548" y="126206"/>
                </a:lnTo>
                <a:lnTo>
                  <a:pt x="29351" y="130969"/>
                </a:lnTo>
                <a:lnTo>
                  <a:pt x="30680" y="135731"/>
                </a:lnTo>
                <a:lnTo>
                  <a:pt x="32359" y="140494"/>
                </a:lnTo>
                <a:lnTo>
                  <a:pt x="33479" y="145256"/>
                </a:lnTo>
                <a:lnTo>
                  <a:pt x="34225" y="150019"/>
                </a:lnTo>
                <a:lnTo>
                  <a:pt x="34723" y="154781"/>
                </a:lnTo>
                <a:lnTo>
                  <a:pt x="35055" y="159544"/>
                </a:lnTo>
                <a:lnTo>
                  <a:pt x="35276" y="164306"/>
                </a:lnTo>
                <a:lnTo>
                  <a:pt x="35587" y="176477"/>
                </a:lnTo>
                <a:lnTo>
                  <a:pt x="35692" y="187701"/>
                </a:lnTo>
                <a:lnTo>
                  <a:pt x="36495" y="190222"/>
                </a:lnTo>
                <a:lnTo>
                  <a:pt x="37824" y="192696"/>
                </a:lnTo>
                <a:lnTo>
                  <a:pt x="41867" y="198577"/>
                </a:lnTo>
                <a:lnTo>
                  <a:pt x="42420" y="201498"/>
                </a:lnTo>
                <a:lnTo>
                  <a:pt x="42862" y="20716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65"/>
          <p:cNvSpPr/>
          <p:nvPr/>
        </p:nvSpPr>
        <p:spPr>
          <a:xfrm>
            <a:off x="7758112" y="3814762"/>
            <a:ext cx="164307" cy="7145"/>
          </a:xfrm>
          <a:custGeom>
            <a:avLst/>
            <a:gdLst/>
            <a:ahLst/>
            <a:cxnLst/>
            <a:rect l="0" t="0" r="0" b="0"/>
            <a:pathLst>
              <a:path w="164307" h="7145">
                <a:moveTo>
                  <a:pt x="0" y="7144"/>
                </a:moveTo>
                <a:lnTo>
                  <a:pt x="3793" y="7144"/>
                </a:lnTo>
                <a:lnTo>
                  <a:pt x="5704" y="6350"/>
                </a:lnTo>
                <a:lnTo>
                  <a:pt x="7771" y="5027"/>
                </a:lnTo>
                <a:lnTo>
                  <a:pt x="9943" y="3352"/>
                </a:lnTo>
                <a:lnTo>
                  <a:pt x="12185" y="2234"/>
                </a:lnTo>
                <a:lnTo>
                  <a:pt x="14474" y="1489"/>
                </a:lnTo>
                <a:lnTo>
                  <a:pt x="16793" y="993"/>
                </a:lnTo>
                <a:lnTo>
                  <a:pt x="19132" y="662"/>
                </a:lnTo>
                <a:lnTo>
                  <a:pt x="21486" y="441"/>
                </a:lnTo>
                <a:lnTo>
                  <a:pt x="23850" y="294"/>
                </a:lnTo>
                <a:lnTo>
                  <a:pt x="28591" y="131"/>
                </a:lnTo>
                <a:lnTo>
                  <a:pt x="37840" y="39"/>
                </a:lnTo>
                <a:lnTo>
                  <a:pt x="16430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66"/>
          <p:cNvSpPr/>
          <p:nvPr/>
        </p:nvSpPr>
        <p:spPr>
          <a:xfrm>
            <a:off x="7989740" y="3736181"/>
            <a:ext cx="43932" cy="200026"/>
          </a:xfrm>
          <a:custGeom>
            <a:avLst/>
            <a:gdLst/>
            <a:ahLst/>
            <a:cxnLst/>
            <a:rect l="0" t="0" r="0" b="0"/>
            <a:pathLst>
              <a:path w="43932" h="200026">
                <a:moveTo>
                  <a:pt x="4116" y="0"/>
                </a:moveTo>
                <a:lnTo>
                  <a:pt x="323" y="0"/>
                </a:lnTo>
                <a:lnTo>
                  <a:pt x="0" y="794"/>
                </a:lnTo>
                <a:lnTo>
                  <a:pt x="578" y="2117"/>
                </a:lnTo>
                <a:lnTo>
                  <a:pt x="1757" y="3792"/>
                </a:lnTo>
                <a:lnTo>
                  <a:pt x="3068" y="7771"/>
                </a:lnTo>
                <a:lnTo>
                  <a:pt x="3908" y="13000"/>
                </a:lnTo>
                <a:lnTo>
                  <a:pt x="4772" y="14223"/>
                </a:lnTo>
                <a:lnTo>
                  <a:pt x="6140" y="15832"/>
                </a:lnTo>
                <a:lnTo>
                  <a:pt x="7847" y="17698"/>
                </a:lnTo>
                <a:lnTo>
                  <a:pt x="8984" y="20530"/>
                </a:lnTo>
                <a:lnTo>
                  <a:pt x="9743" y="24005"/>
                </a:lnTo>
                <a:lnTo>
                  <a:pt x="10248" y="27910"/>
                </a:lnTo>
                <a:lnTo>
                  <a:pt x="10585" y="32100"/>
                </a:lnTo>
                <a:lnTo>
                  <a:pt x="10811" y="36481"/>
                </a:lnTo>
                <a:lnTo>
                  <a:pt x="10960" y="40989"/>
                </a:lnTo>
                <a:lnTo>
                  <a:pt x="11853" y="45583"/>
                </a:lnTo>
                <a:lnTo>
                  <a:pt x="13243" y="50232"/>
                </a:lnTo>
                <a:lnTo>
                  <a:pt x="14963" y="54919"/>
                </a:lnTo>
                <a:lnTo>
                  <a:pt x="16110" y="58838"/>
                </a:lnTo>
                <a:lnTo>
                  <a:pt x="16875" y="62244"/>
                </a:lnTo>
                <a:lnTo>
                  <a:pt x="17384" y="65308"/>
                </a:lnTo>
                <a:lnTo>
                  <a:pt x="18517" y="69732"/>
                </a:lnTo>
                <a:lnTo>
                  <a:pt x="20067" y="75063"/>
                </a:lnTo>
                <a:lnTo>
                  <a:pt x="21893" y="80998"/>
                </a:lnTo>
                <a:lnTo>
                  <a:pt x="23111" y="86543"/>
                </a:lnTo>
                <a:lnTo>
                  <a:pt x="23923" y="91826"/>
                </a:lnTo>
                <a:lnTo>
                  <a:pt x="24465" y="96936"/>
                </a:lnTo>
                <a:lnTo>
                  <a:pt x="24825" y="101930"/>
                </a:lnTo>
                <a:lnTo>
                  <a:pt x="25066" y="106847"/>
                </a:lnTo>
                <a:lnTo>
                  <a:pt x="25226" y="111712"/>
                </a:lnTo>
                <a:lnTo>
                  <a:pt x="26127" y="116544"/>
                </a:lnTo>
                <a:lnTo>
                  <a:pt x="27521" y="121352"/>
                </a:lnTo>
                <a:lnTo>
                  <a:pt x="29244" y="126145"/>
                </a:lnTo>
                <a:lnTo>
                  <a:pt x="30393" y="130928"/>
                </a:lnTo>
                <a:lnTo>
                  <a:pt x="31159" y="135704"/>
                </a:lnTo>
                <a:lnTo>
                  <a:pt x="31670" y="140475"/>
                </a:lnTo>
                <a:lnTo>
                  <a:pt x="32804" y="145244"/>
                </a:lnTo>
                <a:lnTo>
                  <a:pt x="34353" y="150011"/>
                </a:lnTo>
                <a:lnTo>
                  <a:pt x="36180" y="154776"/>
                </a:lnTo>
                <a:lnTo>
                  <a:pt x="37399" y="158746"/>
                </a:lnTo>
                <a:lnTo>
                  <a:pt x="38211" y="162187"/>
                </a:lnTo>
                <a:lnTo>
                  <a:pt x="38752" y="165275"/>
                </a:lnTo>
                <a:lnTo>
                  <a:pt x="39112" y="168920"/>
                </a:lnTo>
                <a:lnTo>
                  <a:pt x="39353" y="172939"/>
                </a:lnTo>
                <a:lnTo>
                  <a:pt x="39621" y="180843"/>
                </a:lnTo>
                <a:lnTo>
                  <a:pt x="39739" y="187002"/>
                </a:lnTo>
                <a:lnTo>
                  <a:pt x="40565" y="188961"/>
                </a:lnTo>
                <a:lnTo>
                  <a:pt x="41909" y="190268"/>
                </a:lnTo>
                <a:lnTo>
                  <a:pt x="43599" y="191139"/>
                </a:lnTo>
                <a:lnTo>
                  <a:pt x="43931" y="192514"/>
                </a:lnTo>
                <a:lnTo>
                  <a:pt x="43359" y="194224"/>
                </a:lnTo>
                <a:lnTo>
                  <a:pt x="39835" y="200025"/>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67"/>
          <p:cNvSpPr/>
          <p:nvPr/>
        </p:nvSpPr>
        <p:spPr>
          <a:xfrm>
            <a:off x="8072440" y="3686175"/>
            <a:ext cx="135631" cy="200025"/>
          </a:xfrm>
          <a:custGeom>
            <a:avLst/>
            <a:gdLst/>
            <a:ahLst/>
            <a:cxnLst/>
            <a:rect l="0" t="0" r="0" b="0"/>
            <a:pathLst>
              <a:path w="135631" h="200025">
                <a:moveTo>
                  <a:pt x="128585" y="0"/>
                </a:moveTo>
                <a:lnTo>
                  <a:pt x="113857" y="0"/>
                </a:lnTo>
                <a:lnTo>
                  <a:pt x="110829" y="794"/>
                </a:lnTo>
                <a:lnTo>
                  <a:pt x="108016" y="2116"/>
                </a:lnTo>
                <a:lnTo>
                  <a:pt x="105347" y="3792"/>
                </a:lnTo>
                <a:lnTo>
                  <a:pt x="102774" y="5703"/>
                </a:lnTo>
                <a:lnTo>
                  <a:pt x="100265" y="7770"/>
                </a:lnTo>
                <a:lnTo>
                  <a:pt x="97799" y="9942"/>
                </a:lnTo>
                <a:lnTo>
                  <a:pt x="94567" y="12184"/>
                </a:lnTo>
                <a:lnTo>
                  <a:pt x="90826" y="14473"/>
                </a:lnTo>
                <a:lnTo>
                  <a:pt x="86742" y="16792"/>
                </a:lnTo>
                <a:lnTo>
                  <a:pt x="82434" y="18339"/>
                </a:lnTo>
                <a:lnTo>
                  <a:pt x="77974" y="19369"/>
                </a:lnTo>
                <a:lnTo>
                  <a:pt x="73413" y="20056"/>
                </a:lnTo>
                <a:lnTo>
                  <a:pt x="68784" y="21308"/>
                </a:lnTo>
                <a:lnTo>
                  <a:pt x="64112" y="22937"/>
                </a:lnTo>
                <a:lnTo>
                  <a:pt x="59409" y="24816"/>
                </a:lnTo>
                <a:lnTo>
                  <a:pt x="54686" y="26863"/>
                </a:lnTo>
                <a:lnTo>
                  <a:pt x="45205" y="31253"/>
                </a:lnTo>
                <a:lnTo>
                  <a:pt x="41249" y="33535"/>
                </a:lnTo>
                <a:lnTo>
                  <a:pt x="37816" y="35850"/>
                </a:lnTo>
                <a:lnTo>
                  <a:pt x="34736" y="38187"/>
                </a:lnTo>
                <a:lnTo>
                  <a:pt x="31887" y="40539"/>
                </a:lnTo>
                <a:lnTo>
                  <a:pt x="29194" y="42901"/>
                </a:lnTo>
                <a:lnTo>
                  <a:pt x="26605" y="45269"/>
                </a:lnTo>
                <a:lnTo>
                  <a:pt x="21613" y="50017"/>
                </a:lnTo>
                <a:lnTo>
                  <a:pt x="11940" y="59533"/>
                </a:lnTo>
                <a:lnTo>
                  <a:pt x="9547" y="61120"/>
                </a:lnTo>
                <a:lnTo>
                  <a:pt x="7157" y="62178"/>
                </a:lnTo>
                <a:lnTo>
                  <a:pt x="4770" y="62883"/>
                </a:lnTo>
                <a:lnTo>
                  <a:pt x="3179" y="64147"/>
                </a:lnTo>
                <a:lnTo>
                  <a:pt x="2119" y="65783"/>
                </a:lnTo>
                <a:lnTo>
                  <a:pt x="416" y="70320"/>
                </a:lnTo>
                <a:lnTo>
                  <a:pt x="121" y="74898"/>
                </a:lnTo>
                <a:lnTo>
                  <a:pt x="9" y="84408"/>
                </a:lnTo>
                <a:lnTo>
                  <a:pt x="0" y="89127"/>
                </a:lnTo>
                <a:lnTo>
                  <a:pt x="793" y="90374"/>
                </a:lnTo>
                <a:lnTo>
                  <a:pt x="2115" y="91205"/>
                </a:lnTo>
                <a:lnTo>
                  <a:pt x="5701" y="92129"/>
                </a:lnTo>
                <a:lnTo>
                  <a:pt x="7769" y="92376"/>
                </a:lnTo>
                <a:lnTo>
                  <a:pt x="9941" y="92540"/>
                </a:lnTo>
                <a:lnTo>
                  <a:pt x="12182" y="92649"/>
                </a:lnTo>
                <a:lnTo>
                  <a:pt x="16790" y="92771"/>
                </a:lnTo>
                <a:lnTo>
                  <a:pt x="56177" y="92868"/>
                </a:lnTo>
                <a:lnTo>
                  <a:pt x="59675" y="93662"/>
                </a:lnTo>
                <a:lnTo>
                  <a:pt x="62801" y="94985"/>
                </a:lnTo>
                <a:lnTo>
                  <a:pt x="65679" y="96661"/>
                </a:lnTo>
                <a:lnTo>
                  <a:pt x="68391" y="97778"/>
                </a:lnTo>
                <a:lnTo>
                  <a:pt x="70993" y="98523"/>
                </a:lnTo>
                <a:lnTo>
                  <a:pt x="73522" y="99019"/>
                </a:lnTo>
                <a:lnTo>
                  <a:pt x="76002" y="99350"/>
                </a:lnTo>
                <a:lnTo>
                  <a:pt x="78447" y="99571"/>
                </a:lnTo>
                <a:lnTo>
                  <a:pt x="80873" y="99718"/>
                </a:lnTo>
                <a:lnTo>
                  <a:pt x="84076" y="100610"/>
                </a:lnTo>
                <a:lnTo>
                  <a:pt x="87800" y="101998"/>
                </a:lnTo>
                <a:lnTo>
                  <a:pt x="91870" y="103717"/>
                </a:lnTo>
                <a:lnTo>
                  <a:pt x="95377" y="104864"/>
                </a:lnTo>
                <a:lnTo>
                  <a:pt x="98509" y="105628"/>
                </a:lnTo>
                <a:lnTo>
                  <a:pt x="101390" y="106137"/>
                </a:lnTo>
                <a:lnTo>
                  <a:pt x="104105" y="107270"/>
                </a:lnTo>
                <a:lnTo>
                  <a:pt x="106708" y="108820"/>
                </a:lnTo>
                <a:lnTo>
                  <a:pt x="109238" y="110646"/>
                </a:lnTo>
                <a:lnTo>
                  <a:pt x="111718" y="112658"/>
                </a:lnTo>
                <a:lnTo>
                  <a:pt x="114165" y="114792"/>
                </a:lnTo>
                <a:lnTo>
                  <a:pt x="116591" y="117009"/>
                </a:lnTo>
                <a:lnTo>
                  <a:pt x="119001" y="118488"/>
                </a:lnTo>
                <a:lnTo>
                  <a:pt x="121401" y="119473"/>
                </a:lnTo>
                <a:lnTo>
                  <a:pt x="123796" y="120129"/>
                </a:lnTo>
                <a:lnTo>
                  <a:pt x="125392" y="121361"/>
                </a:lnTo>
                <a:lnTo>
                  <a:pt x="126457" y="122976"/>
                </a:lnTo>
                <a:lnTo>
                  <a:pt x="127166" y="124847"/>
                </a:lnTo>
                <a:lnTo>
                  <a:pt x="130070" y="129041"/>
                </a:lnTo>
                <a:lnTo>
                  <a:pt x="131956" y="131271"/>
                </a:lnTo>
                <a:lnTo>
                  <a:pt x="133214" y="134345"/>
                </a:lnTo>
                <a:lnTo>
                  <a:pt x="134052" y="137982"/>
                </a:lnTo>
                <a:lnTo>
                  <a:pt x="135396" y="147641"/>
                </a:lnTo>
                <a:lnTo>
                  <a:pt x="135581" y="153195"/>
                </a:lnTo>
                <a:lnTo>
                  <a:pt x="135630" y="156898"/>
                </a:lnTo>
                <a:lnTo>
                  <a:pt x="134869" y="160161"/>
                </a:lnTo>
                <a:lnTo>
                  <a:pt x="131907" y="165903"/>
                </a:lnTo>
                <a:lnTo>
                  <a:pt x="130061" y="171101"/>
                </a:lnTo>
                <a:lnTo>
                  <a:pt x="129569" y="173599"/>
                </a:lnTo>
                <a:lnTo>
                  <a:pt x="126906" y="178490"/>
                </a:lnTo>
                <a:lnTo>
                  <a:pt x="125084" y="180906"/>
                </a:lnTo>
                <a:lnTo>
                  <a:pt x="123076" y="182516"/>
                </a:lnTo>
                <a:lnTo>
                  <a:pt x="120944" y="183590"/>
                </a:lnTo>
                <a:lnTo>
                  <a:pt x="118728" y="184306"/>
                </a:lnTo>
                <a:lnTo>
                  <a:pt x="116457" y="185577"/>
                </a:lnTo>
                <a:lnTo>
                  <a:pt x="114150" y="187218"/>
                </a:lnTo>
                <a:lnTo>
                  <a:pt x="111818" y="189105"/>
                </a:lnTo>
                <a:lnTo>
                  <a:pt x="109469" y="190363"/>
                </a:lnTo>
                <a:lnTo>
                  <a:pt x="107110" y="191203"/>
                </a:lnTo>
                <a:lnTo>
                  <a:pt x="104743" y="191762"/>
                </a:lnTo>
                <a:lnTo>
                  <a:pt x="102372" y="192929"/>
                </a:lnTo>
                <a:lnTo>
                  <a:pt x="99996" y="194500"/>
                </a:lnTo>
                <a:lnTo>
                  <a:pt x="97619" y="196342"/>
                </a:lnTo>
                <a:lnTo>
                  <a:pt x="95241" y="197569"/>
                </a:lnTo>
                <a:lnTo>
                  <a:pt x="92863" y="198388"/>
                </a:lnTo>
                <a:lnTo>
                  <a:pt x="90481" y="198933"/>
                </a:lnTo>
                <a:lnTo>
                  <a:pt x="88102" y="199297"/>
                </a:lnTo>
                <a:lnTo>
                  <a:pt x="85721" y="199540"/>
                </a:lnTo>
                <a:lnTo>
                  <a:pt x="83341" y="199701"/>
                </a:lnTo>
                <a:lnTo>
                  <a:pt x="80166" y="199809"/>
                </a:lnTo>
                <a:lnTo>
                  <a:pt x="65781" y="199982"/>
                </a:lnTo>
                <a:lnTo>
                  <a:pt x="40504" y="200024"/>
                </a:lnTo>
                <a:lnTo>
                  <a:pt x="38909" y="199230"/>
                </a:lnTo>
                <a:lnTo>
                  <a:pt x="37844" y="197908"/>
                </a:lnTo>
                <a:lnTo>
                  <a:pt x="37134" y="196232"/>
                </a:lnTo>
                <a:lnTo>
                  <a:pt x="35868" y="195115"/>
                </a:lnTo>
                <a:lnTo>
                  <a:pt x="34230" y="194370"/>
                </a:lnTo>
                <a:lnTo>
                  <a:pt x="28572" y="192881"/>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68"/>
          <p:cNvSpPr/>
          <p:nvPr/>
        </p:nvSpPr>
        <p:spPr>
          <a:xfrm>
            <a:off x="8279606" y="3721893"/>
            <a:ext cx="114301" cy="14289"/>
          </a:xfrm>
          <a:custGeom>
            <a:avLst/>
            <a:gdLst/>
            <a:ahLst/>
            <a:cxnLst/>
            <a:rect l="0" t="0" r="0" b="0"/>
            <a:pathLst>
              <a:path w="114301" h="14289">
                <a:moveTo>
                  <a:pt x="0" y="14288"/>
                </a:moveTo>
                <a:lnTo>
                  <a:pt x="44976" y="14288"/>
                </a:lnTo>
                <a:lnTo>
                  <a:pt x="48240" y="13494"/>
                </a:lnTo>
                <a:lnTo>
                  <a:pt x="52004" y="12171"/>
                </a:lnTo>
                <a:lnTo>
                  <a:pt x="56101" y="10496"/>
                </a:lnTo>
                <a:lnTo>
                  <a:pt x="59626" y="9378"/>
                </a:lnTo>
                <a:lnTo>
                  <a:pt x="62770" y="8633"/>
                </a:lnTo>
                <a:lnTo>
                  <a:pt x="65659" y="8137"/>
                </a:lnTo>
                <a:lnTo>
                  <a:pt x="69172" y="7806"/>
                </a:lnTo>
                <a:lnTo>
                  <a:pt x="73102" y="7585"/>
                </a:lnTo>
                <a:lnTo>
                  <a:pt x="77310" y="7438"/>
                </a:lnTo>
                <a:lnTo>
                  <a:pt x="80909" y="6547"/>
                </a:lnTo>
                <a:lnTo>
                  <a:pt x="84102" y="5158"/>
                </a:lnTo>
                <a:lnTo>
                  <a:pt x="87024" y="3439"/>
                </a:lnTo>
                <a:lnTo>
                  <a:pt x="89766" y="2293"/>
                </a:lnTo>
                <a:lnTo>
                  <a:pt x="92388" y="1528"/>
                </a:lnTo>
                <a:lnTo>
                  <a:pt x="94929" y="1019"/>
                </a:lnTo>
                <a:lnTo>
                  <a:pt x="98212" y="680"/>
                </a:lnTo>
                <a:lnTo>
                  <a:pt x="101987" y="453"/>
                </a:lnTo>
                <a:lnTo>
                  <a:pt x="114300"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69"/>
          <p:cNvSpPr/>
          <p:nvPr/>
        </p:nvSpPr>
        <p:spPr>
          <a:xfrm>
            <a:off x="8286750" y="3771900"/>
            <a:ext cx="121444" cy="21432"/>
          </a:xfrm>
          <a:custGeom>
            <a:avLst/>
            <a:gdLst/>
            <a:ahLst/>
            <a:cxnLst/>
            <a:rect l="0" t="0" r="0" b="0"/>
            <a:pathLst>
              <a:path w="121444" h="21432">
                <a:moveTo>
                  <a:pt x="0" y="21431"/>
                </a:moveTo>
                <a:lnTo>
                  <a:pt x="16792" y="21431"/>
                </a:lnTo>
                <a:lnTo>
                  <a:pt x="19132" y="20637"/>
                </a:lnTo>
                <a:lnTo>
                  <a:pt x="21486" y="19314"/>
                </a:lnTo>
                <a:lnTo>
                  <a:pt x="23849" y="17639"/>
                </a:lnTo>
                <a:lnTo>
                  <a:pt x="26217" y="16521"/>
                </a:lnTo>
                <a:lnTo>
                  <a:pt x="28591" y="15776"/>
                </a:lnTo>
                <a:lnTo>
                  <a:pt x="30967" y="15280"/>
                </a:lnTo>
                <a:lnTo>
                  <a:pt x="34139" y="14949"/>
                </a:lnTo>
                <a:lnTo>
                  <a:pt x="37840" y="14728"/>
                </a:lnTo>
                <a:lnTo>
                  <a:pt x="41895" y="14581"/>
                </a:lnTo>
                <a:lnTo>
                  <a:pt x="46186" y="13690"/>
                </a:lnTo>
                <a:lnTo>
                  <a:pt x="50634" y="12301"/>
                </a:lnTo>
                <a:lnTo>
                  <a:pt x="55188" y="10582"/>
                </a:lnTo>
                <a:lnTo>
                  <a:pt x="59810" y="9436"/>
                </a:lnTo>
                <a:lnTo>
                  <a:pt x="64480" y="8671"/>
                </a:lnTo>
                <a:lnTo>
                  <a:pt x="69180" y="8162"/>
                </a:lnTo>
                <a:lnTo>
                  <a:pt x="73901" y="7823"/>
                </a:lnTo>
                <a:lnTo>
                  <a:pt x="78636" y="7596"/>
                </a:lnTo>
                <a:lnTo>
                  <a:pt x="83380" y="7445"/>
                </a:lnTo>
                <a:lnTo>
                  <a:pt x="88131" y="6551"/>
                </a:lnTo>
                <a:lnTo>
                  <a:pt x="92885" y="5161"/>
                </a:lnTo>
                <a:lnTo>
                  <a:pt x="97642" y="3440"/>
                </a:lnTo>
                <a:lnTo>
                  <a:pt x="102400" y="2294"/>
                </a:lnTo>
                <a:lnTo>
                  <a:pt x="107161" y="1528"/>
                </a:lnTo>
                <a:lnTo>
                  <a:pt x="121443"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70"/>
          <p:cNvSpPr/>
          <p:nvPr/>
        </p:nvSpPr>
        <p:spPr>
          <a:xfrm>
            <a:off x="8451143" y="3614765"/>
            <a:ext cx="185651" cy="235709"/>
          </a:xfrm>
          <a:custGeom>
            <a:avLst/>
            <a:gdLst/>
            <a:ahLst/>
            <a:cxnLst/>
            <a:rect l="0" t="0" r="0" b="0"/>
            <a:pathLst>
              <a:path w="185651" h="235709">
                <a:moveTo>
                  <a:pt x="49919" y="49978"/>
                </a:moveTo>
                <a:lnTo>
                  <a:pt x="35658" y="49978"/>
                </a:lnTo>
                <a:lnTo>
                  <a:pt x="31847" y="46186"/>
                </a:lnTo>
                <a:lnTo>
                  <a:pt x="29933" y="45068"/>
                </a:lnTo>
                <a:lnTo>
                  <a:pt x="24241" y="43496"/>
                </a:lnTo>
                <a:lnTo>
                  <a:pt x="22632" y="43129"/>
                </a:lnTo>
                <a:lnTo>
                  <a:pt x="17933" y="39129"/>
                </a:lnTo>
                <a:lnTo>
                  <a:pt x="12576" y="34027"/>
                </a:lnTo>
                <a:lnTo>
                  <a:pt x="8146" y="29629"/>
                </a:lnTo>
                <a:lnTo>
                  <a:pt x="7784" y="28475"/>
                </a:lnTo>
                <a:lnTo>
                  <a:pt x="7085" y="21726"/>
                </a:lnTo>
                <a:lnTo>
                  <a:pt x="1406" y="21446"/>
                </a:lnTo>
                <a:lnTo>
                  <a:pt x="0" y="21406"/>
                </a:lnTo>
                <a:lnTo>
                  <a:pt x="34690" y="21403"/>
                </a:lnTo>
                <a:lnTo>
                  <a:pt x="38179" y="20610"/>
                </a:lnTo>
                <a:lnTo>
                  <a:pt x="41299" y="19287"/>
                </a:lnTo>
                <a:lnTo>
                  <a:pt x="44172" y="17611"/>
                </a:lnTo>
                <a:lnTo>
                  <a:pt x="47675" y="16494"/>
                </a:lnTo>
                <a:lnTo>
                  <a:pt x="51599" y="15749"/>
                </a:lnTo>
                <a:lnTo>
                  <a:pt x="55801" y="15252"/>
                </a:lnTo>
                <a:lnTo>
                  <a:pt x="59396" y="14921"/>
                </a:lnTo>
                <a:lnTo>
                  <a:pt x="62587" y="14701"/>
                </a:lnTo>
                <a:lnTo>
                  <a:pt x="65509" y="14554"/>
                </a:lnTo>
                <a:lnTo>
                  <a:pt x="69043" y="13662"/>
                </a:lnTo>
                <a:lnTo>
                  <a:pt x="72987" y="12274"/>
                </a:lnTo>
                <a:lnTo>
                  <a:pt x="77204" y="10554"/>
                </a:lnTo>
                <a:lnTo>
                  <a:pt x="80809" y="9408"/>
                </a:lnTo>
                <a:lnTo>
                  <a:pt x="84006" y="8644"/>
                </a:lnTo>
                <a:lnTo>
                  <a:pt x="86931" y="8135"/>
                </a:lnTo>
                <a:lnTo>
                  <a:pt x="90468" y="7001"/>
                </a:lnTo>
                <a:lnTo>
                  <a:pt x="94415" y="5452"/>
                </a:lnTo>
                <a:lnTo>
                  <a:pt x="98633" y="3625"/>
                </a:lnTo>
                <a:lnTo>
                  <a:pt x="102239" y="2408"/>
                </a:lnTo>
                <a:lnTo>
                  <a:pt x="105437" y="1596"/>
                </a:lnTo>
                <a:lnTo>
                  <a:pt x="111106" y="694"/>
                </a:lnTo>
                <a:lnTo>
                  <a:pt x="116272" y="293"/>
                </a:lnTo>
                <a:lnTo>
                  <a:pt x="121214" y="115"/>
                </a:lnTo>
                <a:lnTo>
                  <a:pt x="130853" y="0"/>
                </a:lnTo>
                <a:lnTo>
                  <a:pt x="132450" y="784"/>
                </a:lnTo>
                <a:lnTo>
                  <a:pt x="133515" y="2101"/>
                </a:lnTo>
                <a:lnTo>
                  <a:pt x="135224" y="6126"/>
                </a:lnTo>
                <a:lnTo>
                  <a:pt x="136158" y="6456"/>
                </a:lnTo>
                <a:lnTo>
                  <a:pt x="141758" y="7029"/>
                </a:lnTo>
                <a:lnTo>
                  <a:pt x="147494" y="12008"/>
                </a:lnTo>
                <a:lnTo>
                  <a:pt x="151566" y="15931"/>
                </a:lnTo>
                <a:lnTo>
                  <a:pt x="153403" y="17755"/>
                </a:lnTo>
                <a:lnTo>
                  <a:pt x="154627" y="19765"/>
                </a:lnTo>
                <a:lnTo>
                  <a:pt x="156592" y="26577"/>
                </a:lnTo>
                <a:lnTo>
                  <a:pt x="156753" y="27234"/>
                </a:lnTo>
                <a:lnTo>
                  <a:pt x="156933" y="32197"/>
                </a:lnTo>
                <a:lnTo>
                  <a:pt x="156979" y="35743"/>
                </a:lnTo>
                <a:lnTo>
                  <a:pt x="156218" y="38107"/>
                </a:lnTo>
                <a:lnTo>
                  <a:pt x="154916" y="39683"/>
                </a:lnTo>
                <a:lnTo>
                  <a:pt x="153255" y="40733"/>
                </a:lnTo>
                <a:lnTo>
                  <a:pt x="152148" y="42228"/>
                </a:lnTo>
                <a:lnTo>
                  <a:pt x="151409" y="44017"/>
                </a:lnTo>
                <a:lnTo>
                  <a:pt x="150369" y="50329"/>
                </a:lnTo>
                <a:lnTo>
                  <a:pt x="150224" y="52593"/>
                </a:lnTo>
                <a:lnTo>
                  <a:pt x="149332" y="54897"/>
                </a:lnTo>
                <a:lnTo>
                  <a:pt x="145079" y="61931"/>
                </a:lnTo>
                <a:lnTo>
                  <a:pt x="143806" y="66667"/>
                </a:lnTo>
                <a:lnTo>
                  <a:pt x="143240" y="73535"/>
                </a:lnTo>
                <a:lnTo>
                  <a:pt x="143089" y="77589"/>
                </a:lnTo>
                <a:lnTo>
                  <a:pt x="142196" y="81086"/>
                </a:lnTo>
                <a:lnTo>
                  <a:pt x="139085" y="87087"/>
                </a:lnTo>
                <a:lnTo>
                  <a:pt x="135056" y="92400"/>
                </a:lnTo>
                <a:lnTo>
                  <a:pt x="130620" y="97408"/>
                </a:lnTo>
                <a:lnTo>
                  <a:pt x="126003" y="102279"/>
                </a:lnTo>
                <a:lnTo>
                  <a:pt x="118941" y="109484"/>
                </a:lnTo>
                <a:lnTo>
                  <a:pt x="114198" y="116377"/>
                </a:lnTo>
                <a:lnTo>
                  <a:pt x="111821" y="120438"/>
                </a:lnTo>
                <a:lnTo>
                  <a:pt x="109181" y="127067"/>
                </a:lnTo>
                <a:lnTo>
                  <a:pt x="108477" y="129945"/>
                </a:lnTo>
                <a:lnTo>
                  <a:pt x="106420" y="132658"/>
                </a:lnTo>
                <a:lnTo>
                  <a:pt x="103461" y="135261"/>
                </a:lnTo>
                <a:lnTo>
                  <a:pt x="99902" y="137790"/>
                </a:lnTo>
                <a:lnTo>
                  <a:pt x="97528" y="140269"/>
                </a:lnTo>
                <a:lnTo>
                  <a:pt x="95946" y="142716"/>
                </a:lnTo>
                <a:lnTo>
                  <a:pt x="93394" y="147551"/>
                </a:lnTo>
                <a:lnTo>
                  <a:pt x="89614" y="152346"/>
                </a:lnTo>
                <a:lnTo>
                  <a:pt x="85289" y="159240"/>
                </a:lnTo>
                <a:lnTo>
                  <a:pt x="83023" y="163301"/>
                </a:lnTo>
                <a:lnTo>
                  <a:pt x="78390" y="169929"/>
                </a:lnTo>
                <a:lnTo>
                  <a:pt x="73686" y="175521"/>
                </a:lnTo>
                <a:lnTo>
                  <a:pt x="68949" y="180652"/>
                </a:lnTo>
                <a:lnTo>
                  <a:pt x="61819" y="188004"/>
                </a:lnTo>
                <a:lnTo>
                  <a:pt x="60233" y="190414"/>
                </a:lnTo>
                <a:lnTo>
                  <a:pt x="57208" y="197598"/>
                </a:lnTo>
                <a:lnTo>
                  <a:pt x="52431" y="203960"/>
                </a:lnTo>
                <a:lnTo>
                  <a:pt x="51036" y="205728"/>
                </a:lnTo>
                <a:lnTo>
                  <a:pt x="50415" y="208629"/>
                </a:lnTo>
                <a:lnTo>
                  <a:pt x="50249" y="210515"/>
                </a:lnTo>
                <a:lnTo>
                  <a:pt x="49346" y="212565"/>
                </a:lnTo>
                <a:lnTo>
                  <a:pt x="44308" y="219442"/>
                </a:lnTo>
                <a:lnTo>
                  <a:pt x="43797" y="220104"/>
                </a:lnTo>
                <a:lnTo>
                  <a:pt x="43229" y="222956"/>
                </a:lnTo>
                <a:lnTo>
                  <a:pt x="42781" y="229301"/>
                </a:lnTo>
                <a:lnTo>
                  <a:pt x="42776" y="235419"/>
                </a:lnTo>
                <a:lnTo>
                  <a:pt x="48429" y="235677"/>
                </a:lnTo>
                <a:lnTo>
                  <a:pt x="53418" y="235708"/>
                </a:lnTo>
                <a:lnTo>
                  <a:pt x="54633" y="234917"/>
                </a:lnTo>
                <a:lnTo>
                  <a:pt x="55443" y="233596"/>
                </a:lnTo>
                <a:lnTo>
                  <a:pt x="55983" y="231921"/>
                </a:lnTo>
                <a:lnTo>
                  <a:pt x="57930" y="230805"/>
                </a:lnTo>
                <a:lnTo>
                  <a:pt x="60816" y="230061"/>
                </a:lnTo>
                <a:lnTo>
                  <a:pt x="64327" y="229564"/>
                </a:lnTo>
                <a:lnTo>
                  <a:pt x="67462" y="229234"/>
                </a:lnTo>
                <a:lnTo>
                  <a:pt x="73062" y="228866"/>
                </a:lnTo>
                <a:lnTo>
                  <a:pt x="78196" y="228703"/>
                </a:lnTo>
                <a:lnTo>
                  <a:pt x="80677" y="228659"/>
                </a:lnTo>
                <a:lnTo>
                  <a:pt x="83125" y="227836"/>
                </a:lnTo>
                <a:lnTo>
                  <a:pt x="87960" y="224806"/>
                </a:lnTo>
                <a:lnTo>
                  <a:pt x="92755" y="222929"/>
                </a:lnTo>
                <a:lnTo>
                  <a:pt x="97532" y="222095"/>
                </a:lnTo>
                <a:lnTo>
                  <a:pt x="102302" y="221725"/>
                </a:lnTo>
                <a:lnTo>
                  <a:pt x="109184" y="221560"/>
                </a:lnTo>
                <a:lnTo>
                  <a:pt x="185650" y="221428"/>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71"/>
          <p:cNvSpPr/>
          <p:nvPr/>
        </p:nvSpPr>
        <p:spPr>
          <a:xfrm>
            <a:off x="8515350" y="3686175"/>
            <a:ext cx="164307" cy="7144"/>
          </a:xfrm>
          <a:custGeom>
            <a:avLst/>
            <a:gdLst/>
            <a:ahLst/>
            <a:cxnLst/>
            <a:rect l="0" t="0" r="0" b="0"/>
            <a:pathLst>
              <a:path w="164307" h="7144">
                <a:moveTo>
                  <a:pt x="0" y="7143"/>
                </a:moveTo>
                <a:lnTo>
                  <a:pt x="70149" y="7143"/>
                </a:lnTo>
                <a:lnTo>
                  <a:pt x="73753" y="6350"/>
                </a:lnTo>
                <a:lnTo>
                  <a:pt x="76950" y="5027"/>
                </a:lnTo>
                <a:lnTo>
                  <a:pt x="79875" y="3351"/>
                </a:lnTo>
                <a:lnTo>
                  <a:pt x="82618" y="2233"/>
                </a:lnTo>
                <a:lnTo>
                  <a:pt x="85242" y="1489"/>
                </a:lnTo>
                <a:lnTo>
                  <a:pt x="87784" y="992"/>
                </a:lnTo>
                <a:lnTo>
                  <a:pt x="91067" y="661"/>
                </a:lnTo>
                <a:lnTo>
                  <a:pt x="94842" y="441"/>
                </a:lnTo>
                <a:lnTo>
                  <a:pt x="102476" y="196"/>
                </a:lnTo>
                <a:lnTo>
                  <a:pt x="112031" y="58"/>
                </a:lnTo>
                <a:lnTo>
                  <a:pt x="164306"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72"/>
          <p:cNvSpPr/>
          <p:nvPr/>
        </p:nvSpPr>
        <p:spPr>
          <a:xfrm>
            <a:off x="300037" y="2943225"/>
            <a:ext cx="335757" cy="335756"/>
          </a:xfrm>
          <a:custGeom>
            <a:avLst/>
            <a:gdLst/>
            <a:ahLst/>
            <a:cxnLst/>
            <a:rect l="0" t="0" r="0" b="0"/>
            <a:pathLst>
              <a:path w="335757" h="335756">
                <a:moveTo>
                  <a:pt x="0" y="0"/>
                </a:moveTo>
                <a:lnTo>
                  <a:pt x="6151" y="6150"/>
                </a:lnTo>
                <a:lnTo>
                  <a:pt x="8819" y="6702"/>
                </a:lnTo>
                <a:lnTo>
                  <a:pt x="10642" y="6849"/>
                </a:lnTo>
                <a:lnTo>
                  <a:pt x="11857" y="7741"/>
                </a:lnTo>
                <a:lnTo>
                  <a:pt x="12667" y="9129"/>
                </a:lnTo>
                <a:lnTo>
                  <a:pt x="13207" y="10848"/>
                </a:lnTo>
                <a:lnTo>
                  <a:pt x="15924" y="14875"/>
                </a:lnTo>
                <a:lnTo>
                  <a:pt x="17760" y="17060"/>
                </a:lnTo>
                <a:lnTo>
                  <a:pt x="18984" y="19311"/>
                </a:lnTo>
                <a:lnTo>
                  <a:pt x="20343" y="23928"/>
                </a:lnTo>
                <a:lnTo>
                  <a:pt x="21500" y="25477"/>
                </a:lnTo>
                <a:lnTo>
                  <a:pt x="23064" y="26510"/>
                </a:lnTo>
                <a:lnTo>
                  <a:pt x="31176" y="30079"/>
                </a:lnTo>
                <a:lnTo>
                  <a:pt x="38462" y="34006"/>
                </a:lnTo>
                <a:lnTo>
                  <a:pt x="47027" y="40679"/>
                </a:lnTo>
                <a:lnTo>
                  <a:pt x="52122" y="45331"/>
                </a:lnTo>
                <a:lnTo>
                  <a:pt x="57032" y="52162"/>
                </a:lnTo>
                <a:lnTo>
                  <a:pt x="59452" y="56206"/>
                </a:lnTo>
                <a:lnTo>
                  <a:pt x="66375" y="62815"/>
                </a:lnTo>
                <a:lnTo>
                  <a:pt x="74744" y="69193"/>
                </a:lnTo>
                <a:lnTo>
                  <a:pt x="83755" y="77319"/>
                </a:lnTo>
                <a:lnTo>
                  <a:pt x="90935" y="86222"/>
                </a:lnTo>
                <a:lnTo>
                  <a:pt x="97565" y="95471"/>
                </a:lnTo>
                <a:lnTo>
                  <a:pt x="105804" y="104873"/>
                </a:lnTo>
                <a:lnTo>
                  <a:pt x="114757" y="114343"/>
                </a:lnTo>
                <a:lnTo>
                  <a:pt x="133440" y="133358"/>
                </a:lnTo>
                <a:lnTo>
                  <a:pt x="142915" y="140762"/>
                </a:lnTo>
                <a:lnTo>
                  <a:pt x="152418" y="147492"/>
                </a:lnTo>
                <a:lnTo>
                  <a:pt x="161933" y="155774"/>
                </a:lnTo>
                <a:lnTo>
                  <a:pt x="173570" y="166864"/>
                </a:lnTo>
                <a:lnTo>
                  <a:pt x="180007" y="173155"/>
                </a:lnTo>
                <a:lnTo>
                  <a:pt x="185092" y="178937"/>
                </a:lnTo>
                <a:lnTo>
                  <a:pt x="189276" y="184378"/>
                </a:lnTo>
                <a:lnTo>
                  <a:pt x="196835" y="194658"/>
                </a:lnTo>
                <a:lnTo>
                  <a:pt x="205486" y="204519"/>
                </a:lnTo>
                <a:lnTo>
                  <a:pt x="214623" y="214193"/>
                </a:lnTo>
                <a:lnTo>
                  <a:pt x="223182" y="223784"/>
                </a:lnTo>
                <a:lnTo>
                  <a:pt x="229632" y="233339"/>
                </a:lnTo>
                <a:lnTo>
                  <a:pt x="237261" y="242877"/>
                </a:lnTo>
                <a:lnTo>
                  <a:pt x="245149" y="251614"/>
                </a:lnTo>
                <a:lnTo>
                  <a:pt x="254053" y="261789"/>
                </a:lnTo>
                <a:lnTo>
                  <a:pt x="259227" y="270073"/>
                </a:lnTo>
                <a:lnTo>
                  <a:pt x="269016" y="283417"/>
                </a:lnTo>
                <a:lnTo>
                  <a:pt x="273815" y="291592"/>
                </a:lnTo>
                <a:lnTo>
                  <a:pt x="280979" y="301327"/>
                </a:lnTo>
                <a:lnTo>
                  <a:pt x="290511" y="311728"/>
                </a:lnTo>
                <a:lnTo>
                  <a:pt x="302419" y="323821"/>
                </a:lnTo>
                <a:lnTo>
                  <a:pt x="304800" y="325418"/>
                </a:lnTo>
                <a:lnTo>
                  <a:pt x="309562" y="327193"/>
                </a:lnTo>
                <a:lnTo>
                  <a:pt x="311150" y="328459"/>
                </a:lnTo>
                <a:lnTo>
                  <a:pt x="312208" y="330098"/>
                </a:lnTo>
                <a:lnTo>
                  <a:pt x="312914" y="331984"/>
                </a:lnTo>
                <a:lnTo>
                  <a:pt x="314178" y="333241"/>
                </a:lnTo>
                <a:lnTo>
                  <a:pt x="315814" y="334079"/>
                </a:lnTo>
                <a:lnTo>
                  <a:pt x="320352" y="335425"/>
                </a:lnTo>
                <a:lnTo>
                  <a:pt x="329093" y="335712"/>
                </a:lnTo>
                <a:lnTo>
                  <a:pt x="335641" y="335755"/>
                </a:lnTo>
                <a:lnTo>
                  <a:pt x="335756" y="3286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73"/>
          <p:cNvSpPr/>
          <p:nvPr/>
        </p:nvSpPr>
        <p:spPr>
          <a:xfrm>
            <a:off x="350043" y="2928937"/>
            <a:ext cx="242889" cy="364332"/>
          </a:xfrm>
          <a:custGeom>
            <a:avLst/>
            <a:gdLst/>
            <a:ahLst/>
            <a:cxnLst/>
            <a:rect l="0" t="0" r="0" b="0"/>
            <a:pathLst>
              <a:path w="242889" h="364332">
                <a:moveTo>
                  <a:pt x="242888" y="0"/>
                </a:moveTo>
                <a:lnTo>
                  <a:pt x="233696" y="0"/>
                </a:lnTo>
                <a:lnTo>
                  <a:pt x="235624" y="0"/>
                </a:lnTo>
                <a:lnTo>
                  <a:pt x="235733" y="9943"/>
                </a:lnTo>
                <a:lnTo>
                  <a:pt x="234943" y="12185"/>
                </a:lnTo>
                <a:lnTo>
                  <a:pt x="231949" y="16793"/>
                </a:lnTo>
                <a:lnTo>
                  <a:pt x="225800" y="23849"/>
                </a:lnTo>
                <a:lnTo>
                  <a:pt x="218951" y="34760"/>
                </a:lnTo>
                <a:lnTo>
                  <a:pt x="214258" y="43494"/>
                </a:lnTo>
                <a:lnTo>
                  <a:pt x="208732" y="52668"/>
                </a:lnTo>
                <a:lnTo>
                  <a:pt x="205036" y="57337"/>
                </a:lnTo>
                <a:lnTo>
                  <a:pt x="197490" y="66758"/>
                </a:lnTo>
                <a:lnTo>
                  <a:pt x="191490" y="76237"/>
                </a:lnTo>
                <a:lnTo>
                  <a:pt x="184061" y="87858"/>
                </a:lnTo>
                <a:lnTo>
                  <a:pt x="166357" y="114721"/>
                </a:lnTo>
                <a:lnTo>
                  <a:pt x="162498" y="120931"/>
                </a:lnTo>
                <a:lnTo>
                  <a:pt x="152482" y="138049"/>
                </a:lnTo>
                <a:lnTo>
                  <a:pt x="144234" y="151049"/>
                </a:lnTo>
                <a:lnTo>
                  <a:pt x="73817" y="257177"/>
                </a:lnTo>
                <a:lnTo>
                  <a:pt x="69055" y="263527"/>
                </a:lnTo>
                <a:lnTo>
                  <a:pt x="64293" y="269347"/>
                </a:lnTo>
                <a:lnTo>
                  <a:pt x="59531" y="274815"/>
                </a:lnTo>
                <a:lnTo>
                  <a:pt x="54769" y="280841"/>
                </a:lnTo>
                <a:lnTo>
                  <a:pt x="50006" y="287240"/>
                </a:lnTo>
                <a:lnTo>
                  <a:pt x="45244" y="293887"/>
                </a:lnTo>
                <a:lnTo>
                  <a:pt x="41275" y="299906"/>
                </a:lnTo>
                <a:lnTo>
                  <a:pt x="34749" y="310827"/>
                </a:lnTo>
                <a:lnTo>
                  <a:pt x="31103" y="315962"/>
                </a:lnTo>
                <a:lnTo>
                  <a:pt x="27086" y="320972"/>
                </a:lnTo>
                <a:lnTo>
                  <a:pt x="22820" y="325900"/>
                </a:lnTo>
                <a:lnTo>
                  <a:pt x="15963" y="333493"/>
                </a:lnTo>
                <a:lnTo>
                  <a:pt x="13023" y="336628"/>
                </a:lnTo>
                <a:lnTo>
                  <a:pt x="11064" y="339513"/>
                </a:lnTo>
                <a:lnTo>
                  <a:pt x="8886" y="344834"/>
                </a:lnTo>
                <a:lnTo>
                  <a:pt x="7660" y="352292"/>
                </a:lnTo>
                <a:lnTo>
                  <a:pt x="6694" y="354718"/>
                </a:lnTo>
                <a:lnTo>
                  <a:pt x="0" y="3643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74"/>
          <p:cNvSpPr/>
          <p:nvPr/>
        </p:nvSpPr>
        <p:spPr>
          <a:xfrm>
            <a:off x="721518" y="3057525"/>
            <a:ext cx="307183" cy="7144"/>
          </a:xfrm>
          <a:custGeom>
            <a:avLst/>
            <a:gdLst/>
            <a:ahLst/>
            <a:cxnLst/>
            <a:rect l="0" t="0" r="0" b="0"/>
            <a:pathLst>
              <a:path w="307183" h="7144">
                <a:moveTo>
                  <a:pt x="0" y="0"/>
                </a:moveTo>
                <a:lnTo>
                  <a:pt x="164403" y="0"/>
                </a:lnTo>
                <a:lnTo>
                  <a:pt x="171515" y="793"/>
                </a:lnTo>
                <a:lnTo>
                  <a:pt x="178637" y="2116"/>
                </a:lnTo>
                <a:lnTo>
                  <a:pt x="185766" y="3792"/>
                </a:lnTo>
                <a:lnTo>
                  <a:pt x="192901" y="4909"/>
                </a:lnTo>
                <a:lnTo>
                  <a:pt x="200038" y="5654"/>
                </a:lnTo>
                <a:lnTo>
                  <a:pt x="207178" y="6150"/>
                </a:lnTo>
                <a:lnTo>
                  <a:pt x="214318" y="6481"/>
                </a:lnTo>
                <a:lnTo>
                  <a:pt x="228603" y="6849"/>
                </a:lnTo>
                <a:lnTo>
                  <a:pt x="269160" y="7132"/>
                </a:lnTo>
                <a:lnTo>
                  <a:pt x="295934" y="7143"/>
                </a:lnTo>
                <a:lnTo>
                  <a:pt x="297302" y="6350"/>
                </a:lnTo>
                <a:lnTo>
                  <a:pt x="298214" y="5027"/>
                </a:lnTo>
                <a:lnTo>
                  <a:pt x="299931" y="294"/>
                </a:lnTo>
                <a:lnTo>
                  <a:pt x="303799" y="87"/>
                </a:lnTo>
                <a:lnTo>
                  <a:pt x="30718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75"/>
          <p:cNvSpPr/>
          <p:nvPr/>
        </p:nvSpPr>
        <p:spPr>
          <a:xfrm>
            <a:off x="864419" y="2950368"/>
            <a:ext cx="21407" cy="257176"/>
          </a:xfrm>
          <a:custGeom>
            <a:avLst/>
            <a:gdLst/>
            <a:ahLst/>
            <a:cxnLst/>
            <a:rect l="0" t="0" r="0" b="0"/>
            <a:pathLst>
              <a:path w="21407" h="257176">
                <a:moveTo>
                  <a:pt x="7118" y="0"/>
                </a:moveTo>
                <a:lnTo>
                  <a:pt x="7118" y="23911"/>
                </a:lnTo>
                <a:lnTo>
                  <a:pt x="6324" y="27053"/>
                </a:lnTo>
                <a:lnTo>
                  <a:pt x="5001" y="30736"/>
                </a:lnTo>
                <a:lnTo>
                  <a:pt x="3326" y="34778"/>
                </a:lnTo>
                <a:lnTo>
                  <a:pt x="2209" y="39060"/>
                </a:lnTo>
                <a:lnTo>
                  <a:pt x="1464" y="43503"/>
                </a:lnTo>
                <a:lnTo>
                  <a:pt x="967" y="48052"/>
                </a:lnTo>
                <a:lnTo>
                  <a:pt x="636" y="52672"/>
                </a:lnTo>
                <a:lnTo>
                  <a:pt x="416" y="57340"/>
                </a:lnTo>
                <a:lnTo>
                  <a:pt x="170" y="66760"/>
                </a:lnTo>
                <a:lnTo>
                  <a:pt x="0" y="90499"/>
                </a:lnTo>
                <a:lnTo>
                  <a:pt x="785" y="96052"/>
                </a:lnTo>
                <a:lnTo>
                  <a:pt x="2102" y="102134"/>
                </a:lnTo>
                <a:lnTo>
                  <a:pt x="3774" y="108571"/>
                </a:lnTo>
                <a:lnTo>
                  <a:pt x="5683" y="114449"/>
                </a:lnTo>
                <a:lnTo>
                  <a:pt x="7749" y="119956"/>
                </a:lnTo>
                <a:lnTo>
                  <a:pt x="9920" y="125215"/>
                </a:lnTo>
                <a:lnTo>
                  <a:pt x="11367" y="131101"/>
                </a:lnTo>
                <a:lnTo>
                  <a:pt x="12332" y="137407"/>
                </a:lnTo>
                <a:lnTo>
                  <a:pt x="12975" y="143993"/>
                </a:lnTo>
                <a:lnTo>
                  <a:pt x="14198" y="149970"/>
                </a:lnTo>
                <a:lnTo>
                  <a:pt x="15807" y="155543"/>
                </a:lnTo>
                <a:lnTo>
                  <a:pt x="17673" y="160845"/>
                </a:lnTo>
                <a:lnTo>
                  <a:pt x="18917" y="165968"/>
                </a:lnTo>
                <a:lnTo>
                  <a:pt x="19747" y="170970"/>
                </a:lnTo>
                <a:lnTo>
                  <a:pt x="20300" y="175893"/>
                </a:lnTo>
                <a:lnTo>
                  <a:pt x="20668" y="180762"/>
                </a:lnTo>
                <a:lnTo>
                  <a:pt x="20914" y="185596"/>
                </a:lnTo>
                <a:lnTo>
                  <a:pt x="21187" y="195200"/>
                </a:lnTo>
                <a:lnTo>
                  <a:pt x="21397" y="229568"/>
                </a:lnTo>
                <a:lnTo>
                  <a:pt x="21406" y="257164"/>
                </a:lnTo>
                <a:lnTo>
                  <a:pt x="14262" y="2571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76"/>
          <p:cNvSpPr/>
          <p:nvPr/>
        </p:nvSpPr>
        <p:spPr>
          <a:xfrm>
            <a:off x="1128836" y="2757513"/>
            <a:ext cx="199902" cy="542900"/>
          </a:xfrm>
          <a:custGeom>
            <a:avLst/>
            <a:gdLst/>
            <a:ahLst/>
            <a:cxnLst/>
            <a:rect l="0" t="0" r="0" b="0"/>
            <a:pathLst>
              <a:path w="199902" h="542900">
                <a:moveTo>
                  <a:pt x="199901" y="7118"/>
                </a:moveTo>
                <a:lnTo>
                  <a:pt x="199901" y="3326"/>
                </a:lnTo>
                <a:lnTo>
                  <a:pt x="199107" y="2208"/>
                </a:lnTo>
                <a:lnTo>
                  <a:pt x="197784" y="1463"/>
                </a:lnTo>
                <a:lnTo>
                  <a:pt x="193051" y="61"/>
                </a:lnTo>
                <a:lnTo>
                  <a:pt x="189052" y="0"/>
                </a:lnTo>
                <a:lnTo>
                  <a:pt x="187112" y="785"/>
                </a:lnTo>
                <a:lnTo>
                  <a:pt x="182840" y="3774"/>
                </a:lnTo>
                <a:lnTo>
                  <a:pt x="178295" y="5632"/>
                </a:lnTo>
                <a:lnTo>
                  <a:pt x="172836" y="7251"/>
                </a:lnTo>
                <a:lnTo>
                  <a:pt x="169158" y="8794"/>
                </a:lnTo>
                <a:lnTo>
                  <a:pt x="165118" y="10617"/>
                </a:lnTo>
                <a:lnTo>
                  <a:pt x="161631" y="12625"/>
                </a:lnTo>
                <a:lnTo>
                  <a:pt x="155640" y="16974"/>
                </a:lnTo>
                <a:lnTo>
                  <a:pt x="152138" y="20038"/>
                </a:lnTo>
                <a:lnTo>
                  <a:pt x="148215" y="23669"/>
                </a:lnTo>
                <a:lnTo>
                  <a:pt x="134305" y="37110"/>
                </a:lnTo>
                <a:lnTo>
                  <a:pt x="67510" y="103791"/>
                </a:lnTo>
                <a:lnTo>
                  <a:pt x="63221" y="109666"/>
                </a:lnTo>
                <a:lnTo>
                  <a:pt x="59569" y="115965"/>
                </a:lnTo>
                <a:lnTo>
                  <a:pt x="56340" y="122545"/>
                </a:lnTo>
                <a:lnTo>
                  <a:pt x="52600" y="128519"/>
                </a:lnTo>
                <a:lnTo>
                  <a:pt x="48519" y="134090"/>
                </a:lnTo>
                <a:lnTo>
                  <a:pt x="44211" y="139391"/>
                </a:lnTo>
                <a:lnTo>
                  <a:pt x="40545" y="145306"/>
                </a:lnTo>
                <a:lnTo>
                  <a:pt x="34355" y="158228"/>
                </a:lnTo>
                <a:lnTo>
                  <a:pt x="28959" y="171909"/>
                </a:lnTo>
                <a:lnTo>
                  <a:pt x="23914" y="185927"/>
                </a:lnTo>
                <a:lnTo>
                  <a:pt x="11812" y="221459"/>
                </a:lnTo>
                <a:lnTo>
                  <a:pt x="7033" y="237847"/>
                </a:lnTo>
                <a:lnTo>
                  <a:pt x="4647" y="246662"/>
                </a:lnTo>
                <a:lnTo>
                  <a:pt x="1997" y="262807"/>
                </a:lnTo>
                <a:lnTo>
                  <a:pt x="818" y="277920"/>
                </a:lnTo>
                <a:lnTo>
                  <a:pt x="295" y="292574"/>
                </a:lnTo>
                <a:lnTo>
                  <a:pt x="0" y="318005"/>
                </a:lnTo>
                <a:lnTo>
                  <a:pt x="2048" y="334202"/>
                </a:lnTo>
                <a:lnTo>
                  <a:pt x="4810" y="349339"/>
                </a:lnTo>
                <a:lnTo>
                  <a:pt x="6038" y="364004"/>
                </a:lnTo>
                <a:lnTo>
                  <a:pt x="8700" y="378459"/>
                </a:lnTo>
                <a:lnTo>
                  <a:pt x="12529" y="392821"/>
                </a:lnTo>
                <a:lnTo>
                  <a:pt x="16877" y="407141"/>
                </a:lnTo>
                <a:lnTo>
                  <a:pt x="30861" y="450028"/>
                </a:lnTo>
                <a:lnTo>
                  <a:pt x="34027" y="456379"/>
                </a:lnTo>
                <a:lnTo>
                  <a:pt x="37724" y="462200"/>
                </a:lnTo>
                <a:lnTo>
                  <a:pt x="41777" y="467669"/>
                </a:lnTo>
                <a:lnTo>
                  <a:pt x="45273" y="472902"/>
                </a:lnTo>
                <a:lnTo>
                  <a:pt x="51273" y="482950"/>
                </a:lnTo>
                <a:lnTo>
                  <a:pt x="56586" y="492707"/>
                </a:lnTo>
                <a:lnTo>
                  <a:pt x="59114" y="497531"/>
                </a:lnTo>
                <a:lnTo>
                  <a:pt x="62387" y="501541"/>
                </a:lnTo>
                <a:lnTo>
                  <a:pt x="66156" y="505009"/>
                </a:lnTo>
                <a:lnTo>
                  <a:pt x="70256" y="508114"/>
                </a:lnTo>
                <a:lnTo>
                  <a:pt x="73784" y="510978"/>
                </a:lnTo>
                <a:lnTo>
                  <a:pt x="79820" y="516276"/>
                </a:lnTo>
                <a:lnTo>
                  <a:pt x="83334" y="518800"/>
                </a:lnTo>
                <a:lnTo>
                  <a:pt x="87265" y="521277"/>
                </a:lnTo>
                <a:lnTo>
                  <a:pt x="91473" y="523722"/>
                </a:lnTo>
                <a:lnTo>
                  <a:pt x="100381" y="528555"/>
                </a:lnTo>
                <a:lnTo>
                  <a:pt x="104980" y="530955"/>
                </a:lnTo>
                <a:lnTo>
                  <a:pt x="108839" y="532555"/>
                </a:lnTo>
                <a:lnTo>
                  <a:pt x="112205" y="533622"/>
                </a:lnTo>
                <a:lnTo>
                  <a:pt x="115243" y="534333"/>
                </a:lnTo>
                <a:lnTo>
                  <a:pt x="120736" y="537240"/>
                </a:lnTo>
                <a:lnTo>
                  <a:pt x="123312" y="539126"/>
                </a:lnTo>
                <a:lnTo>
                  <a:pt x="128291" y="541222"/>
                </a:lnTo>
                <a:lnTo>
                  <a:pt x="134162" y="542568"/>
                </a:lnTo>
                <a:lnTo>
                  <a:pt x="140231" y="542834"/>
                </a:lnTo>
                <a:lnTo>
                  <a:pt x="142751" y="54289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77"/>
          <p:cNvSpPr/>
          <p:nvPr/>
        </p:nvSpPr>
        <p:spPr>
          <a:xfrm>
            <a:off x="1357606" y="2928937"/>
            <a:ext cx="278313" cy="321461"/>
          </a:xfrm>
          <a:custGeom>
            <a:avLst/>
            <a:gdLst/>
            <a:ahLst/>
            <a:cxnLst/>
            <a:rect l="0" t="0" r="0" b="0"/>
            <a:pathLst>
              <a:path w="278313" h="321461">
                <a:moveTo>
                  <a:pt x="6850" y="0"/>
                </a:moveTo>
                <a:lnTo>
                  <a:pt x="6850" y="3792"/>
                </a:lnTo>
                <a:lnTo>
                  <a:pt x="6056" y="4910"/>
                </a:lnTo>
                <a:lnTo>
                  <a:pt x="4733" y="5654"/>
                </a:lnTo>
                <a:lnTo>
                  <a:pt x="699" y="6850"/>
                </a:lnTo>
                <a:lnTo>
                  <a:pt x="368" y="7741"/>
                </a:lnTo>
                <a:lnTo>
                  <a:pt x="0" y="10849"/>
                </a:lnTo>
                <a:lnTo>
                  <a:pt x="696" y="12789"/>
                </a:lnTo>
                <a:lnTo>
                  <a:pt x="3586" y="17061"/>
                </a:lnTo>
                <a:lnTo>
                  <a:pt x="11114" y="26271"/>
                </a:lnTo>
                <a:lnTo>
                  <a:pt x="13934" y="33361"/>
                </a:lnTo>
                <a:lnTo>
                  <a:pt x="17407" y="38110"/>
                </a:lnTo>
                <a:lnTo>
                  <a:pt x="23713" y="42867"/>
                </a:lnTo>
                <a:lnTo>
                  <a:pt x="27617" y="45247"/>
                </a:lnTo>
                <a:lnTo>
                  <a:pt x="34071" y="52124"/>
                </a:lnTo>
                <a:lnTo>
                  <a:pt x="39586" y="60473"/>
                </a:lnTo>
                <a:lnTo>
                  <a:pt x="44682" y="69475"/>
                </a:lnTo>
                <a:lnTo>
                  <a:pt x="51710" y="78767"/>
                </a:lnTo>
                <a:lnTo>
                  <a:pt x="60125" y="88189"/>
                </a:lnTo>
                <a:lnTo>
                  <a:pt x="69157" y="97668"/>
                </a:lnTo>
                <a:lnTo>
                  <a:pt x="175831" y="204700"/>
                </a:lnTo>
                <a:lnTo>
                  <a:pt x="183288" y="214274"/>
                </a:lnTo>
                <a:lnTo>
                  <a:pt x="190042" y="223820"/>
                </a:lnTo>
                <a:lnTo>
                  <a:pt x="198335" y="233355"/>
                </a:lnTo>
                <a:lnTo>
                  <a:pt x="207313" y="242884"/>
                </a:lnTo>
                <a:lnTo>
                  <a:pt x="215801" y="252411"/>
                </a:lnTo>
                <a:lnTo>
                  <a:pt x="222219" y="261937"/>
                </a:lnTo>
                <a:lnTo>
                  <a:pt x="229834" y="271462"/>
                </a:lnTo>
                <a:lnTo>
                  <a:pt x="237716" y="280194"/>
                </a:lnTo>
                <a:lnTo>
                  <a:pt x="243866" y="286720"/>
                </a:lnTo>
                <a:lnTo>
                  <a:pt x="256735" y="299852"/>
                </a:lnTo>
                <a:lnTo>
                  <a:pt x="269749" y="312903"/>
                </a:lnTo>
                <a:lnTo>
                  <a:pt x="270222" y="314171"/>
                </a:lnTo>
                <a:lnTo>
                  <a:pt x="270748" y="317696"/>
                </a:lnTo>
                <a:lnTo>
                  <a:pt x="271682" y="318954"/>
                </a:lnTo>
                <a:lnTo>
                  <a:pt x="273098" y="319792"/>
                </a:lnTo>
                <a:lnTo>
                  <a:pt x="278286" y="321460"/>
                </a:lnTo>
                <a:lnTo>
                  <a:pt x="278312" y="3143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78"/>
          <p:cNvSpPr/>
          <p:nvPr/>
        </p:nvSpPr>
        <p:spPr>
          <a:xfrm>
            <a:off x="1335881" y="2971800"/>
            <a:ext cx="242801" cy="235744"/>
          </a:xfrm>
          <a:custGeom>
            <a:avLst/>
            <a:gdLst/>
            <a:ahLst/>
            <a:cxnLst/>
            <a:rect l="0" t="0" r="0" b="0"/>
            <a:pathLst>
              <a:path w="242801" h="235744">
                <a:moveTo>
                  <a:pt x="235744" y="0"/>
                </a:moveTo>
                <a:lnTo>
                  <a:pt x="242593" y="0"/>
                </a:lnTo>
                <a:lnTo>
                  <a:pt x="242800" y="3792"/>
                </a:lnTo>
                <a:lnTo>
                  <a:pt x="242035" y="5703"/>
                </a:lnTo>
                <a:lnTo>
                  <a:pt x="237167" y="12184"/>
                </a:lnTo>
                <a:lnTo>
                  <a:pt x="232937" y="16792"/>
                </a:lnTo>
                <a:lnTo>
                  <a:pt x="226294" y="21486"/>
                </a:lnTo>
                <a:lnTo>
                  <a:pt x="222300" y="23849"/>
                </a:lnTo>
                <a:lnTo>
                  <a:pt x="215746" y="30708"/>
                </a:lnTo>
                <a:lnTo>
                  <a:pt x="212887" y="34759"/>
                </a:lnTo>
                <a:lnTo>
                  <a:pt x="210187" y="39048"/>
                </a:lnTo>
                <a:lnTo>
                  <a:pt x="207593" y="43494"/>
                </a:lnTo>
                <a:lnTo>
                  <a:pt x="205070" y="48046"/>
                </a:lnTo>
                <a:lnTo>
                  <a:pt x="201801" y="52668"/>
                </a:lnTo>
                <a:lnTo>
                  <a:pt x="198034" y="57337"/>
                </a:lnTo>
                <a:lnTo>
                  <a:pt x="193935" y="62037"/>
                </a:lnTo>
                <a:lnTo>
                  <a:pt x="189615" y="66758"/>
                </a:lnTo>
                <a:lnTo>
                  <a:pt x="180582" y="76237"/>
                </a:lnTo>
                <a:lnTo>
                  <a:pt x="152365" y="104778"/>
                </a:lnTo>
                <a:lnTo>
                  <a:pt x="147614" y="108746"/>
                </a:lnTo>
                <a:lnTo>
                  <a:pt x="142859" y="112184"/>
                </a:lnTo>
                <a:lnTo>
                  <a:pt x="138102" y="115271"/>
                </a:lnTo>
                <a:lnTo>
                  <a:pt x="133343" y="118916"/>
                </a:lnTo>
                <a:lnTo>
                  <a:pt x="128583" y="122933"/>
                </a:lnTo>
                <a:lnTo>
                  <a:pt x="123822" y="127199"/>
                </a:lnTo>
                <a:lnTo>
                  <a:pt x="114298" y="136172"/>
                </a:lnTo>
                <a:lnTo>
                  <a:pt x="109536" y="140787"/>
                </a:lnTo>
                <a:lnTo>
                  <a:pt x="105568" y="145452"/>
                </a:lnTo>
                <a:lnTo>
                  <a:pt x="102129" y="150149"/>
                </a:lnTo>
                <a:lnTo>
                  <a:pt x="99042" y="154868"/>
                </a:lnTo>
                <a:lnTo>
                  <a:pt x="94603" y="158808"/>
                </a:lnTo>
                <a:lnTo>
                  <a:pt x="89262" y="162228"/>
                </a:lnTo>
                <a:lnTo>
                  <a:pt x="83321" y="165302"/>
                </a:lnTo>
                <a:lnTo>
                  <a:pt x="77772" y="168938"/>
                </a:lnTo>
                <a:lnTo>
                  <a:pt x="72485" y="172951"/>
                </a:lnTo>
                <a:lnTo>
                  <a:pt x="67374" y="177213"/>
                </a:lnTo>
                <a:lnTo>
                  <a:pt x="63172" y="180848"/>
                </a:lnTo>
                <a:lnTo>
                  <a:pt x="56387" y="187004"/>
                </a:lnTo>
                <a:lnTo>
                  <a:pt x="52672" y="189757"/>
                </a:lnTo>
                <a:lnTo>
                  <a:pt x="48609" y="192385"/>
                </a:lnTo>
                <a:lnTo>
                  <a:pt x="44312" y="194932"/>
                </a:lnTo>
                <a:lnTo>
                  <a:pt x="37421" y="199878"/>
                </a:lnTo>
                <a:lnTo>
                  <a:pt x="31713" y="204722"/>
                </a:lnTo>
                <a:lnTo>
                  <a:pt x="26530" y="209521"/>
                </a:lnTo>
                <a:lnTo>
                  <a:pt x="19149" y="216685"/>
                </a:lnTo>
                <a:lnTo>
                  <a:pt x="8563" y="227188"/>
                </a:lnTo>
                <a:lnTo>
                  <a:pt x="8090" y="228452"/>
                </a:lnTo>
                <a:lnTo>
                  <a:pt x="7564" y="231974"/>
                </a:lnTo>
                <a:lnTo>
                  <a:pt x="6630" y="233230"/>
                </a:lnTo>
                <a:lnTo>
                  <a:pt x="5214" y="234068"/>
                </a:lnTo>
                <a:lnTo>
                  <a:pt x="0" y="2357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79"/>
          <p:cNvSpPr/>
          <p:nvPr/>
        </p:nvSpPr>
        <p:spPr>
          <a:xfrm>
            <a:off x="1664493" y="3093243"/>
            <a:ext cx="157164" cy="14289"/>
          </a:xfrm>
          <a:custGeom>
            <a:avLst/>
            <a:gdLst/>
            <a:ahLst/>
            <a:cxnLst/>
            <a:rect l="0" t="0" r="0" b="0"/>
            <a:pathLst>
              <a:path w="157164" h="14289">
                <a:moveTo>
                  <a:pt x="0" y="0"/>
                </a:moveTo>
                <a:lnTo>
                  <a:pt x="20792" y="0"/>
                </a:lnTo>
                <a:lnTo>
                  <a:pt x="24974" y="794"/>
                </a:lnTo>
                <a:lnTo>
                  <a:pt x="29349" y="2117"/>
                </a:lnTo>
                <a:lnTo>
                  <a:pt x="33854" y="3793"/>
                </a:lnTo>
                <a:lnTo>
                  <a:pt x="37651" y="4910"/>
                </a:lnTo>
                <a:lnTo>
                  <a:pt x="40975" y="5655"/>
                </a:lnTo>
                <a:lnTo>
                  <a:pt x="43986" y="6151"/>
                </a:lnTo>
                <a:lnTo>
                  <a:pt x="47580" y="7276"/>
                </a:lnTo>
                <a:lnTo>
                  <a:pt x="51564" y="8819"/>
                </a:lnTo>
                <a:lnTo>
                  <a:pt x="55807" y="10642"/>
                </a:lnTo>
                <a:lnTo>
                  <a:pt x="60224" y="11857"/>
                </a:lnTo>
                <a:lnTo>
                  <a:pt x="64756" y="12668"/>
                </a:lnTo>
                <a:lnTo>
                  <a:pt x="69364" y="13208"/>
                </a:lnTo>
                <a:lnTo>
                  <a:pt x="74024" y="13568"/>
                </a:lnTo>
                <a:lnTo>
                  <a:pt x="78718" y="13808"/>
                </a:lnTo>
                <a:lnTo>
                  <a:pt x="88167" y="14075"/>
                </a:lnTo>
                <a:lnTo>
                  <a:pt x="119579" y="14282"/>
                </a:lnTo>
                <a:lnTo>
                  <a:pt x="157163" y="142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80"/>
          <p:cNvSpPr/>
          <p:nvPr/>
        </p:nvSpPr>
        <p:spPr>
          <a:xfrm>
            <a:off x="1878806" y="2971800"/>
            <a:ext cx="28576" cy="242888"/>
          </a:xfrm>
          <a:custGeom>
            <a:avLst/>
            <a:gdLst/>
            <a:ahLst/>
            <a:cxnLst/>
            <a:rect l="0" t="0" r="0" b="0"/>
            <a:pathLst>
              <a:path w="28576" h="242888">
                <a:moveTo>
                  <a:pt x="0" y="0"/>
                </a:moveTo>
                <a:lnTo>
                  <a:pt x="13985" y="0"/>
                </a:lnTo>
                <a:lnTo>
                  <a:pt x="14198" y="3792"/>
                </a:lnTo>
                <a:lnTo>
                  <a:pt x="15022" y="5703"/>
                </a:lnTo>
                <a:lnTo>
                  <a:pt x="16364" y="7771"/>
                </a:lnTo>
                <a:lnTo>
                  <a:pt x="18053" y="9943"/>
                </a:lnTo>
                <a:lnTo>
                  <a:pt x="19179" y="12978"/>
                </a:lnTo>
                <a:lnTo>
                  <a:pt x="19930" y="16590"/>
                </a:lnTo>
                <a:lnTo>
                  <a:pt x="20430" y="20585"/>
                </a:lnTo>
                <a:lnTo>
                  <a:pt x="20764" y="24835"/>
                </a:lnTo>
                <a:lnTo>
                  <a:pt x="20986" y="29257"/>
                </a:lnTo>
                <a:lnTo>
                  <a:pt x="21233" y="38403"/>
                </a:lnTo>
                <a:lnTo>
                  <a:pt x="21405" y="61952"/>
                </a:lnTo>
                <a:lnTo>
                  <a:pt x="20620" y="66701"/>
                </a:lnTo>
                <a:lnTo>
                  <a:pt x="19303" y="71455"/>
                </a:lnTo>
                <a:lnTo>
                  <a:pt x="17631" y="76212"/>
                </a:lnTo>
                <a:lnTo>
                  <a:pt x="16516" y="80970"/>
                </a:lnTo>
                <a:lnTo>
                  <a:pt x="15773" y="85730"/>
                </a:lnTo>
                <a:lnTo>
                  <a:pt x="15278" y="90490"/>
                </a:lnTo>
                <a:lnTo>
                  <a:pt x="14948" y="96046"/>
                </a:lnTo>
                <a:lnTo>
                  <a:pt x="14581" y="108568"/>
                </a:lnTo>
                <a:lnTo>
                  <a:pt x="14313" y="140199"/>
                </a:lnTo>
                <a:lnTo>
                  <a:pt x="14290" y="169042"/>
                </a:lnTo>
                <a:lnTo>
                  <a:pt x="15083" y="173814"/>
                </a:lnTo>
                <a:lnTo>
                  <a:pt x="16405" y="178582"/>
                </a:lnTo>
                <a:lnTo>
                  <a:pt x="18080" y="183348"/>
                </a:lnTo>
                <a:lnTo>
                  <a:pt x="19197" y="188113"/>
                </a:lnTo>
                <a:lnTo>
                  <a:pt x="19942" y="192877"/>
                </a:lnTo>
                <a:lnTo>
                  <a:pt x="20438" y="197641"/>
                </a:lnTo>
                <a:lnTo>
                  <a:pt x="20990" y="205051"/>
                </a:lnTo>
                <a:lnTo>
                  <a:pt x="21137" y="208138"/>
                </a:lnTo>
                <a:lnTo>
                  <a:pt x="22029" y="210990"/>
                </a:lnTo>
                <a:lnTo>
                  <a:pt x="23417" y="213685"/>
                </a:lnTo>
                <a:lnTo>
                  <a:pt x="25136" y="216275"/>
                </a:lnTo>
                <a:lnTo>
                  <a:pt x="26282" y="218796"/>
                </a:lnTo>
                <a:lnTo>
                  <a:pt x="27047" y="221270"/>
                </a:lnTo>
                <a:lnTo>
                  <a:pt x="27896" y="226136"/>
                </a:lnTo>
                <a:lnTo>
                  <a:pt x="28374" y="233338"/>
                </a:lnTo>
                <a:lnTo>
                  <a:pt x="28575"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81"/>
          <p:cNvSpPr/>
          <p:nvPr/>
        </p:nvSpPr>
        <p:spPr>
          <a:xfrm>
            <a:off x="2035968" y="2914652"/>
            <a:ext cx="192784" cy="278605"/>
          </a:xfrm>
          <a:custGeom>
            <a:avLst/>
            <a:gdLst/>
            <a:ahLst/>
            <a:cxnLst/>
            <a:rect l="0" t="0" r="0" b="0"/>
            <a:pathLst>
              <a:path w="192784" h="278605">
                <a:moveTo>
                  <a:pt x="0" y="35716"/>
                </a:moveTo>
                <a:lnTo>
                  <a:pt x="0" y="31924"/>
                </a:lnTo>
                <a:lnTo>
                  <a:pt x="794" y="30807"/>
                </a:lnTo>
                <a:lnTo>
                  <a:pt x="2117" y="30062"/>
                </a:lnTo>
                <a:lnTo>
                  <a:pt x="6151" y="28867"/>
                </a:lnTo>
                <a:lnTo>
                  <a:pt x="10642" y="28660"/>
                </a:lnTo>
                <a:lnTo>
                  <a:pt x="20792" y="28598"/>
                </a:lnTo>
                <a:lnTo>
                  <a:pt x="24180" y="27796"/>
                </a:lnTo>
                <a:lnTo>
                  <a:pt x="30062" y="24788"/>
                </a:lnTo>
                <a:lnTo>
                  <a:pt x="35321" y="22922"/>
                </a:lnTo>
                <a:lnTo>
                  <a:pt x="41099" y="21299"/>
                </a:lnTo>
                <a:lnTo>
                  <a:pt x="44862" y="19754"/>
                </a:lnTo>
                <a:lnTo>
                  <a:pt x="48958" y="17931"/>
                </a:lnTo>
                <a:lnTo>
                  <a:pt x="57743" y="13789"/>
                </a:lnTo>
                <a:lnTo>
                  <a:pt x="62307" y="11573"/>
                </a:lnTo>
                <a:lnTo>
                  <a:pt x="66938" y="10096"/>
                </a:lnTo>
                <a:lnTo>
                  <a:pt x="71613" y="9111"/>
                </a:lnTo>
                <a:lnTo>
                  <a:pt x="76317" y="8454"/>
                </a:lnTo>
                <a:lnTo>
                  <a:pt x="81835" y="8017"/>
                </a:lnTo>
                <a:lnTo>
                  <a:pt x="87894" y="7725"/>
                </a:lnTo>
                <a:lnTo>
                  <a:pt x="94315" y="7530"/>
                </a:lnTo>
                <a:lnTo>
                  <a:pt x="100183" y="6607"/>
                </a:lnTo>
                <a:lnTo>
                  <a:pt x="105683" y="5198"/>
                </a:lnTo>
                <a:lnTo>
                  <a:pt x="110936" y="3464"/>
                </a:lnTo>
                <a:lnTo>
                  <a:pt x="116027" y="2309"/>
                </a:lnTo>
                <a:lnTo>
                  <a:pt x="121007" y="1538"/>
                </a:lnTo>
                <a:lnTo>
                  <a:pt x="125915" y="1025"/>
                </a:lnTo>
                <a:lnTo>
                  <a:pt x="130775" y="682"/>
                </a:lnTo>
                <a:lnTo>
                  <a:pt x="135602" y="454"/>
                </a:lnTo>
                <a:lnTo>
                  <a:pt x="145199" y="200"/>
                </a:lnTo>
                <a:lnTo>
                  <a:pt x="180851" y="0"/>
                </a:lnTo>
                <a:lnTo>
                  <a:pt x="182480" y="793"/>
                </a:lnTo>
                <a:lnTo>
                  <a:pt x="183566" y="2115"/>
                </a:lnTo>
                <a:lnTo>
                  <a:pt x="184290" y="3791"/>
                </a:lnTo>
                <a:lnTo>
                  <a:pt x="189101" y="9941"/>
                </a:lnTo>
                <a:lnTo>
                  <a:pt x="190361" y="12183"/>
                </a:lnTo>
                <a:lnTo>
                  <a:pt x="191761" y="16790"/>
                </a:lnTo>
                <a:lnTo>
                  <a:pt x="192384" y="23601"/>
                </a:lnTo>
                <a:lnTo>
                  <a:pt x="192660" y="31919"/>
                </a:lnTo>
                <a:lnTo>
                  <a:pt x="192783" y="40908"/>
                </a:lnTo>
                <a:lnTo>
                  <a:pt x="192022" y="45527"/>
                </a:lnTo>
                <a:lnTo>
                  <a:pt x="190721" y="50194"/>
                </a:lnTo>
                <a:lnTo>
                  <a:pt x="189060" y="54894"/>
                </a:lnTo>
                <a:lnTo>
                  <a:pt x="187159" y="59614"/>
                </a:lnTo>
                <a:lnTo>
                  <a:pt x="185098" y="64348"/>
                </a:lnTo>
                <a:lnTo>
                  <a:pt x="182930" y="69091"/>
                </a:lnTo>
                <a:lnTo>
                  <a:pt x="181485" y="74635"/>
                </a:lnTo>
                <a:lnTo>
                  <a:pt x="180521" y="80712"/>
                </a:lnTo>
                <a:lnTo>
                  <a:pt x="179879" y="87145"/>
                </a:lnTo>
                <a:lnTo>
                  <a:pt x="178657" y="93021"/>
                </a:lnTo>
                <a:lnTo>
                  <a:pt x="177048" y="98526"/>
                </a:lnTo>
                <a:lnTo>
                  <a:pt x="175182" y="103783"/>
                </a:lnTo>
                <a:lnTo>
                  <a:pt x="173145" y="108875"/>
                </a:lnTo>
                <a:lnTo>
                  <a:pt x="170992" y="113858"/>
                </a:lnTo>
                <a:lnTo>
                  <a:pt x="168764" y="118767"/>
                </a:lnTo>
                <a:lnTo>
                  <a:pt x="166484" y="124421"/>
                </a:lnTo>
                <a:lnTo>
                  <a:pt x="161835" y="137053"/>
                </a:lnTo>
                <a:lnTo>
                  <a:pt x="159484" y="142962"/>
                </a:lnTo>
                <a:lnTo>
                  <a:pt x="157123" y="148488"/>
                </a:lnTo>
                <a:lnTo>
                  <a:pt x="154755" y="153760"/>
                </a:lnTo>
                <a:lnTo>
                  <a:pt x="153176" y="158862"/>
                </a:lnTo>
                <a:lnTo>
                  <a:pt x="152124" y="163851"/>
                </a:lnTo>
                <a:lnTo>
                  <a:pt x="151422" y="168765"/>
                </a:lnTo>
                <a:lnTo>
                  <a:pt x="150954" y="174421"/>
                </a:lnTo>
                <a:lnTo>
                  <a:pt x="150643" y="180574"/>
                </a:lnTo>
                <a:lnTo>
                  <a:pt x="150296" y="192966"/>
                </a:lnTo>
                <a:lnTo>
                  <a:pt x="150043" y="222840"/>
                </a:lnTo>
                <a:lnTo>
                  <a:pt x="150020" y="251285"/>
                </a:lnTo>
                <a:lnTo>
                  <a:pt x="150814" y="254041"/>
                </a:lnTo>
                <a:lnTo>
                  <a:pt x="154929" y="261713"/>
                </a:lnTo>
                <a:lnTo>
                  <a:pt x="157295" y="269013"/>
                </a:lnTo>
                <a:lnTo>
                  <a:pt x="163226" y="277184"/>
                </a:lnTo>
                <a:lnTo>
                  <a:pt x="164307" y="27860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82"/>
          <p:cNvSpPr/>
          <p:nvPr/>
        </p:nvSpPr>
        <p:spPr>
          <a:xfrm>
            <a:off x="2078831" y="3057525"/>
            <a:ext cx="242888" cy="21405"/>
          </a:xfrm>
          <a:custGeom>
            <a:avLst/>
            <a:gdLst/>
            <a:ahLst/>
            <a:cxnLst/>
            <a:rect l="0" t="0" r="0" b="0"/>
            <a:pathLst>
              <a:path w="242888" h="21405">
                <a:moveTo>
                  <a:pt x="0" y="0"/>
                </a:moveTo>
                <a:lnTo>
                  <a:pt x="9943" y="0"/>
                </a:lnTo>
                <a:lnTo>
                  <a:pt x="12185" y="793"/>
                </a:lnTo>
                <a:lnTo>
                  <a:pt x="14473" y="2116"/>
                </a:lnTo>
                <a:lnTo>
                  <a:pt x="16792" y="3792"/>
                </a:lnTo>
                <a:lnTo>
                  <a:pt x="19926" y="4909"/>
                </a:lnTo>
                <a:lnTo>
                  <a:pt x="23603" y="5654"/>
                </a:lnTo>
                <a:lnTo>
                  <a:pt x="27641" y="6150"/>
                </a:lnTo>
                <a:lnTo>
                  <a:pt x="31921" y="6481"/>
                </a:lnTo>
                <a:lnTo>
                  <a:pt x="36362" y="6702"/>
                </a:lnTo>
                <a:lnTo>
                  <a:pt x="40910" y="6849"/>
                </a:lnTo>
                <a:lnTo>
                  <a:pt x="45530" y="7741"/>
                </a:lnTo>
                <a:lnTo>
                  <a:pt x="50197" y="9129"/>
                </a:lnTo>
                <a:lnTo>
                  <a:pt x="54896" y="10848"/>
                </a:lnTo>
                <a:lnTo>
                  <a:pt x="61203" y="11995"/>
                </a:lnTo>
                <a:lnTo>
                  <a:pt x="68583" y="12759"/>
                </a:lnTo>
                <a:lnTo>
                  <a:pt x="76678" y="13268"/>
                </a:lnTo>
                <a:lnTo>
                  <a:pt x="89906" y="13834"/>
                </a:lnTo>
                <a:lnTo>
                  <a:pt x="95656" y="13985"/>
                </a:lnTo>
                <a:lnTo>
                  <a:pt x="102665" y="14880"/>
                </a:lnTo>
                <a:lnTo>
                  <a:pt x="110512" y="16270"/>
                </a:lnTo>
                <a:lnTo>
                  <a:pt x="118918" y="17990"/>
                </a:lnTo>
                <a:lnTo>
                  <a:pt x="126904" y="19137"/>
                </a:lnTo>
                <a:lnTo>
                  <a:pt x="134609" y="19902"/>
                </a:lnTo>
                <a:lnTo>
                  <a:pt x="142127" y="20411"/>
                </a:lnTo>
                <a:lnTo>
                  <a:pt x="154713" y="20978"/>
                </a:lnTo>
                <a:lnTo>
                  <a:pt x="166392" y="21229"/>
                </a:lnTo>
                <a:lnTo>
                  <a:pt x="196507" y="21404"/>
                </a:lnTo>
                <a:lnTo>
                  <a:pt x="201648" y="20619"/>
                </a:lnTo>
                <a:lnTo>
                  <a:pt x="206663" y="19302"/>
                </a:lnTo>
                <a:lnTo>
                  <a:pt x="211594" y="17631"/>
                </a:lnTo>
                <a:lnTo>
                  <a:pt x="215675" y="16516"/>
                </a:lnTo>
                <a:lnTo>
                  <a:pt x="219190" y="15773"/>
                </a:lnTo>
                <a:lnTo>
                  <a:pt x="222326" y="15278"/>
                </a:lnTo>
                <a:lnTo>
                  <a:pt x="226005" y="14948"/>
                </a:lnTo>
                <a:lnTo>
                  <a:pt x="230045" y="14727"/>
                </a:lnTo>
                <a:lnTo>
                  <a:pt x="242887"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83"/>
          <p:cNvSpPr/>
          <p:nvPr/>
        </p:nvSpPr>
        <p:spPr>
          <a:xfrm>
            <a:off x="2328862" y="2843212"/>
            <a:ext cx="198570" cy="378620"/>
          </a:xfrm>
          <a:custGeom>
            <a:avLst/>
            <a:gdLst/>
            <a:ahLst/>
            <a:cxnLst/>
            <a:rect l="0" t="0" r="0" b="0"/>
            <a:pathLst>
              <a:path w="198570" h="378620">
                <a:moveTo>
                  <a:pt x="21431" y="0"/>
                </a:moveTo>
                <a:lnTo>
                  <a:pt x="21431" y="3792"/>
                </a:lnTo>
                <a:lnTo>
                  <a:pt x="22225" y="4910"/>
                </a:lnTo>
                <a:lnTo>
                  <a:pt x="23548" y="5654"/>
                </a:lnTo>
                <a:lnTo>
                  <a:pt x="27582" y="6850"/>
                </a:lnTo>
                <a:lnTo>
                  <a:pt x="32073" y="14641"/>
                </a:lnTo>
                <a:lnTo>
                  <a:pt x="34876" y="17699"/>
                </a:lnTo>
                <a:lnTo>
                  <a:pt x="38332" y="20530"/>
                </a:lnTo>
                <a:lnTo>
                  <a:pt x="42223" y="23212"/>
                </a:lnTo>
                <a:lnTo>
                  <a:pt x="46405" y="26587"/>
                </a:lnTo>
                <a:lnTo>
                  <a:pt x="50781" y="30425"/>
                </a:lnTo>
                <a:lnTo>
                  <a:pt x="55285" y="34571"/>
                </a:lnTo>
                <a:lnTo>
                  <a:pt x="64523" y="43411"/>
                </a:lnTo>
                <a:lnTo>
                  <a:pt x="101437" y="80025"/>
                </a:lnTo>
                <a:lnTo>
                  <a:pt x="107312" y="86687"/>
                </a:lnTo>
                <a:lnTo>
                  <a:pt x="112816" y="93510"/>
                </a:lnTo>
                <a:lnTo>
                  <a:pt x="118074" y="100440"/>
                </a:lnTo>
                <a:lnTo>
                  <a:pt x="128148" y="114490"/>
                </a:lnTo>
                <a:lnTo>
                  <a:pt x="133057" y="121570"/>
                </a:lnTo>
                <a:lnTo>
                  <a:pt x="138711" y="128672"/>
                </a:lnTo>
                <a:lnTo>
                  <a:pt x="144862" y="135788"/>
                </a:lnTo>
                <a:lnTo>
                  <a:pt x="151343" y="142913"/>
                </a:lnTo>
                <a:lnTo>
                  <a:pt x="157252" y="150044"/>
                </a:lnTo>
                <a:lnTo>
                  <a:pt x="162778" y="157179"/>
                </a:lnTo>
                <a:lnTo>
                  <a:pt x="168050" y="164317"/>
                </a:lnTo>
                <a:lnTo>
                  <a:pt x="172358" y="171457"/>
                </a:lnTo>
                <a:lnTo>
                  <a:pt x="176024" y="178599"/>
                </a:lnTo>
                <a:lnTo>
                  <a:pt x="179262" y="185741"/>
                </a:lnTo>
                <a:lnTo>
                  <a:pt x="182214" y="192883"/>
                </a:lnTo>
                <a:lnTo>
                  <a:pt x="184976" y="200027"/>
                </a:lnTo>
                <a:lnTo>
                  <a:pt x="190162" y="214313"/>
                </a:lnTo>
                <a:lnTo>
                  <a:pt x="195112" y="228600"/>
                </a:lnTo>
                <a:lnTo>
                  <a:pt x="196750" y="234950"/>
                </a:lnTo>
                <a:lnTo>
                  <a:pt x="198569" y="246239"/>
                </a:lnTo>
                <a:lnTo>
                  <a:pt x="198261" y="252266"/>
                </a:lnTo>
                <a:lnTo>
                  <a:pt x="197262" y="258665"/>
                </a:lnTo>
                <a:lnTo>
                  <a:pt x="195801" y="265312"/>
                </a:lnTo>
                <a:lnTo>
                  <a:pt x="192062" y="276931"/>
                </a:lnTo>
                <a:lnTo>
                  <a:pt x="189954" y="282252"/>
                </a:lnTo>
                <a:lnTo>
                  <a:pt x="186961" y="287387"/>
                </a:lnTo>
                <a:lnTo>
                  <a:pt x="183378" y="292397"/>
                </a:lnTo>
                <a:lnTo>
                  <a:pt x="179402" y="297325"/>
                </a:lnTo>
                <a:lnTo>
                  <a:pt x="175164" y="302198"/>
                </a:lnTo>
                <a:lnTo>
                  <a:pt x="170751" y="307034"/>
                </a:lnTo>
                <a:lnTo>
                  <a:pt x="166221" y="311846"/>
                </a:lnTo>
                <a:lnTo>
                  <a:pt x="160821" y="316641"/>
                </a:lnTo>
                <a:lnTo>
                  <a:pt x="154839" y="321425"/>
                </a:lnTo>
                <a:lnTo>
                  <a:pt x="148470" y="326202"/>
                </a:lnTo>
                <a:lnTo>
                  <a:pt x="142636" y="330181"/>
                </a:lnTo>
                <a:lnTo>
                  <a:pt x="137159" y="333627"/>
                </a:lnTo>
                <a:lnTo>
                  <a:pt x="131921" y="336718"/>
                </a:lnTo>
                <a:lnTo>
                  <a:pt x="119750" y="344386"/>
                </a:lnTo>
                <a:lnTo>
                  <a:pt x="113171" y="348653"/>
                </a:lnTo>
                <a:lnTo>
                  <a:pt x="106404" y="352292"/>
                </a:lnTo>
                <a:lnTo>
                  <a:pt x="99511" y="355511"/>
                </a:lnTo>
                <a:lnTo>
                  <a:pt x="92534" y="358451"/>
                </a:lnTo>
                <a:lnTo>
                  <a:pt x="85502" y="360411"/>
                </a:lnTo>
                <a:lnTo>
                  <a:pt x="78433" y="361718"/>
                </a:lnTo>
                <a:lnTo>
                  <a:pt x="71338" y="362589"/>
                </a:lnTo>
                <a:lnTo>
                  <a:pt x="65021" y="363963"/>
                </a:lnTo>
                <a:lnTo>
                  <a:pt x="59223" y="365674"/>
                </a:lnTo>
                <a:lnTo>
                  <a:pt x="53769" y="367607"/>
                </a:lnTo>
                <a:lnTo>
                  <a:pt x="48546" y="368897"/>
                </a:lnTo>
                <a:lnTo>
                  <a:pt x="43477" y="369756"/>
                </a:lnTo>
                <a:lnTo>
                  <a:pt x="38509" y="370329"/>
                </a:lnTo>
                <a:lnTo>
                  <a:pt x="33610" y="370711"/>
                </a:lnTo>
                <a:lnTo>
                  <a:pt x="28757" y="370966"/>
                </a:lnTo>
                <a:lnTo>
                  <a:pt x="23934" y="371135"/>
                </a:lnTo>
                <a:lnTo>
                  <a:pt x="19925" y="372042"/>
                </a:lnTo>
                <a:lnTo>
                  <a:pt x="16458" y="373441"/>
                </a:lnTo>
                <a:lnTo>
                  <a:pt x="10490" y="376317"/>
                </a:lnTo>
                <a:lnTo>
                  <a:pt x="5191" y="377596"/>
                </a:lnTo>
                <a:lnTo>
                  <a:pt x="0" y="3786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84"/>
          <p:cNvSpPr/>
          <p:nvPr/>
        </p:nvSpPr>
        <p:spPr>
          <a:xfrm>
            <a:off x="2743200" y="2936081"/>
            <a:ext cx="56068" cy="221457"/>
          </a:xfrm>
          <a:custGeom>
            <a:avLst/>
            <a:gdLst/>
            <a:ahLst/>
            <a:cxnLst/>
            <a:rect l="0" t="0" r="0" b="0"/>
            <a:pathLst>
              <a:path w="56068" h="221457">
                <a:moveTo>
                  <a:pt x="0" y="0"/>
                </a:moveTo>
                <a:lnTo>
                  <a:pt x="0" y="3792"/>
                </a:lnTo>
                <a:lnTo>
                  <a:pt x="793" y="4909"/>
                </a:lnTo>
                <a:lnTo>
                  <a:pt x="2116" y="5654"/>
                </a:lnTo>
                <a:lnTo>
                  <a:pt x="3792" y="6151"/>
                </a:lnTo>
                <a:lnTo>
                  <a:pt x="4909" y="7275"/>
                </a:lnTo>
                <a:lnTo>
                  <a:pt x="5654" y="8819"/>
                </a:lnTo>
                <a:lnTo>
                  <a:pt x="6481" y="12651"/>
                </a:lnTo>
                <a:lnTo>
                  <a:pt x="6849" y="16999"/>
                </a:lnTo>
                <a:lnTo>
                  <a:pt x="7012" y="23695"/>
                </a:lnTo>
                <a:lnTo>
                  <a:pt x="7141" y="58454"/>
                </a:lnTo>
                <a:lnTo>
                  <a:pt x="7935" y="62781"/>
                </a:lnTo>
                <a:lnTo>
                  <a:pt x="9259" y="68048"/>
                </a:lnTo>
                <a:lnTo>
                  <a:pt x="10935" y="73940"/>
                </a:lnTo>
                <a:lnTo>
                  <a:pt x="12052" y="79456"/>
                </a:lnTo>
                <a:lnTo>
                  <a:pt x="12797" y="84721"/>
                </a:lnTo>
                <a:lnTo>
                  <a:pt x="13294" y="89818"/>
                </a:lnTo>
                <a:lnTo>
                  <a:pt x="14419" y="94804"/>
                </a:lnTo>
                <a:lnTo>
                  <a:pt x="15962" y="99715"/>
                </a:lnTo>
                <a:lnTo>
                  <a:pt x="17785" y="104577"/>
                </a:lnTo>
                <a:lnTo>
                  <a:pt x="19794" y="109405"/>
                </a:lnTo>
                <a:lnTo>
                  <a:pt x="21927" y="114212"/>
                </a:lnTo>
                <a:lnTo>
                  <a:pt x="24143" y="119004"/>
                </a:lnTo>
                <a:lnTo>
                  <a:pt x="25620" y="123786"/>
                </a:lnTo>
                <a:lnTo>
                  <a:pt x="26605" y="128561"/>
                </a:lnTo>
                <a:lnTo>
                  <a:pt x="27262" y="133332"/>
                </a:lnTo>
                <a:lnTo>
                  <a:pt x="28493" y="138101"/>
                </a:lnTo>
                <a:lnTo>
                  <a:pt x="30108" y="142867"/>
                </a:lnTo>
                <a:lnTo>
                  <a:pt x="31978" y="147632"/>
                </a:lnTo>
                <a:lnTo>
                  <a:pt x="33225" y="152396"/>
                </a:lnTo>
                <a:lnTo>
                  <a:pt x="34056" y="157160"/>
                </a:lnTo>
                <a:lnTo>
                  <a:pt x="34610" y="161923"/>
                </a:lnTo>
                <a:lnTo>
                  <a:pt x="34979" y="165893"/>
                </a:lnTo>
                <a:lnTo>
                  <a:pt x="35390" y="172419"/>
                </a:lnTo>
                <a:lnTo>
                  <a:pt x="36293" y="176065"/>
                </a:lnTo>
                <a:lnTo>
                  <a:pt x="37689" y="180083"/>
                </a:lnTo>
                <a:lnTo>
                  <a:pt x="39413" y="184349"/>
                </a:lnTo>
                <a:lnTo>
                  <a:pt x="40563" y="187987"/>
                </a:lnTo>
                <a:lnTo>
                  <a:pt x="41840" y="194145"/>
                </a:lnTo>
                <a:lnTo>
                  <a:pt x="42408" y="199528"/>
                </a:lnTo>
                <a:lnTo>
                  <a:pt x="42559" y="202075"/>
                </a:lnTo>
                <a:lnTo>
                  <a:pt x="43454" y="204567"/>
                </a:lnTo>
                <a:lnTo>
                  <a:pt x="44844" y="207021"/>
                </a:lnTo>
                <a:lnTo>
                  <a:pt x="48986" y="212872"/>
                </a:lnTo>
                <a:lnTo>
                  <a:pt x="50120" y="213352"/>
                </a:lnTo>
                <a:lnTo>
                  <a:pt x="51669" y="213672"/>
                </a:lnTo>
                <a:lnTo>
                  <a:pt x="53496" y="213886"/>
                </a:lnTo>
                <a:lnTo>
                  <a:pt x="54714" y="214822"/>
                </a:lnTo>
                <a:lnTo>
                  <a:pt x="55526" y="216239"/>
                </a:lnTo>
                <a:lnTo>
                  <a:pt x="56067" y="217978"/>
                </a:lnTo>
                <a:lnTo>
                  <a:pt x="55634" y="219138"/>
                </a:lnTo>
                <a:lnTo>
                  <a:pt x="54552" y="219910"/>
                </a:lnTo>
                <a:lnTo>
                  <a:pt x="50006"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85"/>
          <p:cNvSpPr/>
          <p:nvPr/>
        </p:nvSpPr>
        <p:spPr>
          <a:xfrm>
            <a:off x="2643187" y="3050381"/>
            <a:ext cx="214314" cy="14288"/>
          </a:xfrm>
          <a:custGeom>
            <a:avLst/>
            <a:gdLst/>
            <a:ahLst/>
            <a:cxnLst/>
            <a:rect l="0" t="0" r="0" b="0"/>
            <a:pathLst>
              <a:path w="214314" h="14288">
                <a:moveTo>
                  <a:pt x="0" y="14287"/>
                </a:moveTo>
                <a:lnTo>
                  <a:pt x="0" y="10171"/>
                </a:lnTo>
                <a:lnTo>
                  <a:pt x="0" y="14080"/>
                </a:lnTo>
                <a:lnTo>
                  <a:pt x="3792" y="14226"/>
                </a:lnTo>
                <a:lnTo>
                  <a:pt x="4910" y="13453"/>
                </a:lnTo>
                <a:lnTo>
                  <a:pt x="5654" y="12143"/>
                </a:lnTo>
                <a:lnTo>
                  <a:pt x="6151" y="10477"/>
                </a:lnTo>
                <a:lnTo>
                  <a:pt x="8069" y="9366"/>
                </a:lnTo>
                <a:lnTo>
                  <a:pt x="10936" y="8625"/>
                </a:lnTo>
                <a:lnTo>
                  <a:pt x="14434" y="8131"/>
                </a:lnTo>
                <a:lnTo>
                  <a:pt x="17560" y="7802"/>
                </a:lnTo>
                <a:lnTo>
                  <a:pt x="23151" y="7436"/>
                </a:lnTo>
                <a:lnTo>
                  <a:pt x="30397" y="7274"/>
                </a:lnTo>
                <a:lnTo>
                  <a:pt x="34552" y="7230"/>
                </a:lnTo>
                <a:lnTo>
                  <a:pt x="38910" y="6407"/>
                </a:lnTo>
                <a:lnTo>
                  <a:pt x="43403" y="5065"/>
                </a:lnTo>
                <a:lnTo>
                  <a:pt x="47985" y="3377"/>
                </a:lnTo>
                <a:lnTo>
                  <a:pt x="53421" y="2251"/>
                </a:lnTo>
                <a:lnTo>
                  <a:pt x="59427" y="1501"/>
                </a:lnTo>
                <a:lnTo>
                  <a:pt x="65811" y="1000"/>
                </a:lnTo>
                <a:lnTo>
                  <a:pt x="71656" y="667"/>
                </a:lnTo>
                <a:lnTo>
                  <a:pt x="82382" y="296"/>
                </a:lnTo>
                <a:lnTo>
                  <a:pt x="97346" y="88"/>
                </a:lnTo>
                <a:lnTo>
                  <a:pt x="186700" y="0"/>
                </a:lnTo>
                <a:lnTo>
                  <a:pt x="191141" y="794"/>
                </a:lnTo>
                <a:lnTo>
                  <a:pt x="196484" y="2117"/>
                </a:lnTo>
                <a:lnTo>
                  <a:pt x="214313"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86"/>
          <p:cNvSpPr/>
          <p:nvPr/>
        </p:nvSpPr>
        <p:spPr>
          <a:xfrm>
            <a:off x="3014665" y="2814637"/>
            <a:ext cx="142873" cy="378620"/>
          </a:xfrm>
          <a:custGeom>
            <a:avLst/>
            <a:gdLst/>
            <a:ahLst/>
            <a:cxnLst/>
            <a:rect l="0" t="0" r="0" b="0"/>
            <a:pathLst>
              <a:path w="142873" h="378620">
                <a:moveTo>
                  <a:pt x="121441" y="0"/>
                </a:moveTo>
                <a:lnTo>
                  <a:pt x="115290" y="0"/>
                </a:lnTo>
                <a:lnTo>
                  <a:pt x="112622" y="2117"/>
                </a:lnTo>
                <a:lnTo>
                  <a:pt x="110799" y="3792"/>
                </a:lnTo>
                <a:lnTo>
                  <a:pt x="108790" y="4910"/>
                </a:lnTo>
                <a:lnTo>
                  <a:pt x="104441" y="6151"/>
                </a:lnTo>
                <a:lnTo>
                  <a:pt x="102170" y="7276"/>
                </a:lnTo>
                <a:lnTo>
                  <a:pt x="99863" y="8819"/>
                </a:lnTo>
                <a:lnTo>
                  <a:pt x="97530" y="10642"/>
                </a:lnTo>
                <a:lnTo>
                  <a:pt x="95182" y="11857"/>
                </a:lnTo>
                <a:lnTo>
                  <a:pt x="92822" y="12667"/>
                </a:lnTo>
                <a:lnTo>
                  <a:pt x="90455" y="13207"/>
                </a:lnTo>
                <a:lnTo>
                  <a:pt x="87290" y="14361"/>
                </a:lnTo>
                <a:lnTo>
                  <a:pt x="83592" y="15924"/>
                </a:lnTo>
                <a:lnTo>
                  <a:pt x="79540" y="17760"/>
                </a:lnTo>
                <a:lnTo>
                  <a:pt x="76044" y="19777"/>
                </a:lnTo>
                <a:lnTo>
                  <a:pt x="72920" y="21916"/>
                </a:lnTo>
                <a:lnTo>
                  <a:pt x="70044" y="24136"/>
                </a:lnTo>
                <a:lnTo>
                  <a:pt x="67332" y="26409"/>
                </a:lnTo>
                <a:lnTo>
                  <a:pt x="64731" y="28719"/>
                </a:lnTo>
                <a:lnTo>
                  <a:pt x="62203" y="31052"/>
                </a:lnTo>
                <a:lnTo>
                  <a:pt x="58930" y="33401"/>
                </a:lnTo>
                <a:lnTo>
                  <a:pt x="55161" y="35761"/>
                </a:lnTo>
                <a:lnTo>
                  <a:pt x="51060" y="38128"/>
                </a:lnTo>
                <a:lnTo>
                  <a:pt x="47533" y="41294"/>
                </a:lnTo>
                <a:lnTo>
                  <a:pt x="44388" y="44992"/>
                </a:lnTo>
                <a:lnTo>
                  <a:pt x="41497" y="49045"/>
                </a:lnTo>
                <a:lnTo>
                  <a:pt x="38776" y="52540"/>
                </a:lnTo>
                <a:lnTo>
                  <a:pt x="36169" y="55664"/>
                </a:lnTo>
                <a:lnTo>
                  <a:pt x="33636" y="58541"/>
                </a:lnTo>
                <a:lnTo>
                  <a:pt x="31155" y="62046"/>
                </a:lnTo>
                <a:lnTo>
                  <a:pt x="28706" y="65970"/>
                </a:lnTo>
                <a:lnTo>
                  <a:pt x="26280" y="70174"/>
                </a:lnTo>
                <a:lnTo>
                  <a:pt x="21468" y="79078"/>
                </a:lnTo>
                <a:lnTo>
                  <a:pt x="11911" y="97729"/>
                </a:lnTo>
                <a:lnTo>
                  <a:pt x="9527" y="103253"/>
                </a:lnTo>
                <a:lnTo>
                  <a:pt x="7144" y="109317"/>
                </a:lnTo>
                <a:lnTo>
                  <a:pt x="4762" y="115740"/>
                </a:lnTo>
                <a:lnTo>
                  <a:pt x="2115" y="127111"/>
                </a:lnTo>
                <a:lnTo>
                  <a:pt x="938" y="137456"/>
                </a:lnTo>
                <a:lnTo>
                  <a:pt x="415" y="147346"/>
                </a:lnTo>
                <a:lnTo>
                  <a:pt x="183" y="159150"/>
                </a:lnTo>
                <a:lnTo>
                  <a:pt x="0" y="217993"/>
                </a:lnTo>
                <a:lnTo>
                  <a:pt x="793" y="223910"/>
                </a:lnTo>
                <a:lnTo>
                  <a:pt x="2115" y="230236"/>
                </a:lnTo>
                <a:lnTo>
                  <a:pt x="3790" y="236834"/>
                </a:lnTo>
                <a:lnTo>
                  <a:pt x="5701" y="243614"/>
                </a:lnTo>
                <a:lnTo>
                  <a:pt x="9940" y="257498"/>
                </a:lnTo>
                <a:lnTo>
                  <a:pt x="11389" y="263740"/>
                </a:lnTo>
                <a:lnTo>
                  <a:pt x="12997" y="274910"/>
                </a:lnTo>
                <a:lnTo>
                  <a:pt x="15829" y="285166"/>
                </a:lnTo>
                <a:lnTo>
                  <a:pt x="17696" y="290123"/>
                </a:lnTo>
                <a:lnTo>
                  <a:pt x="20527" y="295015"/>
                </a:lnTo>
                <a:lnTo>
                  <a:pt x="24003" y="299864"/>
                </a:lnTo>
                <a:lnTo>
                  <a:pt x="27907" y="304685"/>
                </a:lnTo>
                <a:lnTo>
                  <a:pt x="31304" y="309486"/>
                </a:lnTo>
                <a:lnTo>
                  <a:pt x="34362" y="314274"/>
                </a:lnTo>
                <a:lnTo>
                  <a:pt x="37195" y="319053"/>
                </a:lnTo>
                <a:lnTo>
                  <a:pt x="39877" y="323827"/>
                </a:lnTo>
                <a:lnTo>
                  <a:pt x="44973" y="333365"/>
                </a:lnTo>
                <a:lnTo>
                  <a:pt x="48238" y="337337"/>
                </a:lnTo>
                <a:lnTo>
                  <a:pt x="52001" y="340779"/>
                </a:lnTo>
                <a:lnTo>
                  <a:pt x="56097" y="343867"/>
                </a:lnTo>
                <a:lnTo>
                  <a:pt x="59622" y="346720"/>
                </a:lnTo>
                <a:lnTo>
                  <a:pt x="62766" y="349415"/>
                </a:lnTo>
                <a:lnTo>
                  <a:pt x="65655" y="352006"/>
                </a:lnTo>
                <a:lnTo>
                  <a:pt x="69169" y="354527"/>
                </a:lnTo>
                <a:lnTo>
                  <a:pt x="73100" y="357001"/>
                </a:lnTo>
                <a:lnTo>
                  <a:pt x="77307" y="359445"/>
                </a:lnTo>
                <a:lnTo>
                  <a:pt x="80906" y="361074"/>
                </a:lnTo>
                <a:lnTo>
                  <a:pt x="84099" y="362159"/>
                </a:lnTo>
                <a:lnTo>
                  <a:pt x="87021" y="362883"/>
                </a:lnTo>
                <a:lnTo>
                  <a:pt x="89763" y="364160"/>
                </a:lnTo>
                <a:lnTo>
                  <a:pt x="92385" y="365805"/>
                </a:lnTo>
                <a:lnTo>
                  <a:pt x="94926" y="367695"/>
                </a:lnTo>
                <a:lnTo>
                  <a:pt x="98208" y="368955"/>
                </a:lnTo>
                <a:lnTo>
                  <a:pt x="101984" y="369795"/>
                </a:lnTo>
                <a:lnTo>
                  <a:pt x="106088" y="370355"/>
                </a:lnTo>
                <a:lnTo>
                  <a:pt x="109618" y="370728"/>
                </a:lnTo>
                <a:lnTo>
                  <a:pt x="112765" y="370977"/>
                </a:lnTo>
                <a:lnTo>
                  <a:pt x="115657" y="371143"/>
                </a:lnTo>
                <a:lnTo>
                  <a:pt x="118379" y="372047"/>
                </a:lnTo>
                <a:lnTo>
                  <a:pt x="120987" y="373444"/>
                </a:lnTo>
                <a:lnTo>
                  <a:pt x="127084" y="377597"/>
                </a:lnTo>
                <a:lnTo>
                  <a:pt x="129172" y="377937"/>
                </a:lnTo>
                <a:lnTo>
                  <a:pt x="132151" y="378165"/>
                </a:lnTo>
                <a:lnTo>
                  <a:pt x="142872" y="3786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87"/>
          <p:cNvSpPr/>
          <p:nvPr/>
        </p:nvSpPr>
        <p:spPr>
          <a:xfrm>
            <a:off x="3278981" y="2921793"/>
            <a:ext cx="228601" cy="200026"/>
          </a:xfrm>
          <a:custGeom>
            <a:avLst/>
            <a:gdLst/>
            <a:ahLst/>
            <a:cxnLst/>
            <a:rect l="0" t="0" r="0" b="0"/>
            <a:pathLst>
              <a:path w="228601" h="200026">
                <a:moveTo>
                  <a:pt x="0" y="0"/>
                </a:moveTo>
                <a:lnTo>
                  <a:pt x="0" y="3793"/>
                </a:lnTo>
                <a:lnTo>
                  <a:pt x="794" y="4910"/>
                </a:lnTo>
                <a:lnTo>
                  <a:pt x="2116" y="5655"/>
                </a:lnTo>
                <a:lnTo>
                  <a:pt x="6151" y="6850"/>
                </a:lnTo>
                <a:lnTo>
                  <a:pt x="6482" y="7742"/>
                </a:lnTo>
                <a:lnTo>
                  <a:pt x="6849" y="10849"/>
                </a:lnTo>
                <a:lnTo>
                  <a:pt x="8535" y="11995"/>
                </a:lnTo>
                <a:lnTo>
                  <a:pt x="18492" y="14402"/>
                </a:lnTo>
                <a:lnTo>
                  <a:pt x="22646" y="15952"/>
                </a:lnTo>
                <a:lnTo>
                  <a:pt x="27004" y="17778"/>
                </a:lnTo>
                <a:lnTo>
                  <a:pt x="33962" y="21925"/>
                </a:lnTo>
                <a:lnTo>
                  <a:pt x="40494" y="26413"/>
                </a:lnTo>
                <a:lnTo>
                  <a:pt x="44459" y="28721"/>
                </a:lnTo>
                <a:lnTo>
                  <a:pt x="48689" y="31054"/>
                </a:lnTo>
                <a:lnTo>
                  <a:pt x="52303" y="34196"/>
                </a:lnTo>
                <a:lnTo>
                  <a:pt x="55506" y="37879"/>
                </a:lnTo>
                <a:lnTo>
                  <a:pt x="58435" y="41921"/>
                </a:lnTo>
                <a:lnTo>
                  <a:pt x="61975" y="45410"/>
                </a:lnTo>
                <a:lnTo>
                  <a:pt x="65923" y="48530"/>
                </a:lnTo>
                <a:lnTo>
                  <a:pt x="70142" y="51403"/>
                </a:lnTo>
                <a:lnTo>
                  <a:pt x="74543" y="54907"/>
                </a:lnTo>
                <a:lnTo>
                  <a:pt x="79064" y="58829"/>
                </a:lnTo>
                <a:lnTo>
                  <a:pt x="83666" y="63032"/>
                </a:lnTo>
                <a:lnTo>
                  <a:pt x="93012" y="71935"/>
                </a:lnTo>
                <a:lnTo>
                  <a:pt x="126214" y="104804"/>
                </a:lnTo>
                <a:lnTo>
                  <a:pt x="130180" y="109557"/>
                </a:lnTo>
                <a:lnTo>
                  <a:pt x="133618" y="114313"/>
                </a:lnTo>
                <a:lnTo>
                  <a:pt x="136703" y="119071"/>
                </a:lnTo>
                <a:lnTo>
                  <a:pt x="140348" y="123831"/>
                </a:lnTo>
                <a:lnTo>
                  <a:pt x="144365" y="128592"/>
                </a:lnTo>
                <a:lnTo>
                  <a:pt x="152269" y="137321"/>
                </a:lnTo>
                <a:lnTo>
                  <a:pt x="158427" y="143846"/>
                </a:lnTo>
                <a:lnTo>
                  <a:pt x="202377" y="188090"/>
                </a:lnTo>
                <a:lnTo>
                  <a:pt x="204768" y="189687"/>
                </a:lnTo>
                <a:lnTo>
                  <a:pt x="209541" y="191462"/>
                </a:lnTo>
                <a:lnTo>
                  <a:pt x="214308" y="192251"/>
                </a:lnTo>
                <a:lnTo>
                  <a:pt x="216691" y="192461"/>
                </a:lnTo>
                <a:lnTo>
                  <a:pt x="219073" y="193395"/>
                </a:lnTo>
                <a:lnTo>
                  <a:pt x="225424" y="197708"/>
                </a:lnTo>
                <a:lnTo>
                  <a:pt x="228600"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88"/>
          <p:cNvSpPr/>
          <p:nvPr/>
        </p:nvSpPr>
        <p:spPr>
          <a:xfrm>
            <a:off x="3293268" y="2921793"/>
            <a:ext cx="185739" cy="207170"/>
          </a:xfrm>
          <a:custGeom>
            <a:avLst/>
            <a:gdLst/>
            <a:ahLst/>
            <a:cxnLst/>
            <a:rect l="0" t="0" r="0" b="0"/>
            <a:pathLst>
              <a:path w="185739" h="207170">
                <a:moveTo>
                  <a:pt x="185738" y="0"/>
                </a:moveTo>
                <a:lnTo>
                  <a:pt x="179587" y="0"/>
                </a:lnTo>
                <a:lnTo>
                  <a:pt x="179256" y="794"/>
                </a:lnTo>
                <a:lnTo>
                  <a:pt x="178888" y="3793"/>
                </a:lnTo>
                <a:lnTo>
                  <a:pt x="177996" y="5704"/>
                </a:lnTo>
                <a:lnTo>
                  <a:pt x="174889" y="9943"/>
                </a:lnTo>
                <a:lnTo>
                  <a:pt x="170862" y="14474"/>
                </a:lnTo>
                <a:lnTo>
                  <a:pt x="165632" y="19927"/>
                </a:lnTo>
                <a:lnTo>
                  <a:pt x="158017" y="27642"/>
                </a:lnTo>
                <a:lnTo>
                  <a:pt x="154557" y="31922"/>
                </a:lnTo>
                <a:lnTo>
                  <a:pt x="151457" y="36363"/>
                </a:lnTo>
                <a:lnTo>
                  <a:pt x="148596" y="40911"/>
                </a:lnTo>
                <a:lnTo>
                  <a:pt x="145102" y="45530"/>
                </a:lnTo>
                <a:lnTo>
                  <a:pt x="141185" y="50197"/>
                </a:lnTo>
                <a:lnTo>
                  <a:pt x="136986" y="54896"/>
                </a:lnTo>
                <a:lnTo>
                  <a:pt x="132599" y="60410"/>
                </a:lnTo>
                <a:lnTo>
                  <a:pt x="128087" y="66467"/>
                </a:lnTo>
                <a:lnTo>
                  <a:pt x="123492" y="72886"/>
                </a:lnTo>
                <a:lnTo>
                  <a:pt x="118840" y="78754"/>
                </a:lnTo>
                <a:lnTo>
                  <a:pt x="114152" y="84253"/>
                </a:lnTo>
                <a:lnTo>
                  <a:pt x="109439" y="89506"/>
                </a:lnTo>
                <a:lnTo>
                  <a:pt x="99969" y="99577"/>
                </a:lnTo>
                <a:lnTo>
                  <a:pt x="95221" y="104484"/>
                </a:lnTo>
                <a:lnTo>
                  <a:pt x="90468" y="110138"/>
                </a:lnTo>
                <a:lnTo>
                  <a:pt x="85712" y="116288"/>
                </a:lnTo>
                <a:lnTo>
                  <a:pt x="80954" y="122769"/>
                </a:lnTo>
                <a:lnTo>
                  <a:pt x="76194" y="128677"/>
                </a:lnTo>
                <a:lnTo>
                  <a:pt x="71434" y="134204"/>
                </a:lnTo>
                <a:lnTo>
                  <a:pt x="62705" y="143784"/>
                </a:lnTo>
                <a:lnTo>
                  <a:pt x="56179" y="150687"/>
                </a:lnTo>
                <a:lnTo>
                  <a:pt x="34455" y="172688"/>
                </a:lnTo>
                <a:lnTo>
                  <a:pt x="31701" y="176244"/>
                </a:lnTo>
                <a:lnTo>
                  <a:pt x="29072" y="180202"/>
                </a:lnTo>
                <a:lnTo>
                  <a:pt x="26525" y="184429"/>
                </a:lnTo>
                <a:lnTo>
                  <a:pt x="24033" y="188040"/>
                </a:lnTo>
                <a:lnTo>
                  <a:pt x="19149" y="194169"/>
                </a:lnTo>
                <a:lnTo>
                  <a:pt x="16734" y="196121"/>
                </a:lnTo>
                <a:lnTo>
                  <a:pt x="14331" y="197423"/>
                </a:lnTo>
                <a:lnTo>
                  <a:pt x="11936" y="198290"/>
                </a:lnTo>
                <a:lnTo>
                  <a:pt x="10338" y="199662"/>
                </a:lnTo>
                <a:lnTo>
                  <a:pt x="9274" y="201371"/>
                </a:lnTo>
                <a:lnTo>
                  <a:pt x="8564" y="203304"/>
                </a:lnTo>
                <a:lnTo>
                  <a:pt x="7297" y="204592"/>
                </a:lnTo>
                <a:lnTo>
                  <a:pt x="5658" y="205451"/>
                </a:lnTo>
                <a:lnTo>
                  <a:pt x="0"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89"/>
          <p:cNvSpPr/>
          <p:nvPr/>
        </p:nvSpPr>
        <p:spPr>
          <a:xfrm>
            <a:off x="3621881" y="2900362"/>
            <a:ext cx="64295" cy="221457"/>
          </a:xfrm>
          <a:custGeom>
            <a:avLst/>
            <a:gdLst/>
            <a:ahLst/>
            <a:cxnLst/>
            <a:rect l="0" t="0" r="0" b="0"/>
            <a:pathLst>
              <a:path w="64295" h="221457">
                <a:moveTo>
                  <a:pt x="0" y="0"/>
                </a:moveTo>
                <a:lnTo>
                  <a:pt x="6849" y="0"/>
                </a:lnTo>
                <a:lnTo>
                  <a:pt x="7741" y="794"/>
                </a:lnTo>
                <a:lnTo>
                  <a:pt x="10849" y="3792"/>
                </a:lnTo>
                <a:lnTo>
                  <a:pt x="11995" y="5703"/>
                </a:lnTo>
                <a:lnTo>
                  <a:pt x="13268" y="9943"/>
                </a:lnTo>
                <a:lnTo>
                  <a:pt x="14402" y="12185"/>
                </a:lnTo>
                <a:lnTo>
                  <a:pt x="15951" y="14474"/>
                </a:lnTo>
                <a:lnTo>
                  <a:pt x="17778" y="16793"/>
                </a:lnTo>
                <a:lnTo>
                  <a:pt x="18995" y="19133"/>
                </a:lnTo>
                <a:lnTo>
                  <a:pt x="20349" y="23849"/>
                </a:lnTo>
                <a:lnTo>
                  <a:pt x="21503" y="27012"/>
                </a:lnTo>
                <a:lnTo>
                  <a:pt x="23067" y="30708"/>
                </a:lnTo>
                <a:lnTo>
                  <a:pt x="24902" y="34760"/>
                </a:lnTo>
                <a:lnTo>
                  <a:pt x="26127" y="39048"/>
                </a:lnTo>
                <a:lnTo>
                  <a:pt x="26943" y="43494"/>
                </a:lnTo>
                <a:lnTo>
                  <a:pt x="27487" y="48046"/>
                </a:lnTo>
                <a:lnTo>
                  <a:pt x="28643" y="52668"/>
                </a:lnTo>
                <a:lnTo>
                  <a:pt x="30208" y="57337"/>
                </a:lnTo>
                <a:lnTo>
                  <a:pt x="32045" y="62037"/>
                </a:lnTo>
                <a:lnTo>
                  <a:pt x="33269" y="66758"/>
                </a:lnTo>
                <a:lnTo>
                  <a:pt x="34086" y="71493"/>
                </a:lnTo>
                <a:lnTo>
                  <a:pt x="34630" y="76237"/>
                </a:lnTo>
                <a:lnTo>
                  <a:pt x="34993" y="81781"/>
                </a:lnTo>
                <a:lnTo>
                  <a:pt x="35235" y="87858"/>
                </a:lnTo>
                <a:lnTo>
                  <a:pt x="35396" y="94291"/>
                </a:lnTo>
                <a:lnTo>
                  <a:pt x="36297" y="100961"/>
                </a:lnTo>
                <a:lnTo>
                  <a:pt x="37692" y="107788"/>
                </a:lnTo>
                <a:lnTo>
                  <a:pt x="39416" y="114721"/>
                </a:lnTo>
                <a:lnTo>
                  <a:pt x="40564" y="120931"/>
                </a:lnTo>
                <a:lnTo>
                  <a:pt x="41331" y="126658"/>
                </a:lnTo>
                <a:lnTo>
                  <a:pt x="41841" y="132064"/>
                </a:lnTo>
                <a:lnTo>
                  <a:pt x="42975" y="137255"/>
                </a:lnTo>
                <a:lnTo>
                  <a:pt x="44525" y="142303"/>
                </a:lnTo>
                <a:lnTo>
                  <a:pt x="46352" y="147256"/>
                </a:lnTo>
                <a:lnTo>
                  <a:pt x="47570" y="152146"/>
                </a:lnTo>
                <a:lnTo>
                  <a:pt x="48382" y="156993"/>
                </a:lnTo>
                <a:lnTo>
                  <a:pt x="48924" y="161812"/>
                </a:lnTo>
                <a:lnTo>
                  <a:pt x="50078" y="166612"/>
                </a:lnTo>
                <a:lnTo>
                  <a:pt x="51642" y="171400"/>
                </a:lnTo>
                <a:lnTo>
                  <a:pt x="53477" y="176179"/>
                </a:lnTo>
                <a:lnTo>
                  <a:pt x="54701" y="180159"/>
                </a:lnTo>
                <a:lnTo>
                  <a:pt x="56062" y="186698"/>
                </a:lnTo>
                <a:lnTo>
                  <a:pt x="56666" y="192250"/>
                </a:lnTo>
                <a:lnTo>
                  <a:pt x="56935" y="197363"/>
                </a:lnTo>
                <a:lnTo>
                  <a:pt x="57054" y="202281"/>
                </a:lnTo>
                <a:lnTo>
                  <a:pt x="57880" y="204704"/>
                </a:lnTo>
                <a:lnTo>
                  <a:pt x="59224" y="207113"/>
                </a:lnTo>
                <a:lnTo>
                  <a:pt x="60914" y="209513"/>
                </a:lnTo>
                <a:lnTo>
                  <a:pt x="62791" y="214296"/>
                </a:lnTo>
                <a:lnTo>
                  <a:pt x="64294"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90"/>
          <p:cNvSpPr/>
          <p:nvPr/>
        </p:nvSpPr>
        <p:spPr>
          <a:xfrm>
            <a:off x="3579018" y="3007518"/>
            <a:ext cx="185739" cy="14289"/>
          </a:xfrm>
          <a:custGeom>
            <a:avLst/>
            <a:gdLst/>
            <a:ahLst/>
            <a:cxnLst/>
            <a:rect l="0" t="0" r="0" b="0"/>
            <a:pathLst>
              <a:path w="185739" h="14289">
                <a:moveTo>
                  <a:pt x="0" y="14288"/>
                </a:moveTo>
                <a:lnTo>
                  <a:pt x="0" y="10496"/>
                </a:lnTo>
                <a:lnTo>
                  <a:pt x="794" y="9378"/>
                </a:lnTo>
                <a:lnTo>
                  <a:pt x="2117" y="8633"/>
                </a:lnTo>
                <a:lnTo>
                  <a:pt x="6151" y="7438"/>
                </a:lnTo>
                <a:lnTo>
                  <a:pt x="10936" y="7275"/>
                </a:lnTo>
                <a:lnTo>
                  <a:pt x="14435" y="7231"/>
                </a:lnTo>
                <a:lnTo>
                  <a:pt x="17560" y="7996"/>
                </a:lnTo>
                <a:lnTo>
                  <a:pt x="20439" y="9299"/>
                </a:lnTo>
                <a:lnTo>
                  <a:pt x="23151" y="10962"/>
                </a:lnTo>
                <a:lnTo>
                  <a:pt x="27340" y="12071"/>
                </a:lnTo>
                <a:lnTo>
                  <a:pt x="32515" y="12810"/>
                </a:lnTo>
                <a:lnTo>
                  <a:pt x="38345" y="13302"/>
                </a:lnTo>
                <a:lnTo>
                  <a:pt x="43820" y="13631"/>
                </a:lnTo>
                <a:lnTo>
                  <a:pt x="54136" y="13996"/>
                </a:lnTo>
                <a:lnTo>
                  <a:pt x="59109" y="13299"/>
                </a:lnTo>
                <a:lnTo>
                  <a:pt x="64013" y="12041"/>
                </a:lnTo>
                <a:lnTo>
                  <a:pt x="68869" y="10409"/>
                </a:lnTo>
                <a:lnTo>
                  <a:pt x="73694" y="9321"/>
                </a:lnTo>
                <a:lnTo>
                  <a:pt x="78498" y="8595"/>
                </a:lnTo>
                <a:lnTo>
                  <a:pt x="83288" y="8111"/>
                </a:lnTo>
                <a:lnTo>
                  <a:pt x="88069" y="7789"/>
                </a:lnTo>
                <a:lnTo>
                  <a:pt x="92844" y="7574"/>
                </a:lnTo>
                <a:lnTo>
                  <a:pt x="103177" y="7335"/>
                </a:lnTo>
                <a:lnTo>
                  <a:pt x="147343" y="7151"/>
                </a:lnTo>
                <a:lnTo>
                  <a:pt x="152204" y="6355"/>
                </a:lnTo>
                <a:lnTo>
                  <a:pt x="157032" y="5031"/>
                </a:lnTo>
                <a:lnTo>
                  <a:pt x="161838" y="3354"/>
                </a:lnTo>
                <a:lnTo>
                  <a:pt x="165835" y="2236"/>
                </a:lnTo>
                <a:lnTo>
                  <a:pt x="169295" y="1491"/>
                </a:lnTo>
                <a:lnTo>
                  <a:pt x="172395" y="994"/>
                </a:lnTo>
                <a:lnTo>
                  <a:pt x="175255" y="663"/>
                </a:lnTo>
                <a:lnTo>
                  <a:pt x="177956" y="442"/>
                </a:lnTo>
                <a:lnTo>
                  <a:pt x="18573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91"/>
          <p:cNvSpPr/>
          <p:nvPr/>
        </p:nvSpPr>
        <p:spPr>
          <a:xfrm>
            <a:off x="3829050" y="2914650"/>
            <a:ext cx="85726" cy="192882"/>
          </a:xfrm>
          <a:custGeom>
            <a:avLst/>
            <a:gdLst/>
            <a:ahLst/>
            <a:cxnLst/>
            <a:rect l="0" t="0" r="0" b="0"/>
            <a:pathLst>
              <a:path w="85726" h="192882">
                <a:moveTo>
                  <a:pt x="0" y="0"/>
                </a:moveTo>
                <a:lnTo>
                  <a:pt x="3792" y="3792"/>
                </a:lnTo>
                <a:lnTo>
                  <a:pt x="4909" y="5703"/>
                </a:lnTo>
                <a:lnTo>
                  <a:pt x="6150" y="9943"/>
                </a:lnTo>
                <a:lnTo>
                  <a:pt x="8819" y="14473"/>
                </a:lnTo>
                <a:lnTo>
                  <a:pt x="10641" y="16792"/>
                </a:lnTo>
                <a:lnTo>
                  <a:pt x="12651" y="19132"/>
                </a:lnTo>
                <a:lnTo>
                  <a:pt x="14783" y="21486"/>
                </a:lnTo>
                <a:lnTo>
                  <a:pt x="17000" y="23849"/>
                </a:lnTo>
                <a:lnTo>
                  <a:pt x="19270" y="27012"/>
                </a:lnTo>
                <a:lnTo>
                  <a:pt x="21578" y="30708"/>
                </a:lnTo>
                <a:lnTo>
                  <a:pt x="23910" y="34759"/>
                </a:lnTo>
                <a:lnTo>
                  <a:pt x="25465" y="39048"/>
                </a:lnTo>
                <a:lnTo>
                  <a:pt x="26502" y="43494"/>
                </a:lnTo>
                <a:lnTo>
                  <a:pt x="27192" y="48046"/>
                </a:lnTo>
                <a:lnTo>
                  <a:pt x="28447" y="52668"/>
                </a:lnTo>
                <a:lnTo>
                  <a:pt x="30077" y="57337"/>
                </a:lnTo>
                <a:lnTo>
                  <a:pt x="31958" y="62037"/>
                </a:lnTo>
                <a:lnTo>
                  <a:pt x="34005" y="66758"/>
                </a:lnTo>
                <a:lnTo>
                  <a:pt x="38396" y="76237"/>
                </a:lnTo>
                <a:lnTo>
                  <a:pt x="45331" y="90498"/>
                </a:lnTo>
                <a:lnTo>
                  <a:pt x="46890" y="95257"/>
                </a:lnTo>
                <a:lnTo>
                  <a:pt x="47928" y="100017"/>
                </a:lnTo>
                <a:lnTo>
                  <a:pt x="48621" y="104778"/>
                </a:lnTo>
                <a:lnTo>
                  <a:pt x="49876" y="109539"/>
                </a:lnTo>
                <a:lnTo>
                  <a:pt x="51507" y="114301"/>
                </a:lnTo>
                <a:lnTo>
                  <a:pt x="53388" y="119063"/>
                </a:lnTo>
                <a:lnTo>
                  <a:pt x="55436" y="123825"/>
                </a:lnTo>
                <a:lnTo>
                  <a:pt x="59828" y="133350"/>
                </a:lnTo>
                <a:lnTo>
                  <a:pt x="61316" y="137318"/>
                </a:lnTo>
                <a:lnTo>
                  <a:pt x="62308" y="140758"/>
                </a:lnTo>
                <a:lnTo>
                  <a:pt x="62970" y="143845"/>
                </a:lnTo>
                <a:lnTo>
                  <a:pt x="64205" y="147490"/>
                </a:lnTo>
                <a:lnTo>
                  <a:pt x="65822" y="151508"/>
                </a:lnTo>
                <a:lnTo>
                  <a:pt x="67694" y="155774"/>
                </a:lnTo>
                <a:lnTo>
                  <a:pt x="68941" y="159412"/>
                </a:lnTo>
                <a:lnTo>
                  <a:pt x="69773" y="162631"/>
                </a:lnTo>
                <a:lnTo>
                  <a:pt x="70328" y="165570"/>
                </a:lnTo>
                <a:lnTo>
                  <a:pt x="71492" y="168324"/>
                </a:lnTo>
                <a:lnTo>
                  <a:pt x="73061" y="170953"/>
                </a:lnTo>
                <a:lnTo>
                  <a:pt x="77490" y="177084"/>
                </a:lnTo>
                <a:lnTo>
                  <a:pt x="78096" y="180039"/>
                </a:lnTo>
                <a:lnTo>
                  <a:pt x="78258" y="181939"/>
                </a:lnTo>
                <a:lnTo>
                  <a:pt x="79159" y="183998"/>
                </a:lnTo>
                <a:lnTo>
                  <a:pt x="80554" y="186166"/>
                </a:lnTo>
                <a:lnTo>
                  <a:pt x="85725" y="19288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92"/>
          <p:cNvSpPr/>
          <p:nvPr/>
        </p:nvSpPr>
        <p:spPr>
          <a:xfrm>
            <a:off x="3972954" y="2886100"/>
            <a:ext cx="170000" cy="192526"/>
          </a:xfrm>
          <a:custGeom>
            <a:avLst/>
            <a:gdLst/>
            <a:ahLst/>
            <a:cxnLst/>
            <a:rect l="0" t="0" r="0" b="0"/>
            <a:pathLst>
              <a:path w="170000" h="192526">
                <a:moveTo>
                  <a:pt x="113271" y="7118"/>
                </a:moveTo>
                <a:lnTo>
                  <a:pt x="113271" y="62"/>
                </a:lnTo>
                <a:lnTo>
                  <a:pt x="109478" y="0"/>
                </a:lnTo>
                <a:lnTo>
                  <a:pt x="107567" y="785"/>
                </a:lnTo>
                <a:lnTo>
                  <a:pt x="103328" y="3775"/>
                </a:lnTo>
                <a:lnTo>
                  <a:pt x="101086" y="4889"/>
                </a:lnTo>
                <a:lnTo>
                  <a:pt x="96478" y="6128"/>
                </a:lnTo>
                <a:lnTo>
                  <a:pt x="93345" y="7251"/>
                </a:lnTo>
                <a:lnTo>
                  <a:pt x="89667" y="8795"/>
                </a:lnTo>
                <a:lnTo>
                  <a:pt x="85629" y="10617"/>
                </a:lnTo>
                <a:lnTo>
                  <a:pt x="81349" y="11832"/>
                </a:lnTo>
                <a:lnTo>
                  <a:pt x="76908" y="12642"/>
                </a:lnTo>
                <a:lnTo>
                  <a:pt x="72361" y="13182"/>
                </a:lnTo>
                <a:lnTo>
                  <a:pt x="68534" y="14336"/>
                </a:lnTo>
                <a:lnTo>
                  <a:pt x="65190" y="15899"/>
                </a:lnTo>
                <a:lnTo>
                  <a:pt x="62167" y="17734"/>
                </a:lnTo>
                <a:lnTo>
                  <a:pt x="58564" y="18958"/>
                </a:lnTo>
                <a:lnTo>
                  <a:pt x="54575" y="19774"/>
                </a:lnTo>
                <a:lnTo>
                  <a:pt x="50327" y="20318"/>
                </a:lnTo>
                <a:lnTo>
                  <a:pt x="45908" y="21474"/>
                </a:lnTo>
                <a:lnTo>
                  <a:pt x="41375" y="23039"/>
                </a:lnTo>
                <a:lnTo>
                  <a:pt x="30278" y="27461"/>
                </a:lnTo>
                <a:lnTo>
                  <a:pt x="26643" y="28066"/>
                </a:lnTo>
                <a:lnTo>
                  <a:pt x="22382" y="28335"/>
                </a:lnTo>
                <a:lnTo>
                  <a:pt x="17842" y="28454"/>
                </a:lnTo>
                <a:lnTo>
                  <a:pt x="10824" y="28521"/>
                </a:lnTo>
                <a:lnTo>
                  <a:pt x="9254" y="29324"/>
                </a:lnTo>
                <a:lnTo>
                  <a:pt x="8208" y="30654"/>
                </a:lnTo>
                <a:lnTo>
                  <a:pt x="6527" y="34698"/>
                </a:lnTo>
                <a:lnTo>
                  <a:pt x="1287" y="40406"/>
                </a:lnTo>
                <a:lnTo>
                  <a:pt x="0" y="41756"/>
                </a:lnTo>
                <a:lnTo>
                  <a:pt x="450" y="42910"/>
                </a:lnTo>
                <a:lnTo>
                  <a:pt x="4083" y="48327"/>
                </a:lnTo>
                <a:lnTo>
                  <a:pt x="5212" y="52685"/>
                </a:lnTo>
                <a:lnTo>
                  <a:pt x="5713" y="57268"/>
                </a:lnTo>
                <a:lnTo>
                  <a:pt x="5847" y="59601"/>
                </a:lnTo>
                <a:lnTo>
                  <a:pt x="6730" y="61951"/>
                </a:lnTo>
                <a:lnTo>
                  <a:pt x="9827" y="66678"/>
                </a:lnTo>
                <a:lnTo>
                  <a:pt x="13850" y="71425"/>
                </a:lnTo>
                <a:lnTo>
                  <a:pt x="19108" y="77147"/>
                </a:lnTo>
                <a:lnTo>
                  <a:pt x="20333" y="77617"/>
                </a:lnTo>
                <a:lnTo>
                  <a:pt x="23810" y="78139"/>
                </a:lnTo>
                <a:lnTo>
                  <a:pt x="25849" y="79071"/>
                </a:lnTo>
                <a:lnTo>
                  <a:pt x="30231" y="82225"/>
                </a:lnTo>
                <a:lnTo>
                  <a:pt x="32511" y="83383"/>
                </a:lnTo>
                <a:lnTo>
                  <a:pt x="37160" y="84670"/>
                </a:lnTo>
                <a:lnTo>
                  <a:pt x="40306" y="85013"/>
                </a:lnTo>
                <a:lnTo>
                  <a:pt x="43990" y="85242"/>
                </a:lnTo>
                <a:lnTo>
                  <a:pt x="51523" y="85496"/>
                </a:lnTo>
                <a:lnTo>
                  <a:pt x="57517" y="85609"/>
                </a:lnTo>
                <a:lnTo>
                  <a:pt x="61020" y="84845"/>
                </a:lnTo>
                <a:lnTo>
                  <a:pt x="64943" y="83543"/>
                </a:lnTo>
                <a:lnTo>
                  <a:pt x="69146" y="81880"/>
                </a:lnTo>
                <a:lnTo>
                  <a:pt x="73536" y="80772"/>
                </a:lnTo>
                <a:lnTo>
                  <a:pt x="78049" y="80033"/>
                </a:lnTo>
                <a:lnTo>
                  <a:pt x="82646" y="79541"/>
                </a:lnTo>
                <a:lnTo>
                  <a:pt x="86504" y="80006"/>
                </a:lnTo>
                <a:lnTo>
                  <a:pt x="89870" y="81110"/>
                </a:lnTo>
                <a:lnTo>
                  <a:pt x="92907" y="82640"/>
                </a:lnTo>
                <a:lnTo>
                  <a:pt x="96520" y="83660"/>
                </a:lnTo>
                <a:lnTo>
                  <a:pt x="100516" y="84340"/>
                </a:lnTo>
                <a:lnTo>
                  <a:pt x="104768" y="84793"/>
                </a:lnTo>
                <a:lnTo>
                  <a:pt x="109189" y="85095"/>
                </a:lnTo>
                <a:lnTo>
                  <a:pt x="113725" y="85297"/>
                </a:lnTo>
                <a:lnTo>
                  <a:pt x="118336" y="85431"/>
                </a:lnTo>
                <a:lnTo>
                  <a:pt x="122997" y="86314"/>
                </a:lnTo>
                <a:lnTo>
                  <a:pt x="127693" y="87697"/>
                </a:lnTo>
                <a:lnTo>
                  <a:pt x="132410" y="89412"/>
                </a:lnTo>
                <a:lnTo>
                  <a:pt x="136349" y="91350"/>
                </a:lnTo>
                <a:lnTo>
                  <a:pt x="139769" y="93435"/>
                </a:lnTo>
                <a:lnTo>
                  <a:pt x="142842" y="95619"/>
                </a:lnTo>
                <a:lnTo>
                  <a:pt x="145685" y="97869"/>
                </a:lnTo>
                <a:lnTo>
                  <a:pt x="150960" y="102485"/>
                </a:lnTo>
                <a:lnTo>
                  <a:pt x="155951" y="107183"/>
                </a:lnTo>
                <a:lnTo>
                  <a:pt x="158393" y="109547"/>
                </a:lnTo>
                <a:lnTo>
                  <a:pt x="160814" y="112710"/>
                </a:lnTo>
                <a:lnTo>
                  <a:pt x="163222" y="116407"/>
                </a:lnTo>
                <a:lnTo>
                  <a:pt x="165622" y="120458"/>
                </a:lnTo>
                <a:lnTo>
                  <a:pt x="167221" y="123953"/>
                </a:lnTo>
                <a:lnTo>
                  <a:pt x="168999" y="129953"/>
                </a:lnTo>
                <a:lnTo>
                  <a:pt x="169789" y="135266"/>
                </a:lnTo>
                <a:lnTo>
                  <a:pt x="169999" y="137794"/>
                </a:lnTo>
                <a:lnTo>
                  <a:pt x="169346" y="141067"/>
                </a:lnTo>
                <a:lnTo>
                  <a:pt x="168117" y="144836"/>
                </a:lnTo>
                <a:lnTo>
                  <a:pt x="166503" y="148936"/>
                </a:lnTo>
                <a:lnTo>
                  <a:pt x="164634" y="152463"/>
                </a:lnTo>
                <a:lnTo>
                  <a:pt x="162594" y="155609"/>
                </a:lnTo>
                <a:lnTo>
                  <a:pt x="158211" y="161220"/>
                </a:lnTo>
                <a:lnTo>
                  <a:pt x="153617" y="166360"/>
                </a:lnTo>
                <a:lnTo>
                  <a:pt x="148930" y="171290"/>
                </a:lnTo>
                <a:lnTo>
                  <a:pt x="139452" y="180923"/>
                </a:lnTo>
                <a:lnTo>
                  <a:pt x="136281" y="182520"/>
                </a:lnTo>
                <a:lnTo>
                  <a:pt x="132580" y="183584"/>
                </a:lnTo>
                <a:lnTo>
                  <a:pt x="128525" y="184293"/>
                </a:lnTo>
                <a:lnTo>
                  <a:pt x="125027" y="185560"/>
                </a:lnTo>
                <a:lnTo>
                  <a:pt x="121903" y="187198"/>
                </a:lnTo>
                <a:lnTo>
                  <a:pt x="119025" y="189084"/>
                </a:lnTo>
                <a:lnTo>
                  <a:pt x="116313" y="190341"/>
                </a:lnTo>
                <a:lnTo>
                  <a:pt x="111183" y="191738"/>
                </a:lnTo>
                <a:lnTo>
                  <a:pt x="106258" y="192359"/>
                </a:lnTo>
                <a:lnTo>
                  <a:pt x="103832" y="192525"/>
                </a:lnTo>
                <a:lnTo>
                  <a:pt x="101422" y="191841"/>
                </a:lnTo>
                <a:lnTo>
                  <a:pt x="96628" y="188965"/>
                </a:lnTo>
                <a:lnTo>
                  <a:pt x="91850" y="187158"/>
                </a:lnTo>
                <a:lnTo>
                  <a:pt x="89466" y="186676"/>
                </a:lnTo>
                <a:lnTo>
                  <a:pt x="86288" y="186355"/>
                </a:lnTo>
                <a:lnTo>
                  <a:pt x="82582" y="186140"/>
                </a:lnTo>
                <a:lnTo>
                  <a:pt x="78525" y="185998"/>
                </a:lnTo>
                <a:lnTo>
                  <a:pt x="75025" y="185109"/>
                </a:lnTo>
                <a:lnTo>
                  <a:pt x="71899" y="183722"/>
                </a:lnTo>
                <a:lnTo>
                  <a:pt x="63264" y="1785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93"/>
          <p:cNvSpPr/>
          <p:nvPr/>
        </p:nvSpPr>
        <p:spPr>
          <a:xfrm>
            <a:off x="4101505" y="2793206"/>
            <a:ext cx="205652" cy="414338"/>
          </a:xfrm>
          <a:custGeom>
            <a:avLst/>
            <a:gdLst/>
            <a:ahLst/>
            <a:cxnLst/>
            <a:rect l="0" t="0" r="0" b="0"/>
            <a:pathLst>
              <a:path w="205652" h="414338">
                <a:moveTo>
                  <a:pt x="6151" y="0"/>
                </a:moveTo>
                <a:lnTo>
                  <a:pt x="0" y="0"/>
                </a:lnTo>
                <a:lnTo>
                  <a:pt x="16014" y="0"/>
                </a:lnTo>
                <a:lnTo>
                  <a:pt x="19077" y="794"/>
                </a:lnTo>
                <a:lnTo>
                  <a:pt x="22706" y="2116"/>
                </a:lnTo>
                <a:lnTo>
                  <a:pt x="26712" y="3792"/>
                </a:lnTo>
                <a:lnTo>
                  <a:pt x="30971" y="5703"/>
                </a:lnTo>
                <a:lnTo>
                  <a:pt x="39936" y="9943"/>
                </a:lnTo>
                <a:lnTo>
                  <a:pt x="45343" y="12185"/>
                </a:lnTo>
                <a:lnTo>
                  <a:pt x="51329" y="14473"/>
                </a:lnTo>
                <a:lnTo>
                  <a:pt x="57701" y="16792"/>
                </a:lnTo>
                <a:lnTo>
                  <a:pt x="63536" y="19132"/>
                </a:lnTo>
                <a:lnTo>
                  <a:pt x="69014" y="21486"/>
                </a:lnTo>
                <a:lnTo>
                  <a:pt x="74253" y="23849"/>
                </a:lnTo>
                <a:lnTo>
                  <a:pt x="80128" y="27012"/>
                </a:lnTo>
                <a:lnTo>
                  <a:pt x="86425" y="30708"/>
                </a:lnTo>
                <a:lnTo>
                  <a:pt x="93005" y="34759"/>
                </a:lnTo>
                <a:lnTo>
                  <a:pt x="98978" y="38254"/>
                </a:lnTo>
                <a:lnTo>
                  <a:pt x="109849" y="44254"/>
                </a:lnTo>
                <a:lnTo>
                  <a:pt x="115764" y="47759"/>
                </a:lnTo>
                <a:lnTo>
                  <a:pt x="128687" y="55886"/>
                </a:lnTo>
                <a:lnTo>
                  <a:pt x="134673" y="60276"/>
                </a:lnTo>
                <a:lnTo>
                  <a:pt x="140251" y="64790"/>
                </a:lnTo>
                <a:lnTo>
                  <a:pt x="145557" y="69387"/>
                </a:lnTo>
                <a:lnTo>
                  <a:pt x="151476" y="74833"/>
                </a:lnTo>
                <a:lnTo>
                  <a:pt x="164402" y="87234"/>
                </a:lnTo>
                <a:lnTo>
                  <a:pt x="169595" y="93081"/>
                </a:lnTo>
                <a:lnTo>
                  <a:pt x="173851" y="98566"/>
                </a:lnTo>
                <a:lnTo>
                  <a:pt x="190178" y="122569"/>
                </a:lnTo>
                <a:lnTo>
                  <a:pt x="193923" y="130131"/>
                </a:lnTo>
                <a:lnTo>
                  <a:pt x="197214" y="138348"/>
                </a:lnTo>
                <a:lnTo>
                  <a:pt x="200201" y="147001"/>
                </a:lnTo>
                <a:lnTo>
                  <a:pt x="202193" y="155150"/>
                </a:lnTo>
                <a:lnTo>
                  <a:pt x="203520" y="162965"/>
                </a:lnTo>
                <a:lnTo>
                  <a:pt x="204405" y="170556"/>
                </a:lnTo>
                <a:lnTo>
                  <a:pt x="204996" y="178791"/>
                </a:lnTo>
                <a:lnTo>
                  <a:pt x="205389" y="187457"/>
                </a:lnTo>
                <a:lnTo>
                  <a:pt x="205651" y="196408"/>
                </a:lnTo>
                <a:lnTo>
                  <a:pt x="205032" y="205551"/>
                </a:lnTo>
                <a:lnTo>
                  <a:pt x="203826" y="214822"/>
                </a:lnTo>
                <a:lnTo>
                  <a:pt x="202228" y="224177"/>
                </a:lnTo>
                <a:lnTo>
                  <a:pt x="201163" y="232795"/>
                </a:lnTo>
                <a:lnTo>
                  <a:pt x="200452" y="240922"/>
                </a:lnTo>
                <a:lnTo>
                  <a:pt x="199979" y="248721"/>
                </a:lnTo>
                <a:lnTo>
                  <a:pt x="198870" y="257095"/>
                </a:lnTo>
                <a:lnTo>
                  <a:pt x="197336" y="265853"/>
                </a:lnTo>
                <a:lnTo>
                  <a:pt x="195520" y="274866"/>
                </a:lnTo>
                <a:lnTo>
                  <a:pt x="193516" y="283256"/>
                </a:lnTo>
                <a:lnTo>
                  <a:pt x="191386" y="291231"/>
                </a:lnTo>
                <a:lnTo>
                  <a:pt x="186903" y="306442"/>
                </a:lnTo>
                <a:lnTo>
                  <a:pt x="182264" y="321140"/>
                </a:lnTo>
                <a:lnTo>
                  <a:pt x="179122" y="327600"/>
                </a:lnTo>
                <a:lnTo>
                  <a:pt x="175440" y="333494"/>
                </a:lnTo>
                <a:lnTo>
                  <a:pt x="171398" y="339010"/>
                </a:lnTo>
                <a:lnTo>
                  <a:pt x="167909" y="345069"/>
                </a:lnTo>
                <a:lnTo>
                  <a:pt x="164790" y="351490"/>
                </a:lnTo>
                <a:lnTo>
                  <a:pt x="159207" y="364180"/>
                </a:lnTo>
                <a:lnTo>
                  <a:pt x="154080" y="375112"/>
                </a:lnTo>
                <a:lnTo>
                  <a:pt x="150523" y="386399"/>
                </a:lnTo>
                <a:lnTo>
                  <a:pt x="147575" y="392131"/>
                </a:lnTo>
                <a:lnTo>
                  <a:pt x="141452" y="399820"/>
                </a:lnTo>
                <a:lnTo>
                  <a:pt x="139214" y="402278"/>
                </a:lnTo>
                <a:lnTo>
                  <a:pt x="137723" y="404710"/>
                </a:lnTo>
                <a:lnTo>
                  <a:pt x="134738" y="4143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94"/>
          <p:cNvSpPr/>
          <p:nvPr/>
        </p:nvSpPr>
        <p:spPr>
          <a:xfrm>
            <a:off x="4439296" y="2907506"/>
            <a:ext cx="154136" cy="21432"/>
          </a:xfrm>
          <a:custGeom>
            <a:avLst/>
            <a:gdLst/>
            <a:ahLst/>
            <a:cxnLst/>
            <a:rect l="0" t="0" r="0" b="0"/>
            <a:pathLst>
              <a:path w="154136" h="21432">
                <a:moveTo>
                  <a:pt x="4116" y="0"/>
                </a:moveTo>
                <a:lnTo>
                  <a:pt x="0" y="0"/>
                </a:lnTo>
                <a:lnTo>
                  <a:pt x="7701" y="0"/>
                </a:lnTo>
                <a:lnTo>
                  <a:pt x="8887" y="794"/>
                </a:lnTo>
                <a:lnTo>
                  <a:pt x="9678" y="2116"/>
                </a:lnTo>
                <a:lnTo>
                  <a:pt x="10206" y="3792"/>
                </a:lnTo>
                <a:lnTo>
                  <a:pt x="11350" y="4909"/>
                </a:lnTo>
                <a:lnTo>
                  <a:pt x="12908" y="5654"/>
                </a:lnTo>
                <a:lnTo>
                  <a:pt x="14740" y="6151"/>
                </a:lnTo>
                <a:lnTo>
                  <a:pt x="16755" y="7275"/>
                </a:lnTo>
                <a:lnTo>
                  <a:pt x="18892" y="8819"/>
                </a:lnTo>
                <a:lnTo>
                  <a:pt x="21110" y="10642"/>
                </a:lnTo>
                <a:lnTo>
                  <a:pt x="23383" y="11857"/>
                </a:lnTo>
                <a:lnTo>
                  <a:pt x="25692" y="12667"/>
                </a:lnTo>
                <a:lnTo>
                  <a:pt x="28025" y="13207"/>
                </a:lnTo>
                <a:lnTo>
                  <a:pt x="32734" y="13807"/>
                </a:lnTo>
                <a:lnTo>
                  <a:pt x="35101" y="13967"/>
                </a:lnTo>
                <a:lnTo>
                  <a:pt x="38266" y="14868"/>
                </a:lnTo>
                <a:lnTo>
                  <a:pt x="41964" y="16262"/>
                </a:lnTo>
                <a:lnTo>
                  <a:pt x="46017" y="17985"/>
                </a:lnTo>
                <a:lnTo>
                  <a:pt x="49512" y="19134"/>
                </a:lnTo>
                <a:lnTo>
                  <a:pt x="52637" y="19900"/>
                </a:lnTo>
                <a:lnTo>
                  <a:pt x="55513" y="20410"/>
                </a:lnTo>
                <a:lnTo>
                  <a:pt x="58224" y="20750"/>
                </a:lnTo>
                <a:lnTo>
                  <a:pt x="60826" y="20977"/>
                </a:lnTo>
                <a:lnTo>
                  <a:pt x="63353" y="21128"/>
                </a:lnTo>
                <a:lnTo>
                  <a:pt x="70396" y="21297"/>
                </a:lnTo>
                <a:lnTo>
                  <a:pt x="154135" y="214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95"/>
          <p:cNvSpPr/>
          <p:nvPr/>
        </p:nvSpPr>
        <p:spPr>
          <a:xfrm>
            <a:off x="4421981" y="3014662"/>
            <a:ext cx="135732" cy="7145"/>
          </a:xfrm>
          <a:custGeom>
            <a:avLst/>
            <a:gdLst/>
            <a:ahLst/>
            <a:cxnLst/>
            <a:rect l="0" t="0" r="0" b="0"/>
            <a:pathLst>
              <a:path w="135732" h="7145">
                <a:moveTo>
                  <a:pt x="0" y="7144"/>
                </a:moveTo>
                <a:lnTo>
                  <a:pt x="52251" y="7144"/>
                </a:lnTo>
                <a:lnTo>
                  <a:pt x="58646" y="6350"/>
                </a:lnTo>
                <a:lnTo>
                  <a:pt x="65291" y="5027"/>
                </a:lnTo>
                <a:lnTo>
                  <a:pt x="72102" y="3352"/>
                </a:lnTo>
                <a:lnTo>
                  <a:pt x="79024" y="2234"/>
                </a:lnTo>
                <a:lnTo>
                  <a:pt x="86020" y="1489"/>
                </a:lnTo>
                <a:lnTo>
                  <a:pt x="93065" y="993"/>
                </a:lnTo>
                <a:lnTo>
                  <a:pt x="100937" y="662"/>
                </a:lnTo>
                <a:lnTo>
                  <a:pt x="1357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96"/>
          <p:cNvSpPr/>
          <p:nvPr/>
        </p:nvSpPr>
        <p:spPr>
          <a:xfrm>
            <a:off x="4672021" y="2807496"/>
            <a:ext cx="247132" cy="300036"/>
          </a:xfrm>
          <a:custGeom>
            <a:avLst/>
            <a:gdLst/>
            <a:ahLst/>
            <a:cxnLst/>
            <a:rect l="0" t="0" r="0" b="0"/>
            <a:pathLst>
              <a:path w="247132" h="300036">
                <a:moveTo>
                  <a:pt x="71429" y="64291"/>
                </a:moveTo>
                <a:lnTo>
                  <a:pt x="64310" y="64291"/>
                </a:lnTo>
                <a:lnTo>
                  <a:pt x="64287" y="58140"/>
                </a:lnTo>
                <a:lnTo>
                  <a:pt x="60493" y="53649"/>
                </a:lnTo>
                <a:lnTo>
                  <a:pt x="58582" y="52434"/>
                </a:lnTo>
                <a:lnTo>
                  <a:pt x="52100" y="49930"/>
                </a:lnTo>
                <a:lnTo>
                  <a:pt x="45152" y="44514"/>
                </a:lnTo>
                <a:lnTo>
                  <a:pt x="38067" y="37882"/>
                </a:lnTo>
                <a:lnTo>
                  <a:pt x="26182" y="26163"/>
                </a:lnTo>
                <a:lnTo>
                  <a:pt x="23802" y="24585"/>
                </a:lnTo>
                <a:lnTo>
                  <a:pt x="19040" y="22831"/>
                </a:lnTo>
                <a:lnTo>
                  <a:pt x="17453" y="21570"/>
                </a:lnTo>
                <a:lnTo>
                  <a:pt x="16395" y="19935"/>
                </a:lnTo>
                <a:lnTo>
                  <a:pt x="15689" y="18052"/>
                </a:lnTo>
                <a:lnTo>
                  <a:pt x="12789" y="13842"/>
                </a:lnTo>
                <a:lnTo>
                  <a:pt x="5515" y="5613"/>
                </a:lnTo>
                <a:lnTo>
                  <a:pt x="0" y="6"/>
                </a:lnTo>
                <a:lnTo>
                  <a:pt x="3786" y="0"/>
                </a:lnTo>
                <a:lnTo>
                  <a:pt x="5696" y="793"/>
                </a:lnTo>
                <a:lnTo>
                  <a:pt x="12176" y="4907"/>
                </a:lnTo>
                <a:lnTo>
                  <a:pt x="16784" y="6148"/>
                </a:lnTo>
                <a:lnTo>
                  <a:pt x="23594" y="8816"/>
                </a:lnTo>
                <a:lnTo>
                  <a:pt x="27633" y="10639"/>
                </a:lnTo>
                <a:lnTo>
                  <a:pt x="31912" y="11854"/>
                </a:lnTo>
                <a:lnTo>
                  <a:pt x="36353" y="12665"/>
                </a:lnTo>
                <a:lnTo>
                  <a:pt x="40901" y="13205"/>
                </a:lnTo>
                <a:lnTo>
                  <a:pt x="45521" y="13565"/>
                </a:lnTo>
                <a:lnTo>
                  <a:pt x="50188" y="13805"/>
                </a:lnTo>
                <a:lnTo>
                  <a:pt x="59607" y="14072"/>
                </a:lnTo>
                <a:lnTo>
                  <a:pt x="94981" y="14272"/>
                </a:lnTo>
                <a:lnTo>
                  <a:pt x="101418" y="14276"/>
                </a:lnTo>
                <a:lnTo>
                  <a:pt x="106503" y="13486"/>
                </a:lnTo>
                <a:lnTo>
                  <a:pt x="110687" y="12164"/>
                </a:lnTo>
                <a:lnTo>
                  <a:pt x="114269" y="10490"/>
                </a:lnTo>
                <a:lnTo>
                  <a:pt x="119039" y="9374"/>
                </a:lnTo>
                <a:lnTo>
                  <a:pt x="124600" y="8629"/>
                </a:lnTo>
                <a:lnTo>
                  <a:pt x="130689" y="8133"/>
                </a:lnTo>
                <a:lnTo>
                  <a:pt x="136335" y="7803"/>
                </a:lnTo>
                <a:lnTo>
                  <a:pt x="146843" y="7435"/>
                </a:lnTo>
                <a:lnTo>
                  <a:pt x="166523" y="7199"/>
                </a:lnTo>
                <a:lnTo>
                  <a:pt x="186678" y="7149"/>
                </a:lnTo>
                <a:lnTo>
                  <a:pt x="194353" y="5028"/>
                </a:lnTo>
                <a:lnTo>
                  <a:pt x="198622" y="3351"/>
                </a:lnTo>
                <a:lnTo>
                  <a:pt x="205482" y="1488"/>
                </a:lnTo>
                <a:lnTo>
                  <a:pt x="211177" y="660"/>
                </a:lnTo>
                <a:lnTo>
                  <a:pt x="218051" y="193"/>
                </a:lnTo>
                <a:lnTo>
                  <a:pt x="219938" y="84"/>
                </a:lnTo>
                <a:lnTo>
                  <a:pt x="222893" y="2153"/>
                </a:lnTo>
                <a:lnTo>
                  <a:pt x="224792" y="3815"/>
                </a:lnTo>
                <a:lnTo>
                  <a:pt x="226853" y="4924"/>
                </a:lnTo>
                <a:lnTo>
                  <a:pt x="234408" y="6849"/>
                </a:lnTo>
                <a:lnTo>
                  <a:pt x="241769" y="13266"/>
                </a:lnTo>
                <a:lnTo>
                  <a:pt x="242139" y="14399"/>
                </a:lnTo>
                <a:lnTo>
                  <a:pt x="242550" y="17775"/>
                </a:lnTo>
                <a:lnTo>
                  <a:pt x="243453" y="18993"/>
                </a:lnTo>
                <a:lnTo>
                  <a:pt x="244849" y="19805"/>
                </a:lnTo>
                <a:lnTo>
                  <a:pt x="246574" y="20346"/>
                </a:lnTo>
                <a:lnTo>
                  <a:pt x="246929" y="21501"/>
                </a:lnTo>
                <a:lnTo>
                  <a:pt x="246373" y="23064"/>
                </a:lnTo>
                <a:lnTo>
                  <a:pt x="245208" y="24900"/>
                </a:lnTo>
                <a:lnTo>
                  <a:pt x="243914" y="29057"/>
                </a:lnTo>
                <a:lnTo>
                  <a:pt x="243569" y="31277"/>
                </a:lnTo>
                <a:lnTo>
                  <a:pt x="245302" y="37976"/>
                </a:lnTo>
                <a:lnTo>
                  <a:pt x="246876" y="41985"/>
                </a:lnTo>
                <a:lnTo>
                  <a:pt x="247131" y="46246"/>
                </a:lnTo>
                <a:lnTo>
                  <a:pt x="245298" y="55212"/>
                </a:lnTo>
                <a:lnTo>
                  <a:pt x="243954" y="64489"/>
                </a:lnTo>
                <a:lnTo>
                  <a:pt x="243596" y="69186"/>
                </a:lnTo>
                <a:lnTo>
                  <a:pt x="242563" y="73904"/>
                </a:lnTo>
                <a:lnTo>
                  <a:pt x="241080" y="78637"/>
                </a:lnTo>
                <a:lnTo>
                  <a:pt x="239299" y="83380"/>
                </a:lnTo>
                <a:lnTo>
                  <a:pt x="232999" y="101433"/>
                </a:lnTo>
                <a:lnTo>
                  <a:pt x="230736" y="107308"/>
                </a:lnTo>
                <a:lnTo>
                  <a:pt x="228433" y="112813"/>
                </a:lnTo>
                <a:lnTo>
                  <a:pt x="226105" y="118070"/>
                </a:lnTo>
                <a:lnTo>
                  <a:pt x="224552" y="123956"/>
                </a:lnTo>
                <a:lnTo>
                  <a:pt x="223517" y="130262"/>
                </a:lnTo>
                <a:lnTo>
                  <a:pt x="222827" y="136846"/>
                </a:lnTo>
                <a:lnTo>
                  <a:pt x="221574" y="142824"/>
                </a:lnTo>
                <a:lnTo>
                  <a:pt x="219944" y="148396"/>
                </a:lnTo>
                <a:lnTo>
                  <a:pt x="213858" y="165940"/>
                </a:lnTo>
                <a:lnTo>
                  <a:pt x="211625" y="172538"/>
                </a:lnTo>
                <a:lnTo>
                  <a:pt x="209343" y="178525"/>
                </a:lnTo>
                <a:lnTo>
                  <a:pt x="207028" y="184103"/>
                </a:lnTo>
                <a:lnTo>
                  <a:pt x="204691" y="189410"/>
                </a:lnTo>
                <a:lnTo>
                  <a:pt x="203133" y="194535"/>
                </a:lnTo>
                <a:lnTo>
                  <a:pt x="202094" y="199539"/>
                </a:lnTo>
                <a:lnTo>
                  <a:pt x="201401" y="204462"/>
                </a:lnTo>
                <a:lnTo>
                  <a:pt x="200146" y="209332"/>
                </a:lnTo>
                <a:lnTo>
                  <a:pt x="198515" y="214167"/>
                </a:lnTo>
                <a:lnTo>
                  <a:pt x="196634" y="218977"/>
                </a:lnTo>
                <a:lnTo>
                  <a:pt x="195380" y="223771"/>
                </a:lnTo>
                <a:lnTo>
                  <a:pt x="194544" y="228555"/>
                </a:lnTo>
                <a:lnTo>
                  <a:pt x="193987" y="233331"/>
                </a:lnTo>
                <a:lnTo>
                  <a:pt x="193615" y="238103"/>
                </a:lnTo>
                <a:lnTo>
                  <a:pt x="193368" y="242872"/>
                </a:lnTo>
                <a:lnTo>
                  <a:pt x="193202" y="247639"/>
                </a:lnTo>
                <a:lnTo>
                  <a:pt x="192299" y="252404"/>
                </a:lnTo>
                <a:lnTo>
                  <a:pt x="190902" y="257169"/>
                </a:lnTo>
                <a:lnTo>
                  <a:pt x="188028" y="265902"/>
                </a:lnTo>
                <a:lnTo>
                  <a:pt x="186751" y="272429"/>
                </a:lnTo>
                <a:lnTo>
                  <a:pt x="186032" y="280567"/>
                </a:lnTo>
                <a:lnTo>
                  <a:pt x="185788" y="289633"/>
                </a:lnTo>
                <a:lnTo>
                  <a:pt x="185755" y="291443"/>
                </a:lnTo>
                <a:lnTo>
                  <a:pt x="187857" y="294364"/>
                </a:lnTo>
                <a:lnTo>
                  <a:pt x="192872" y="30003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97"/>
          <p:cNvSpPr/>
          <p:nvPr/>
        </p:nvSpPr>
        <p:spPr>
          <a:xfrm>
            <a:off x="5051137" y="2750347"/>
            <a:ext cx="199491" cy="371472"/>
          </a:xfrm>
          <a:custGeom>
            <a:avLst/>
            <a:gdLst/>
            <a:ahLst/>
            <a:cxnLst/>
            <a:rect l="0" t="0" r="0" b="0"/>
            <a:pathLst>
              <a:path w="199491" h="371472">
                <a:moveTo>
                  <a:pt x="149513" y="42859"/>
                </a:moveTo>
                <a:lnTo>
                  <a:pt x="149513" y="25160"/>
                </a:lnTo>
                <a:lnTo>
                  <a:pt x="148719" y="23122"/>
                </a:lnTo>
                <a:lnTo>
                  <a:pt x="143809" y="16462"/>
                </a:lnTo>
                <a:lnTo>
                  <a:pt x="139570" y="11812"/>
                </a:lnTo>
                <a:lnTo>
                  <a:pt x="129456" y="1399"/>
                </a:lnTo>
                <a:lnTo>
                  <a:pt x="124459" y="620"/>
                </a:lnTo>
                <a:lnTo>
                  <a:pt x="120904" y="412"/>
                </a:lnTo>
                <a:lnTo>
                  <a:pt x="114837" y="181"/>
                </a:lnTo>
                <a:lnTo>
                  <a:pt x="108701" y="78"/>
                </a:lnTo>
                <a:lnTo>
                  <a:pt x="73207" y="0"/>
                </a:lnTo>
                <a:lnTo>
                  <a:pt x="69274" y="792"/>
                </a:lnTo>
                <a:lnTo>
                  <a:pt x="65857" y="2114"/>
                </a:lnTo>
                <a:lnTo>
                  <a:pt x="62786" y="3790"/>
                </a:lnTo>
                <a:lnTo>
                  <a:pt x="50879" y="9940"/>
                </a:lnTo>
                <a:lnTo>
                  <a:pt x="47244" y="12182"/>
                </a:lnTo>
                <a:lnTo>
                  <a:pt x="41089" y="16789"/>
                </a:lnTo>
                <a:lnTo>
                  <a:pt x="35708" y="23599"/>
                </a:lnTo>
                <a:lnTo>
                  <a:pt x="30670" y="31124"/>
                </a:lnTo>
                <a:lnTo>
                  <a:pt x="25785" y="37114"/>
                </a:lnTo>
                <a:lnTo>
                  <a:pt x="22578" y="40616"/>
                </a:lnTo>
                <a:lnTo>
                  <a:pt x="14780" y="48741"/>
                </a:lnTo>
                <a:lnTo>
                  <a:pt x="11272" y="53131"/>
                </a:lnTo>
                <a:lnTo>
                  <a:pt x="5258" y="62241"/>
                </a:lnTo>
                <a:lnTo>
                  <a:pt x="2056" y="71581"/>
                </a:lnTo>
                <a:lnTo>
                  <a:pt x="632" y="81024"/>
                </a:lnTo>
                <a:lnTo>
                  <a:pt x="0" y="90513"/>
                </a:lnTo>
                <a:lnTo>
                  <a:pt x="625" y="94472"/>
                </a:lnTo>
                <a:lnTo>
                  <a:pt x="5297" y="104630"/>
                </a:lnTo>
                <a:lnTo>
                  <a:pt x="9481" y="112911"/>
                </a:lnTo>
                <a:lnTo>
                  <a:pt x="11870" y="119766"/>
                </a:lnTo>
                <a:lnTo>
                  <a:pt x="12507" y="122705"/>
                </a:lnTo>
                <a:lnTo>
                  <a:pt x="15332" y="128088"/>
                </a:lnTo>
                <a:lnTo>
                  <a:pt x="21385" y="135581"/>
                </a:lnTo>
                <a:lnTo>
                  <a:pt x="25892" y="140425"/>
                </a:lnTo>
                <a:lnTo>
                  <a:pt x="30541" y="145224"/>
                </a:lnTo>
                <a:lnTo>
                  <a:pt x="33685" y="146821"/>
                </a:lnTo>
                <a:lnTo>
                  <a:pt x="37369" y="147885"/>
                </a:lnTo>
                <a:lnTo>
                  <a:pt x="41413" y="148595"/>
                </a:lnTo>
                <a:lnTo>
                  <a:pt x="45696" y="148275"/>
                </a:lnTo>
                <a:lnTo>
                  <a:pt x="50139" y="147267"/>
                </a:lnTo>
                <a:lnTo>
                  <a:pt x="54689" y="145802"/>
                </a:lnTo>
                <a:lnTo>
                  <a:pt x="59309" y="144031"/>
                </a:lnTo>
                <a:lnTo>
                  <a:pt x="63977" y="142057"/>
                </a:lnTo>
                <a:lnTo>
                  <a:pt x="68677" y="139947"/>
                </a:lnTo>
                <a:lnTo>
                  <a:pt x="78131" y="135486"/>
                </a:lnTo>
                <a:lnTo>
                  <a:pt x="97136" y="126155"/>
                </a:lnTo>
                <a:lnTo>
                  <a:pt x="102689" y="122996"/>
                </a:lnTo>
                <a:lnTo>
                  <a:pt x="108772" y="119302"/>
                </a:lnTo>
                <a:lnTo>
                  <a:pt x="115208" y="115252"/>
                </a:lnTo>
                <a:lnTo>
                  <a:pt x="119499" y="111759"/>
                </a:lnTo>
                <a:lnTo>
                  <a:pt x="122360" y="108636"/>
                </a:lnTo>
                <a:lnTo>
                  <a:pt x="128503" y="98332"/>
                </a:lnTo>
                <a:lnTo>
                  <a:pt x="133825" y="89738"/>
                </a:lnTo>
                <a:lnTo>
                  <a:pt x="137467" y="85224"/>
                </a:lnTo>
                <a:lnTo>
                  <a:pt x="141482" y="80627"/>
                </a:lnTo>
                <a:lnTo>
                  <a:pt x="144953" y="75975"/>
                </a:lnTo>
                <a:lnTo>
                  <a:pt x="150926" y="66573"/>
                </a:lnTo>
                <a:lnTo>
                  <a:pt x="156226" y="57103"/>
                </a:lnTo>
                <a:lnTo>
                  <a:pt x="160434" y="48396"/>
                </a:lnTo>
                <a:lnTo>
                  <a:pt x="162803" y="39031"/>
                </a:lnTo>
                <a:lnTo>
                  <a:pt x="163603" y="28756"/>
                </a:lnTo>
                <a:lnTo>
                  <a:pt x="163774" y="17483"/>
                </a:lnTo>
                <a:lnTo>
                  <a:pt x="163797" y="14705"/>
                </a:lnTo>
                <a:lnTo>
                  <a:pt x="163800" y="52629"/>
                </a:lnTo>
                <a:lnTo>
                  <a:pt x="165917" y="63341"/>
                </a:lnTo>
                <a:lnTo>
                  <a:pt x="167592" y="68420"/>
                </a:lnTo>
                <a:lnTo>
                  <a:pt x="170297" y="74981"/>
                </a:lnTo>
                <a:lnTo>
                  <a:pt x="173688" y="82530"/>
                </a:lnTo>
                <a:lnTo>
                  <a:pt x="177536" y="90737"/>
                </a:lnTo>
                <a:lnTo>
                  <a:pt x="180101" y="98590"/>
                </a:lnTo>
                <a:lnTo>
                  <a:pt x="181811" y="106207"/>
                </a:lnTo>
                <a:lnTo>
                  <a:pt x="182951" y="113666"/>
                </a:lnTo>
                <a:lnTo>
                  <a:pt x="183711" y="121813"/>
                </a:lnTo>
                <a:lnTo>
                  <a:pt x="184218" y="130420"/>
                </a:lnTo>
                <a:lnTo>
                  <a:pt x="184781" y="147656"/>
                </a:lnTo>
                <a:lnTo>
                  <a:pt x="185031" y="163254"/>
                </a:lnTo>
                <a:lnTo>
                  <a:pt x="185891" y="170747"/>
                </a:lnTo>
                <a:lnTo>
                  <a:pt x="187259" y="178124"/>
                </a:lnTo>
                <a:lnTo>
                  <a:pt x="188964" y="185423"/>
                </a:lnTo>
                <a:lnTo>
                  <a:pt x="190101" y="193464"/>
                </a:lnTo>
                <a:lnTo>
                  <a:pt x="190860" y="202000"/>
                </a:lnTo>
                <a:lnTo>
                  <a:pt x="191364" y="210865"/>
                </a:lnTo>
                <a:lnTo>
                  <a:pt x="192495" y="219157"/>
                </a:lnTo>
                <a:lnTo>
                  <a:pt x="194043" y="227066"/>
                </a:lnTo>
                <a:lnTo>
                  <a:pt x="195868" y="234720"/>
                </a:lnTo>
                <a:lnTo>
                  <a:pt x="197085" y="242997"/>
                </a:lnTo>
                <a:lnTo>
                  <a:pt x="197896" y="251691"/>
                </a:lnTo>
                <a:lnTo>
                  <a:pt x="198437" y="260661"/>
                </a:lnTo>
                <a:lnTo>
                  <a:pt x="199038" y="276979"/>
                </a:lnTo>
                <a:lnTo>
                  <a:pt x="199377" y="299553"/>
                </a:lnTo>
                <a:lnTo>
                  <a:pt x="199490" y="328514"/>
                </a:lnTo>
                <a:lnTo>
                  <a:pt x="198706" y="334895"/>
                </a:lnTo>
                <a:lnTo>
                  <a:pt x="195718" y="346219"/>
                </a:lnTo>
                <a:lnTo>
                  <a:pt x="193366" y="357728"/>
                </a:lnTo>
                <a:lnTo>
                  <a:pt x="190698" y="363511"/>
                </a:lnTo>
                <a:lnTo>
                  <a:pt x="185551" y="371005"/>
                </a:lnTo>
                <a:lnTo>
                  <a:pt x="179619" y="371410"/>
                </a:lnTo>
                <a:lnTo>
                  <a:pt x="178088" y="37147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98"/>
          <p:cNvSpPr/>
          <p:nvPr/>
        </p:nvSpPr>
        <p:spPr>
          <a:xfrm>
            <a:off x="1307306" y="3272945"/>
            <a:ext cx="1014413" cy="77464"/>
          </a:xfrm>
          <a:custGeom>
            <a:avLst/>
            <a:gdLst/>
            <a:ahLst/>
            <a:cxnLst/>
            <a:rect l="0" t="0" r="0" b="0"/>
            <a:pathLst>
              <a:path w="1014413" h="77464">
                <a:moveTo>
                  <a:pt x="0" y="34611"/>
                </a:moveTo>
                <a:lnTo>
                  <a:pt x="3792" y="34611"/>
                </a:lnTo>
                <a:lnTo>
                  <a:pt x="4909" y="33817"/>
                </a:lnTo>
                <a:lnTo>
                  <a:pt x="5654" y="32494"/>
                </a:lnTo>
                <a:lnTo>
                  <a:pt x="6849" y="28460"/>
                </a:lnTo>
                <a:lnTo>
                  <a:pt x="7741" y="28129"/>
                </a:lnTo>
                <a:lnTo>
                  <a:pt x="10849" y="27761"/>
                </a:lnTo>
                <a:lnTo>
                  <a:pt x="11995" y="28457"/>
                </a:lnTo>
                <a:lnTo>
                  <a:pt x="12759" y="29715"/>
                </a:lnTo>
                <a:lnTo>
                  <a:pt x="13269" y="31347"/>
                </a:lnTo>
                <a:lnTo>
                  <a:pt x="15196" y="32435"/>
                </a:lnTo>
                <a:lnTo>
                  <a:pt x="24699" y="33966"/>
                </a:lnTo>
                <a:lnTo>
                  <a:pt x="30292" y="34324"/>
                </a:lnTo>
                <a:lnTo>
                  <a:pt x="32894" y="35213"/>
                </a:lnTo>
                <a:lnTo>
                  <a:pt x="35423" y="36600"/>
                </a:lnTo>
                <a:lnTo>
                  <a:pt x="37903" y="38318"/>
                </a:lnTo>
                <a:lnTo>
                  <a:pt x="42775" y="40227"/>
                </a:lnTo>
                <a:lnTo>
                  <a:pt x="45185" y="40736"/>
                </a:lnTo>
                <a:lnTo>
                  <a:pt x="47586" y="41870"/>
                </a:lnTo>
                <a:lnTo>
                  <a:pt x="49980" y="43419"/>
                </a:lnTo>
                <a:lnTo>
                  <a:pt x="52370" y="45245"/>
                </a:lnTo>
                <a:lnTo>
                  <a:pt x="54757" y="47256"/>
                </a:lnTo>
                <a:lnTo>
                  <a:pt x="57142" y="49391"/>
                </a:lnTo>
                <a:lnTo>
                  <a:pt x="59526" y="51608"/>
                </a:lnTo>
                <a:lnTo>
                  <a:pt x="61909" y="53086"/>
                </a:lnTo>
                <a:lnTo>
                  <a:pt x="66673" y="54729"/>
                </a:lnTo>
                <a:lnTo>
                  <a:pt x="69055" y="55960"/>
                </a:lnTo>
                <a:lnTo>
                  <a:pt x="71437" y="57575"/>
                </a:lnTo>
                <a:lnTo>
                  <a:pt x="73818" y="59445"/>
                </a:lnTo>
                <a:lnTo>
                  <a:pt x="78581" y="61523"/>
                </a:lnTo>
                <a:lnTo>
                  <a:pt x="80962" y="62078"/>
                </a:lnTo>
                <a:lnTo>
                  <a:pt x="83343" y="63241"/>
                </a:lnTo>
                <a:lnTo>
                  <a:pt x="85725" y="64810"/>
                </a:lnTo>
                <a:lnTo>
                  <a:pt x="88106" y="66650"/>
                </a:lnTo>
                <a:lnTo>
                  <a:pt x="90487" y="68670"/>
                </a:lnTo>
                <a:lnTo>
                  <a:pt x="92869" y="70811"/>
                </a:lnTo>
                <a:lnTo>
                  <a:pt x="95250" y="73032"/>
                </a:lnTo>
                <a:lnTo>
                  <a:pt x="98425" y="74512"/>
                </a:lnTo>
                <a:lnTo>
                  <a:pt x="109684" y="76596"/>
                </a:lnTo>
                <a:lnTo>
                  <a:pt x="137388" y="77463"/>
                </a:lnTo>
                <a:lnTo>
                  <a:pt x="140010" y="76673"/>
                </a:lnTo>
                <a:lnTo>
                  <a:pt x="142553" y="75352"/>
                </a:lnTo>
                <a:lnTo>
                  <a:pt x="145041" y="73678"/>
                </a:lnTo>
                <a:lnTo>
                  <a:pt x="147494" y="71768"/>
                </a:lnTo>
                <a:lnTo>
                  <a:pt x="149923" y="69701"/>
                </a:lnTo>
                <a:lnTo>
                  <a:pt x="152336" y="67529"/>
                </a:lnTo>
                <a:lnTo>
                  <a:pt x="155532" y="65288"/>
                </a:lnTo>
                <a:lnTo>
                  <a:pt x="159251" y="63000"/>
                </a:lnTo>
                <a:lnTo>
                  <a:pt x="163317" y="60680"/>
                </a:lnTo>
                <a:lnTo>
                  <a:pt x="168409" y="58340"/>
                </a:lnTo>
                <a:lnTo>
                  <a:pt x="174185" y="55987"/>
                </a:lnTo>
                <a:lnTo>
                  <a:pt x="180417" y="53624"/>
                </a:lnTo>
                <a:lnTo>
                  <a:pt x="185366" y="51255"/>
                </a:lnTo>
                <a:lnTo>
                  <a:pt x="189458" y="48882"/>
                </a:lnTo>
                <a:lnTo>
                  <a:pt x="192980" y="46506"/>
                </a:lnTo>
                <a:lnTo>
                  <a:pt x="196122" y="44922"/>
                </a:lnTo>
                <a:lnTo>
                  <a:pt x="201730" y="43163"/>
                </a:lnTo>
                <a:lnTo>
                  <a:pt x="216707" y="41239"/>
                </a:lnTo>
                <a:lnTo>
                  <a:pt x="219878" y="39823"/>
                </a:lnTo>
                <a:lnTo>
                  <a:pt x="222785" y="38086"/>
                </a:lnTo>
                <a:lnTo>
                  <a:pt x="230249" y="36155"/>
                </a:lnTo>
                <a:lnTo>
                  <a:pt x="234462" y="35641"/>
                </a:lnTo>
                <a:lnTo>
                  <a:pt x="238064" y="36091"/>
                </a:lnTo>
                <a:lnTo>
                  <a:pt x="241259" y="37185"/>
                </a:lnTo>
                <a:lnTo>
                  <a:pt x="244183" y="38708"/>
                </a:lnTo>
                <a:lnTo>
                  <a:pt x="251665" y="40401"/>
                </a:lnTo>
                <a:lnTo>
                  <a:pt x="265611" y="41487"/>
                </a:lnTo>
                <a:lnTo>
                  <a:pt x="268355" y="42370"/>
                </a:lnTo>
                <a:lnTo>
                  <a:pt x="270979" y="43752"/>
                </a:lnTo>
                <a:lnTo>
                  <a:pt x="273521" y="45467"/>
                </a:lnTo>
                <a:lnTo>
                  <a:pt x="276010" y="47405"/>
                </a:lnTo>
                <a:lnTo>
                  <a:pt x="278463" y="49490"/>
                </a:lnTo>
                <a:lnTo>
                  <a:pt x="280892" y="51674"/>
                </a:lnTo>
                <a:lnTo>
                  <a:pt x="283305" y="53130"/>
                </a:lnTo>
                <a:lnTo>
                  <a:pt x="288103" y="54748"/>
                </a:lnTo>
                <a:lnTo>
                  <a:pt x="291287" y="55973"/>
                </a:lnTo>
                <a:lnTo>
                  <a:pt x="294998" y="57583"/>
                </a:lnTo>
                <a:lnTo>
                  <a:pt x="299059" y="59451"/>
                </a:lnTo>
                <a:lnTo>
                  <a:pt x="305688" y="61526"/>
                </a:lnTo>
                <a:lnTo>
                  <a:pt x="315999" y="62694"/>
                </a:lnTo>
                <a:lnTo>
                  <a:pt x="337817" y="63157"/>
                </a:lnTo>
                <a:lnTo>
                  <a:pt x="344874" y="61056"/>
                </a:lnTo>
                <a:lnTo>
                  <a:pt x="348979" y="59385"/>
                </a:lnTo>
                <a:lnTo>
                  <a:pt x="362063" y="55909"/>
                </a:lnTo>
                <a:lnTo>
                  <a:pt x="365994" y="54366"/>
                </a:lnTo>
                <a:lnTo>
                  <a:pt x="370202" y="52543"/>
                </a:lnTo>
                <a:lnTo>
                  <a:pt x="379111" y="48402"/>
                </a:lnTo>
                <a:lnTo>
                  <a:pt x="397766" y="39275"/>
                </a:lnTo>
                <a:lnTo>
                  <a:pt x="402496" y="37721"/>
                </a:lnTo>
                <a:lnTo>
                  <a:pt x="416738" y="35532"/>
                </a:lnTo>
                <a:lnTo>
                  <a:pt x="426252" y="35020"/>
                </a:lnTo>
                <a:lnTo>
                  <a:pt x="430218" y="34090"/>
                </a:lnTo>
                <a:lnTo>
                  <a:pt x="433656" y="32676"/>
                </a:lnTo>
                <a:lnTo>
                  <a:pt x="436741" y="30940"/>
                </a:lnTo>
                <a:lnTo>
                  <a:pt x="442286" y="29010"/>
                </a:lnTo>
                <a:lnTo>
                  <a:pt x="451987" y="27924"/>
                </a:lnTo>
                <a:lnTo>
                  <a:pt x="483322" y="27485"/>
                </a:lnTo>
                <a:lnTo>
                  <a:pt x="515410" y="27468"/>
                </a:lnTo>
                <a:lnTo>
                  <a:pt x="525140" y="25351"/>
                </a:lnTo>
                <a:lnTo>
                  <a:pt x="531068" y="23675"/>
                </a:lnTo>
                <a:lnTo>
                  <a:pt x="543204" y="21317"/>
                </a:lnTo>
                <a:lnTo>
                  <a:pt x="547080" y="20191"/>
                </a:lnTo>
                <a:lnTo>
                  <a:pt x="551251" y="18648"/>
                </a:lnTo>
                <a:lnTo>
                  <a:pt x="555619" y="16825"/>
                </a:lnTo>
                <a:lnTo>
                  <a:pt x="560913" y="14816"/>
                </a:lnTo>
                <a:lnTo>
                  <a:pt x="573144" y="10467"/>
                </a:lnTo>
                <a:lnTo>
                  <a:pt x="578946" y="8990"/>
                </a:lnTo>
                <a:lnTo>
                  <a:pt x="589626" y="7349"/>
                </a:lnTo>
                <a:lnTo>
                  <a:pt x="594696" y="6118"/>
                </a:lnTo>
                <a:lnTo>
                  <a:pt x="599664" y="4503"/>
                </a:lnTo>
                <a:lnTo>
                  <a:pt x="604564" y="2632"/>
                </a:lnTo>
                <a:lnTo>
                  <a:pt x="614241" y="555"/>
                </a:lnTo>
                <a:lnTo>
                  <a:pt x="619044" y="0"/>
                </a:lnTo>
                <a:lnTo>
                  <a:pt x="628614" y="1502"/>
                </a:lnTo>
                <a:lnTo>
                  <a:pt x="633388" y="3013"/>
                </a:lnTo>
                <a:lnTo>
                  <a:pt x="643900" y="5140"/>
                </a:lnTo>
                <a:lnTo>
                  <a:pt x="646754" y="6232"/>
                </a:lnTo>
                <a:lnTo>
                  <a:pt x="649451" y="7755"/>
                </a:lnTo>
                <a:lnTo>
                  <a:pt x="652042" y="9563"/>
                </a:lnTo>
                <a:lnTo>
                  <a:pt x="654563" y="11562"/>
                </a:lnTo>
                <a:lnTo>
                  <a:pt x="657038" y="13689"/>
                </a:lnTo>
                <a:lnTo>
                  <a:pt x="659481" y="15900"/>
                </a:lnTo>
                <a:lnTo>
                  <a:pt x="664313" y="20474"/>
                </a:lnTo>
                <a:lnTo>
                  <a:pt x="681034" y="37001"/>
                </a:lnTo>
                <a:lnTo>
                  <a:pt x="683417" y="38585"/>
                </a:lnTo>
                <a:lnTo>
                  <a:pt x="688180" y="40346"/>
                </a:lnTo>
                <a:lnTo>
                  <a:pt x="708619" y="41631"/>
                </a:lnTo>
                <a:lnTo>
                  <a:pt x="716050" y="39583"/>
                </a:lnTo>
                <a:lnTo>
                  <a:pt x="720254" y="37926"/>
                </a:lnTo>
                <a:lnTo>
                  <a:pt x="733498" y="34472"/>
                </a:lnTo>
                <a:lnTo>
                  <a:pt x="737443" y="32931"/>
                </a:lnTo>
                <a:lnTo>
                  <a:pt x="741660" y="31109"/>
                </a:lnTo>
                <a:lnTo>
                  <a:pt x="750578" y="26969"/>
                </a:lnTo>
                <a:lnTo>
                  <a:pt x="755179" y="24754"/>
                </a:lnTo>
                <a:lnTo>
                  <a:pt x="759040" y="23277"/>
                </a:lnTo>
                <a:lnTo>
                  <a:pt x="765447" y="21636"/>
                </a:lnTo>
                <a:lnTo>
                  <a:pt x="795009" y="20357"/>
                </a:lnTo>
                <a:lnTo>
                  <a:pt x="904964" y="20323"/>
                </a:lnTo>
                <a:lnTo>
                  <a:pt x="908903" y="19530"/>
                </a:lnTo>
                <a:lnTo>
                  <a:pt x="912323" y="18207"/>
                </a:lnTo>
                <a:lnTo>
                  <a:pt x="915397" y="16531"/>
                </a:lnTo>
                <a:lnTo>
                  <a:pt x="923045" y="14669"/>
                </a:lnTo>
                <a:lnTo>
                  <a:pt x="950250" y="13310"/>
                </a:lnTo>
                <a:lnTo>
                  <a:pt x="1014412" y="1318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99"/>
          <p:cNvSpPr/>
          <p:nvPr/>
        </p:nvSpPr>
        <p:spPr>
          <a:xfrm>
            <a:off x="1700506" y="3371857"/>
            <a:ext cx="228209" cy="264185"/>
          </a:xfrm>
          <a:custGeom>
            <a:avLst/>
            <a:gdLst/>
            <a:ahLst/>
            <a:cxnLst/>
            <a:rect l="0" t="0" r="0" b="0"/>
            <a:pathLst>
              <a:path w="228209" h="264185">
                <a:moveTo>
                  <a:pt x="6850" y="7136"/>
                </a:moveTo>
                <a:lnTo>
                  <a:pt x="6850" y="287"/>
                </a:lnTo>
                <a:lnTo>
                  <a:pt x="0" y="0"/>
                </a:lnTo>
                <a:lnTo>
                  <a:pt x="5883" y="6144"/>
                </a:lnTo>
                <a:lnTo>
                  <a:pt x="6420" y="8812"/>
                </a:lnTo>
                <a:lnTo>
                  <a:pt x="6563" y="10634"/>
                </a:lnTo>
                <a:lnTo>
                  <a:pt x="7452" y="12643"/>
                </a:lnTo>
                <a:lnTo>
                  <a:pt x="11703" y="19263"/>
                </a:lnTo>
                <a:lnTo>
                  <a:pt x="14108" y="26252"/>
                </a:lnTo>
                <a:lnTo>
                  <a:pt x="18702" y="33349"/>
                </a:lnTo>
                <a:lnTo>
                  <a:pt x="21209" y="41273"/>
                </a:lnTo>
                <a:lnTo>
                  <a:pt x="24609" y="49031"/>
                </a:lnTo>
                <a:lnTo>
                  <a:pt x="26649" y="55654"/>
                </a:lnTo>
                <a:lnTo>
                  <a:pt x="27193" y="58532"/>
                </a:lnTo>
                <a:lnTo>
                  <a:pt x="29914" y="63846"/>
                </a:lnTo>
                <a:lnTo>
                  <a:pt x="35909" y="71299"/>
                </a:lnTo>
                <a:lnTo>
                  <a:pt x="38129" y="73724"/>
                </a:lnTo>
                <a:lnTo>
                  <a:pt x="39609" y="76134"/>
                </a:lnTo>
                <a:lnTo>
                  <a:pt x="42485" y="83319"/>
                </a:lnTo>
                <a:lnTo>
                  <a:pt x="48012" y="90475"/>
                </a:lnTo>
                <a:lnTo>
                  <a:pt x="52396" y="95240"/>
                </a:lnTo>
                <a:lnTo>
                  <a:pt x="54676" y="96828"/>
                </a:lnTo>
                <a:lnTo>
                  <a:pt x="59327" y="98593"/>
                </a:lnTo>
                <a:lnTo>
                  <a:pt x="66156" y="101494"/>
                </a:lnTo>
                <a:lnTo>
                  <a:pt x="70200" y="103379"/>
                </a:lnTo>
                <a:lnTo>
                  <a:pt x="76810" y="105473"/>
                </a:lnTo>
                <a:lnTo>
                  <a:pt x="82393" y="106404"/>
                </a:lnTo>
                <a:lnTo>
                  <a:pt x="87520" y="106818"/>
                </a:lnTo>
                <a:lnTo>
                  <a:pt x="92445" y="107001"/>
                </a:lnTo>
                <a:lnTo>
                  <a:pt x="98073" y="107084"/>
                </a:lnTo>
                <a:lnTo>
                  <a:pt x="105867" y="107120"/>
                </a:lnTo>
                <a:lnTo>
                  <a:pt x="109374" y="106336"/>
                </a:lnTo>
                <a:lnTo>
                  <a:pt x="115387" y="103348"/>
                </a:lnTo>
                <a:lnTo>
                  <a:pt x="120705" y="99374"/>
                </a:lnTo>
                <a:lnTo>
                  <a:pt x="123235" y="97203"/>
                </a:lnTo>
                <a:lnTo>
                  <a:pt x="125715" y="95756"/>
                </a:lnTo>
                <a:lnTo>
                  <a:pt x="130587" y="94148"/>
                </a:lnTo>
                <a:lnTo>
                  <a:pt x="135398" y="91316"/>
                </a:lnTo>
                <a:lnTo>
                  <a:pt x="140183" y="87412"/>
                </a:lnTo>
                <a:lnTo>
                  <a:pt x="144955" y="83031"/>
                </a:lnTo>
                <a:lnTo>
                  <a:pt x="146545" y="80752"/>
                </a:lnTo>
                <a:lnTo>
                  <a:pt x="149576" y="73751"/>
                </a:lnTo>
                <a:lnTo>
                  <a:pt x="154355" y="66650"/>
                </a:lnTo>
                <a:lnTo>
                  <a:pt x="155752" y="61897"/>
                </a:lnTo>
                <a:lnTo>
                  <a:pt x="156372" y="55022"/>
                </a:lnTo>
                <a:lnTo>
                  <a:pt x="156770" y="45259"/>
                </a:lnTo>
                <a:lnTo>
                  <a:pt x="156849" y="37627"/>
                </a:lnTo>
                <a:lnTo>
                  <a:pt x="156866" y="26125"/>
                </a:lnTo>
                <a:lnTo>
                  <a:pt x="156073" y="24558"/>
                </a:lnTo>
                <a:lnTo>
                  <a:pt x="154751" y="23513"/>
                </a:lnTo>
                <a:lnTo>
                  <a:pt x="153075" y="22817"/>
                </a:lnTo>
                <a:lnTo>
                  <a:pt x="152752" y="22352"/>
                </a:lnTo>
                <a:lnTo>
                  <a:pt x="153331" y="22043"/>
                </a:lnTo>
                <a:lnTo>
                  <a:pt x="156867" y="21424"/>
                </a:lnTo>
                <a:lnTo>
                  <a:pt x="187836" y="52391"/>
                </a:lnTo>
                <a:lnTo>
                  <a:pt x="192592" y="59264"/>
                </a:lnTo>
                <a:lnTo>
                  <a:pt x="197352" y="66817"/>
                </a:lnTo>
                <a:lnTo>
                  <a:pt x="202113" y="72819"/>
                </a:lnTo>
                <a:lnTo>
                  <a:pt x="206875" y="80250"/>
                </a:lnTo>
                <a:lnTo>
                  <a:pt x="209256" y="84454"/>
                </a:lnTo>
                <a:lnTo>
                  <a:pt x="211637" y="89637"/>
                </a:lnTo>
                <a:lnTo>
                  <a:pt x="214019" y="95475"/>
                </a:lnTo>
                <a:lnTo>
                  <a:pt x="216400" y="101748"/>
                </a:lnTo>
                <a:lnTo>
                  <a:pt x="217987" y="107517"/>
                </a:lnTo>
                <a:lnTo>
                  <a:pt x="219046" y="112950"/>
                </a:lnTo>
                <a:lnTo>
                  <a:pt x="219751" y="118160"/>
                </a:lnTo>
                <a:lnTo>
                  <a:pt x="221015" y="123221"/>
                </a:lnTo>
                <a:lnTo>
                  <a:pt x="222652" y="128182"/>
                </a:lnTo>
                <a:lnTo>
                  <a:pt x="224537" y="133077"/>
                </a:lnTo>
                <a:lnTo>
                  <a:pt x="225793" y="138722"/>
                </a:lnTo>
                <a:lnTo>
                  <a:pt x="226631" y="144867"/>
                </a:lnTo>
                <a:lnTo>
                  <a:pt x="227189" y="151344"/>
                </a:lnTo>
                <a:lnTo>
                  <a:pt x="227561" y="157250"/>
                </a:lnTo>
                <a:lnTo>
                  <a:pt x="227975" y="168045"/>
                </a:lnTo>
                <a:lnTo>
                  <a:pt x="228208" y="186840"/>
                </a:lnTo>
                <a:lnTo>
                  <a:pt x="227447" y="192820"/>
                </a:lnTo>
                <a:lnTo>
                  <a:pt x="226146" y="198394"/>
                </a:lnTo>
                <a:lnTo>
                  <a:pt x="224485" y="203698"/>
                </a:lnTo>
                <a:lnTo>
                  <a:pt x="222583" y="208821"/>
                </a:lnTo>
                <a:lnTo>
                  <a:pt x="220522" y="213824"/>
                </a:lnTo>
                <a:lnTo>
                  <a:pt x="218354" y="218747"/>
                </a:lnTo>
                <a:lnTo>
                  <a:pt x="213829" y="228450"/>
                </a:lnTo>
                <a:lnTo>
                  <a:pt x="211511" y="233260"/>
                </a:lnTo>
                <a:lnTo>
                  <a:pt x="206819" y="240721"/>
                </a:lnTo>
                <a:lnTo>
                  <a:pt x="202087" y="246683"/>
                </a:lnTo>
                <a:lnTo>
                  <a:pt x="197339" y="251979"/>
                </a:lnTo>
                <a:lnTo>
                  <a:pt x="190466" y="256978"/>
                </a:lnTo>
                <a:lnTo>
                  <a:pt x="186410" y="259422"/>
                </a:lnTo>
                <a:lnTo>
                  <a:pt x="182119" y="261052"/>
                </a:lnTo>
                <a:lnTo>
                  <a:pt x="177671" y="262139"/>
                </a:lnTo>
                <a:lnTo>
                  <a:pt x="173118" y="262863"/>
                </a:lnTo>
                <a:lnTo>
                  <a:pt x="169289" y="263346"/>
                </a:lnTo>
                <a:lnTo>
                  <a:pt x="162918" y="263882"/>
                </a:lnTo>
                <a:lnTo>
                  <a:pt x="159314" y="264025"/>
                </a:lnTo>
                <a:lnTo>
                  <a:pt x="151076" y="264184"/>
                </a:lnTo>
                <a:lnTo>
                  <a:pt x="146657" y="263433"/>
                </a:lnTo>
                <a:lnTo>
                  <a:pt x="142123" y="262138"/>
                </a:lnTo>
                <a:lnTo>
                  <a:pt x="137513" y="260481"/>
                </a:lnTo>
                <a:lnTo>
                  <a:pt x="133646" y="259377"/>
                </a:lnTo>
                <a:lnTo>
                  <a:pt x="127233" y="258150"/>
                </a:lnTo>
                <a:lnTo>
                  <a:pt x="123618" y="257028"/>
                </a:lnTo>
                <a:lnTo>
                  <a:pt x="119620" y="255487"/>
                </a:lnTo>
                <a:lnTo>
                  <a:pt x="109382" y="251103"/>
                </a:lnTo>
                <a:lnTo>
                  <a:pt x="102451" y="245328"/>
                </a:lnTo>
                <a:lnTo>
                  <a:pt x="99719" y="24288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100"/>
          <p:cNvSpPr/>
          <p:nvPr/>
        </p:nvSpPr>
        <p:spPr>
          <a:xfrm>
            <a:off x="3164681" y="3171948"/>
            <a:ext cx="1035845" cy="114052"/>
          </a:xfrm>
          <a:custGeom>
            <a:avLst/>
            <a:gdLst/>
            <a:ahLst/>
            <a:cxnLst/>
            <a:rect l="0" t="0" r="0" b="0"/>
            <a:pathLst>
              <a:path w="1035845" h="114052">
                <a:moveTo>
                  <a:pt x="0" y="57027"/>
                </a:moveTo>
                <a:lnTo>
                  <a:pt x="0" y="60819"/>
                </a:lnTo>
                <a:lnTo>
                  <a:pt x="794" y="62730"/>
                </a:lnTo>
                <a:lnTo>
                  <a:pt x="2116" y="64798"/>
                </a:lnTo>
                <a:lnTo>
                  <a:pt x="3792" y="66970"/>
                </a:lnTo>
                <a:lnTo>
                  <a:pt x="4909" y="69211"/>
                </a:lnTo>
                <a:lnTo>
                  <a:pt x="5654" y="71500"/>
                </a:lnTo>
                <a:lnTo>
                  <a:pt x="6151" y="73819"/>
                </a:lnTo>
                <a:lnTo>
                  <a:pt x="8069" y="76953"/>
                </a:lnTo>
                <a:lnTo>
                  <a:pt x="10936" y="80630"/>
                </a:lnTo>
                <a:lnTo>
                  <a:pt x="14434" y="84668"/>
                </a:lnTo>
                <a:lnTo>
                  <a:pt x="17560" y="88154"/>
                </a:lnTo>
                <a:lnTo>
                  <a:pt x="23150" y="94144"/>
                </a:lnTo>
                <a:lnTo>
                  <a:pt x="33207" y="104458"/>
                </a:lnTo>
                <a:lnTo>
                  <a:pt x="38042" y="109328"/>
                </a:lnTo>
                <a:lnTo>
                  <a:pt x="40442" y="110944"/>
                </a:lnTo>
                <a:lnTo>
                  <a:pt x="45226" y="112740"/>
                </a:lnTo>
                <a:lnTo>
                  <a:pt x="52382" y="113751"/>
                </a:lnTo>
                <a:lnTo>
                  <a:pt x="63322" y="114051"/>
                </a:lnTo>
                <a:lnTo>
                  <a:pt x="66821" y="113299"/>
                </a:lnTo>
                <a:lnTo>
                  <a:pt x="72825" y="110347"/>
                </a:lnTo>
                <a:lnTo>
                  <a:pt x="75537" y="108448"/>
                </a:lnTo>
                <a:lnTo>
                  <a:pt x="78140" y="106389"/>
                </a:lnTo>
                <a:lnTo>
                  <a:pt x="80668" y="104222"/>
                </a:lnTo>
                <a:lnTo>
                  <a:pt x="83941" y="101984"/>
                </a:lnTo>
                <a:lnTo>
                  <a:pt x="87711" y="99698"/>
                </a:lnTo>
                <a:lnTo>
                  <a:pt x="91811" y="97381"/>
                </a:lnTo>
                <a:lnTo>
                  <a:pt x="95339" y="94248"/>
                </a:lnTo>
                <a:lnTo>
                  <a:pt x="98484" y="90572"/>
                </a:lnTo>
                <a:lnTo>
                  <a:pt x="101375" y="86534"/>
                </a:lnTo>
                <a:lnTo>
                  <a:pt x="104889" y="83048"/>
                </a:lnTo>
                <a:lnTo>
                  <a:pt x="108820" y="79931"/>
                </a:lnTo>
                <a:lnTo>
                  <a:pt x="113028" y="77058"/>
                </a:lnTo>
                <a:lnTo>
                  <a:pt x="117420" y="74350"/>
                </a:lnTo>
                <a:lnTo>
                  <a:pt x="121936" y="71750"/>
                </a:lnTo>
                <a:lnTo>
                  <a:pt x="126535" y="69224"/>
                </a:lnTo>
                <a:lnTo>
                  <a:pt x="130394" y="66745"/>
                </a:lnTo>
                <a:lnTo>
                  <a:pt x="133761" y="64300"/>
                </a:lnTo>
                <a:lnTo>
                  <a:pt x="136799" y="61875"/>
                </a:lnTo>
                <a:lnTo>
                  <a:pt x="140411" y="60259"/>
                </a:lnTo>
                <a:lnTo>
                  <a:pt x="152287" y="57984"/>
                </a:lnTo>
                <a:lnTo>
                  <a:pt x="166359" y="57152"/>
                </a:lnTo>
                <a:lnTo>
                  <a:pt x="173421" y="59199"/>
                </a:lnTo>
                <a:lnTo>
                  <a:pt x="181057" y="61961"/>
                </a:lnTo>
                <a:lnTo>
                  <a:pt x="190612" y="64310"/>
                </a:lnTo>
                <a:lnTo>
                  <a:pt x="198752" y="67672"/>
                </a:lnTo>
                <a:lnTo>
                  <a:pt x="202351" y="69680"/>
                </a:lnTo>
                <a:lnTo>
                  <a:pt x="205545" y="71812"/>
                </a:lnTo>
                <a:lnTo>
                  <a:pt x="208467" y="74027"/>
                </a:lnTo>
                <a:lnTo>
                  <a:pt x="212003" y="75504"/>
                </a:lnTo>
                <a:lnTo>
                  <a:pt x="223771" y="78376"/>
                </a:lnTo>
                <a:lnTo>
                  <a:pt x="229893" y="81861"/>
                </a:lnTo>
                <a:lnTo>
                  <a:pt x="237377" y="83939"/>
                </a:lnTo>
                <a:lnTo>
                  <a:pt x="265384" y="85504"/>
                </a:lnTo>
                <a:lnTo>
                  <a:pt x="272994" y="83442"/>
                </a:lnTo>
                <a:lnTo>
                  <a:pt x="281668" y="79879"/>
                </a:lnTo>
                <a:lnTo>
                  <a:pt x="290815" y="75650"/>
                </a:lnTo>
                <a:lnTo>
                  <a:pt x="304890" y="68806"/>
                </a:lnTo>
                <a:lnTo>
                  <a:pt x="309622" y="65674"/>
                </a:lnTo>
                <a:lnTo>
                  <a:pt x="314365" y="61998"/>
                </a:lnTo>
                <a:lnTo>
                  <a:pt x="319114" y="57959"/>
                </a:lnTo>
                <a:lnTo>
                  <a:pt x="324661" y="54473"/>
                </a:lnTo>
                <a:lnTo>
                  <a:pt x="330741" y="51356"/>
                </a:lnTo>
                <a:lnTo>
                  <a:pt x="337175" y="48484"/>
                </a:lnTo>
                <a:lnTo>
                  <a:pt x="343846" y="45775"/>
                </a:lnTo>
                <a:lnTo>
                  <a:pt x="350674" y="43175"/>
                </a:lnTo>
                <a:lnTo>
                  <a:pt x="357607" y="40649"/>
                </a:lnTo>
                <a:lnTo>
                  <a:pt x="363024" y="38170"/>
                </a:lnTo>
                <a:lnTo>
                  <a:pt x="367428" y="35725"/>
                </a:lnTo>
                <a:lnTo>
                  <a:pt x="371158" y="33300"/>
                </a:lnTo>
                <a:lnTo>
                  <a:pt x="376026" y="30890"/>
                </a:lnTo>
                <a:lnTo>
                  <a:pt x="381653" y="28490"/>
                </a:lnTo>
                <a:lnTo>
                  <a:pt x="387785" y="26096"/>
                </a:lnTo>
                <a:lnTo>
                  <a:pt x="400208" y="22726"/>
                </a:lnTo>
                <a:lnTo>
                  <a:pt x="404124" y="23047"/>
                </a:lnTo>
                <a:lnTo>
                  <a:pt x="417220" y="26498"/>
                </a:lnTo>
                <a:lnTo>
                  <a:pt x="430361" y="28666"/>
                </a:lnTo>
                <a:lnTo>
                  <a:pt x="436805" y="31987"/>
                </a:lnTo>
                <a:lnTo>
                  <a:pt x="442315" y="33991"/>
                </a:lnTo>
                <a:lnTo>
                  <a:pt x="444895" y="34526"/>
                </a:lnTo>
                <a:lnTo>
                  <a:pt x="449879" y="37237"/>
                </a:lnTo>
                <a:lnTo>
                  <a:pt x="452319" y="39071"/>
                </a:lnTo>
                <a:lnTo>
                  <a:pt x="455534" y="41087"/>
                </a:lnTo>
                <a:lnTo>
                  <a:pt x="459264" y="43225"/>
                </a:lnTo>
                <a:lnTo>
                  <a:pt x="463339" y="45444"/>
                </a:lnTo>
                <a:lnTo>
                  <a:pt x="469982" y="47910"/>
                </a:lnTo>
                <a:lnTo>
                  <a:pt x="472865" y="48568"/>
                </a:lnTo>
                <a:lnTo>
                  <a:pt x="478185" y="51415"/>
                </a:lnTo>
                <a:lnTo>
                  <a:pt x="480715" y="53285"/>
                </a:lnTo>
                <a:lnTo>
                  <a:pt x="487760" y="55364"/>
                </a:lnTo>
                <a:lnTo>
                  <a:pt x="491860" y="55918"/>
                </a:lnTo>
                <a:lnTo>
                  <a:pt x="498534" y="58651"/>
                </a:lnTo>
                <a:lnTo>
                  <a:pt x="504146" y="61717"/>
                </a:lnTo>
                <a:lnTo>
                  <a:pt x="509285" y="63080"/>
                </a:lnTo>
                <a:lnTo>
                  <a:pt x="529999" y="64075"/>
                </a:lnTo>
                <a:lnTo>
                  <a:pt x="532720" y="63313"/>
                </a:lnTo>
                <a:lnTo>
                  <a:pt x="537860" y="60350"/>
                </a:lnTo>
                <a:lnTo>
                  <a:pt x="544907" y="58504"/>
                </a:lnTo>
                <a:lnTo>
                  <a:pt x="566998" y="56427"/>
                </a:lnTo>
                <a:lnTo>
                  <a:pt x="580308" y="52175"/>
                </a:lnTo>
                <a:lnTo>
                  <a:pt x="586792" y="50901"/>
                </a:lnTo>
                <a:lnTo>
                  <a:pt x="594436" y="52452"/>
                </a:lnTo>
                <a:lnTo>
                  <a:pt x="605548" y="55671"/>
                </a:lnTo>
                <a:lnTo>
                  <a:pt x="629130" y="59024"/>
                </a:lnTo>
                <a:lnTo>
                  <a:pt x="637595" y="61883"/>
                </a:lnTo>
                <a:lnTo>
                  <a:pt x="647616" y="63493"/>
                </a:lnTo>
                <a:lnTo>
                  <a:pt x="669434" y="64081"/>
                </a:lnTo>
                <a:lnTo>
                  <a:pt x="678791" y="62014"/>
                </a:lnTo>
                <a:lnTo>
                  <a:pt x="690867" y="58504"/>
                </a:lnTo>
                <a:lnTo>
                  <a:pt x="720474" y="55040"/>
                </a:lnTo>
                <a:lnTo>
                  <a:pt x="725585" y="53321"/>
                </a:lnTo>
                <a:lnTo>
                  <a:pt x="730580" y="51381"/>
                </a:lnTo>
                <a:lnTo>
                  <a:pt x="735496" y="49294"/>
                </a:lnTo>
                <a:lnTo>
                  <a:pt x="745193" y="44859"/>
                </a:lnTo>
                <a:lnTo>
                  <a:pt x="754795" y="40241"/>
                </a:lnTo>
                <a:lnTo>
                  <a:pt x="758784" y="37899"/>
                </a:lnTo>
                <a:lnTo>
                  <a:pt x="762237" y="35544"/>
                </a:lnTo>
                <a:lnTo>
                  <a:pt x="765333" y="33180"/>
                </a:lnTo>
                <a:lnTo>
                  <a:pt x="768985" y="31603"/>
                </a:lnTo>
                <a:lnTo>
                  <a:pt x="781709" y="28592"/>
                </a:lnTo>
                <a:lnTo>
                  <a:pt x="790867" y="25074"/>
                </a:lnTo>
                <a:lnTo>
                  <a:pt x="804949" y="22424"/>
                </a:lnTo>
                <a:lnTo>
                  <a:pt x="823502" y="21406"/>
                </a:lnTo>
                <a:lnTo>
                  <a:pt x="826020" y="22167"/>
                </a:lnTo>
                <a:lnTo>
                  <a:pt x="830934" y="25129"/>
                </a:lnTo>
                <a:lnTo>
                  <a:pt x="835764" y="26975"/>
                </a:lnTo>
                <a:lnTo>
                  <a:pt x="838164" y="27467"/>
                </a:lnTo>
                <a:lnTo>
                  <a:pt x="842947" y="30131"/>
                </a:lnTo>
                <a:lnTo>
                  <a:pt x="845333" y="31952"/>
                </a:lnTo>
                <a:lnTo>
                  <a:pt x="850101" y="33976"/>
                </a:lnTo>
                <a:lnTo>
                  <a:pt x="852484" y="34516"/>
                </a:lnTo>
                <a:lnTo>
                  <a:pt x="857249" y="37232"/>
                </a:lnTo>
                <a:lnTo>
                  <a:pt x="859630" y="39068"/>
                </a:lnTo>
                <a:lnTo>
                  <a:pt x="864393" y="41107"/>
                </a:lnTo>
                <a:lnTo>
                  <a:pt x="871390" y="42524"/>
                </a:lnTo>
                <a:lnTo>
                  <a:pt x="877564" y="42711"/>
                </a:lnTo>
                <a:lnTo>
                  <a:pt x="880301" y="40610"/>
                </a:lnTo>
                <a:lnTo>
                  <a:pt x="882142" y="38938"/>
                </a:lnTo>
                <a:lnTo>
                  <a:pt x="884957" y="37030"/>
                </a:lnTo>
                <a:lnTo>
                  <a:pt x="888421" y="34964"/>
                </a:lnTo>
                <a:lnTo>
                  <a:pt x="892319" y="32794"/>
                </a:lnTo>
                <a:lnTo>
                  <a:pt x="895710" y="30553"/>
                </a:lnTo>
                <a:lnTo>
                  <a:pt x="898765" y="28265"/>
                </a:lnTo>
                <a:lnTo>
                  <a:pt x="901595" y="25946"/>
                </a:lnTo>
                <a:lnTo>
                  <a:pt x="905070" y="23606"/>
                </a:lnTo>
                <a:lnTo>
                  <a:pt x="908973" y="21252"/>
                </a:lnTo>
                <a:lnTo>
                  <a:pt x="913164" y="18890"/>
                </a:lnTo>
                <a:lnTo>
                  <a:pt x="916750" y="16521"/>
                </a:lnTo>
                <a:lnTo>
                  <a:pt x="919936" y="14148"/>
                </a:lnTo>
                <a:lnTo>
                  <a:pt x="922853" y="11772"/>
                </a:lnTo>
                <a:lnTo>
                  <a:pt x="926385" y="9394"/>
                </a:lnTo>
                <a:lnTo>
                  <a:pt x="930327" y="7015"/>
                </a:lnTo>
                <a:lnTo>
                  <a:pt x="934543" y="4636"/>
                </a:lnTo>
                <a:lnTo>
                  <a:pt x="941344" y="1992"/>
                </a:lnTo>
                <a:lnTo>
                  <a:pt x="947806" y="817"/>
                </a:lnTo>
                <a:lnTo>
                  <a:pt x="969491" y="0"/>
                </a:lnTo>
                <a:lnTo>
                  <a:pt x="973352" y="753"/>
                </a:lnTo>
                <a:lnTo>
                  <a:pt x="982579" y="4811"/>
                </a:lnTo>
                <a:lnTo>
                  <a:pt x="991133" y="7159"/>
                </a:lnTo>
                <a:lnTo>
                  <a:pt x="999040" y="10522"/>
                </a:lnTo>
                <a:lnTo>
                  <a:pt x="1002576" y="12530"/>
                </a:lnTo>
                <a:lnTo>
                  <a:pt x="1005728" y="14662"/>
                </a:lnTo>
                <a:lnTo>
                  <a:pt x="1008623" y="16877"/>
                </a:lnTo>
                <a:lnTo>
                  <a:pt x="1011346" y="19148"/>
                </a:lnTo>
                <a:lnTo>
                  <a:pt x="1013956" y="21455"/>
                </a:lnTo>
                <a:lnTo>
                  <a:pt x="1016489" y="23787"/>
                </a:lnTo>
                <a:lnTo>
                  <a:pt x="1018972" y="25342"/>
                </a:lnTo>
                <a:lnTo>
                  <a:pt x="1026258" y="28324"/>
                </a:lnTo>
                <a:lnTo>
                  <a:pt x="1031054" y="31834"/>
                </a:lnTo>
                <a:lnTo>
                  <a:pt x="1032651" y="33882"/>
                </a:lnTo>
                <a:lnTo>
                  <a:pt x="1033715" y="36040"/>
                </a:lnTo>
                <a:lnTo>
                  <a:pt x="1035844" y="42739"/>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101"/>
          <p:cNvSpPr/>
          <p:nvPr/>
        </p:nvSpPr>
        <p:spPr>
          <a:xfrm>
            <a:off x="3557587" y="3300502"/>
            <a:ext cx="185739" cy="171333"/>
          </a:xfrm>
          <a:custGeom>
            <a:avLst/>
            <a:gdLst/>
            <a:ahLst/>
            <a:cxnLst/>
            <a:rect l="0" t="0" r="0" b="0"/>
            <a:pathLst>
              <a:path w="185739" h="171333">
                <a:moveTo>
                  <a:pt x="0" y="14198"/>
                </a:moveTo>
                <a:lnTo>
                  <a:pt x="27936" y="14198"/>
                </a:lnTo>
                <a:lnTo>
                  <a:pt x="32117" y="13404"/>
                </a:lnTo>
                <a:lnTo>
                  <a:pt x="36493" y="12081"/>
                </a:lnTo>
                <a:lnTo>
                  <a:pt x="40997" y="10405"/>
                </a:lnTo>
                <a:lnTo>
                  <a:pt x="44794" y="9288"/>
                </a:lnTo>
                <a:lnTo>
                  <a:pt x="48119" y="8544"/>
                </a:lnTo>
                <a:lnTo>
                  <a:pt x="51129" y="8047"/>
                </a:lnTo>
                <a:lnTo>
                  <a:pt x="54723" y="7716"/>
                </a:lnTo>
                <a:lnTo>
                  <a:pt x="58707" y="7495"/>
                </a:lnTo>
                <a:lnTo>
                  <a:pt x="62951" y="7348"/>
                </a:lnTo>
                <a:lnTo>
                  <a:pt x="67367" y="6456"/>
                </a:lnTo>
                <a:lnTo>
                  <a:pt x="71899" y="5068"/>
                </a:lnTo>
                <a:lnTo>
                  <a:pt x="76508" y="3349"/>
                </a:lnTo>
                <a:lnTo>
                  <a:pt x="80374" y="2202"/>
                </a:lnTo>
                <a:lnTo>
                  <a:pt x="83745" y="1438"/>
                </a:lnTo>
                <a:lnTo>
                  <a:pt x="86787" y="929"/>
                </a:lnTo>
                <a:lnTo>
                  <a:pt x="92282" y="363"/>
                </a:lnTo>
                <a:lnTo>
                  <a:pt x="94859" y="212"/>
                </a:lnTo>
                <a:lnTo>
                  <a:pt x="101955" y="44"/>
                </a:lnTo>
                <a:lnTo>
                  <a:pt x="106070" y="0"/>
                </a:lnTo>
                <a:lnTo>
                  <a:pt x="109607" y="763"/>
                </a:lnTo>
                <a:lnTo>
                  <a:pt x="112759" y="2066"/>
                </a:lnTo>
                <a:lnTo>
                  <a:pt x="119728" y="6069"/>
                </a:lnTo>
                <a:lnTo>
                  <a:pt x="124728" y="10554"/>
                </a:lnTo>
                <a:lnTo>
                  <a:pt x="126808" y="11769"/>
                </a:lnTo>
                <a:lnTo>
                  <a:pt x="131236" y="13118"/>
                </a:lnTo>
                <a:lnTo>
                  <a:pt x="132735" y="14272"/>
                </a:lnTo>
                <a:lnTo>
                  <a:pt x="133733" y="15835"/>
                </a:lnTo>
                <a:lnTo>
                  <a:pt x="135337" y="20253"/>
                </a:lnTo>
                <a:lnTo>
                  <a:pt x="135614" y="24811"/>
                </a:lnTo>
                <a:lnTo>
                  <a:pt x="134860" y="26830"/>
                </a:lnTo>
                <a:lnTo>
                  <a:pt x="131904" y="31189"/>
                </a:lnTo>
                <a:lnTo>
                  <a:pt x="130062" y="35772"/>
                </a:lnTo>
                <a:lnTo>
                  <a:pt x="129570" y="38106"/>
                </a:lnTo>
                <a:lnTo>
                  <a:pt x="126907" y="42815"/>
                </a:lnTo>
                <a:lnTo>
                  <a:pt x="123079" y="47554"/>
                </a:lnTo>
                <a:lnTo>
                  <a:pt x="118731" y="52306"/>
                </a:lnTo>
                <a:lnTo>
                  <a:pt x="111821" y="59444"/>
                </a:lnTo>
                <a:lnTo>
                  <a:pt x="108678" y="61824"/>
                </a:lnTo>
                <a:lnTo>
                  <a:pt x="104996" y="64205"/>
                </a:lnTo>
                <a:lnTo>
                  <a:pt x="100954" y="66586"/>
                </a:lnTo>
                <a:lnTo>
                  <a:pt x="97465" y="68967"/>
                </a:lnTo>
                <a:lnTo>
                  <a:pt x="94345" y="71348"/>
                </a:lnTo>
                <a:lnTo>
                  <a:pt x="91472" y="73729"/>
                </a:lnTo>
                <a:lnTo>
                  <a:pt x="88762" y="76904"/>
                </a:lnTo>
                <a:lnTo>
                  <a:pt x="86163" y="80608"/>
                </a:lnTo>
                <a:lnTo>
                  <a:pt x="83636" y="84665"/>
                </a:lnTo>
                <a:lnTo>
                  <a:pt x="80363" y="88164"/>
                </a:lnTo>
                <a:lnTo>
                  <a:pt x="76594" y="91289"/>
                </a:lnTo>
                <a:lnTo>
                  <a:pt x="72494" y="94167"/>
                </a:lnTo>
                <a:lnTo>
                  <a:pt x="68967" y="96879"/>
                </a:lnTo>
                <a:lnTo>
                  <a:pt x="65822" y="99481"/>
                </a:lnTo>
                <a:lnTo>
                  <a:pt x="60210" y="104489"/>
                </a:lnTo>
                <a:lnTo>
                  <a:pt x="55071" y="109360"/>
                </a:lnTo>
                <a:lnTo>
                  <a:pt x="47715" y="116565"/>
                </a:lnTo>
                <a:lnTo>
                  <a:pt x="45303" y="119749"/>
                </a:lnTo>
                <a:lnTo>
                  <a:pt x="42902" y="123459"/>
                </a:lnTo>
                <a:lnTo>
                  <a:pt x="40508" y="127520"/>
                </a:lnTo>
                <a:lnTo>
                  <a:pt x="38118" y="131021"/>
                </a:lnTo>
                <a:lnTo>
                  <a:pt x="35731" y="134148"/>
                </a:lnTo>
                <a:lnTo>
                  <a:pt x="33346" y="137027"/>
                </a:lnTo>
                <a:lnTo>
                  <a:pt x="28579" y="142343"/>
                </a:lnTo>
                <a:lnTo>
                  <a:pt x="26196" y="144871"/>
                </a:lnTo>
                <a:lnTo>
                  <a:pt x="24608" y="147351"/>
                </a:lnTo>
                <a:lnTo>
                  <a:pt x="22843" y="152223"/>
                </a:lnTo>
                <a:lnTo>
                  <a:pt x="21849" y="155636"/>
                </a:lnTo>
                <a:lnTo>
                  <a:pt x="21555" y="160439"/>
                </a:lnTo>
                <a:lnTo>
                  <a:pt x="21468" y="163097"/>
                </a:lnTo>
                <a:lnTo>
                  <a:pt x="25235" y="167677"/>
                </a:lnTo>
                <a:lnTo>
                  <a:pt x="27585" y="170269"/>
                </a:lnTo>
                <a:lnTo>
                  <a:pt x="28709" y="170633"/>
                </a:lnTo>
                <a:lnTo>
                  <a:pt x="34083" y="171145"/>
                </a:lnTo>
                <a:lnTo>
                  <a:pt x="38431" y="171264"/>
                </a:lnTo>
                <a:lnTo>
                  <a:pt x="45342" y="171332"/>
                </a:lnTo>
                <a:lnTo>
                  <a:pt x="48484" y="170547"/>
                </a:lnTo>
                <a:lnTo>
                  <a:pt x="52167" y="169231"/>
                </a:lnTo>
                <a:lnTo>
                  <a:pt x="56209" y="167559"/>
                </a:lnTo>
                <a:lnTo>
                  <a:pt x="59698" y="166445"/>
                </a:lnTo>
                <a:lnTo>
                  <a:pt x="62817" y="165702"/>
                </a:lnTo>
                <a:lnTo>
                  <a:pt x="65691" y="165207"/>
                </a:lnTo>
                <a:lnTo>
                  <a:pt x="69194" y="164083"/>
                </a:lnTo>
                <a:lnTo>
                  <a:pt x="73116" y="162540"/>
                </a:lnTo>
                <a:lnTo>
                  <a:pt x="77320" y="160718"/>
                </a:lnTo>
                <a:lnTo>
                  <a:pt x="81709" y="159503"/>
                </a:lnTo>
                <a:lnTo>
                  <a:pt x="86223" y="158693"/>
                </a:lnTo>
                <a:lnTo>
                  <a:pt x="90819" y="158153"/>
                </a:lnTo>
                <a:lnTo>
                  <a:pt x="95471" y="157793"/>
                </a:lnTo>
                <a:lnTo>
                  <a:pt x="100160" y="157553"/>
                </a:lnTo>
                <a:lnTo>
                  <a:pt x="104874" y="157393"/>
                </a:lnTo>
                <a:lnTo>
                  <a:pt x="109603" y="156492"/>
                </a:lnTo>
                <a:lnTo>
                  <a:pt x="114343" y="155098"/>
                </a:lnTo>
                <a:lnTo>
                  <a:pt x="119092" y="153375"/>
                </a:lnTo>
                <a:lnTo>
                  <a:pt x="123051" y="152226"/>
                </a:lnTo>
                <a:lnTo>
                  <a:pt x="126484" y="151460"/>
                </a:lnTo>
                <a:lnTo>
                  <a:pt x="129567" y="150950"/>
                </a:lnTo>
                <a:lnTo>
                  <a:pt x="133209" y="150610"/>
                </a:lnTo>
                <a:lnTo>
                  <a:pt x="137225" y="150383"/>
                </a:lnTo>
                <a:lnTo>
                  <a:pt x="141489" y="150231"/>
                </a:lnTo>
                <a:lnTo>
                  <a:pt x="145126" y="150924"/>
                </a:lnTo>
                <a:lnTo>
                  <a:pt x="148344" y="152180"/>
                </a:lnTo>
                <a:lnTo>
                  <a:pt x="151284" y="153811"/>
                </a:lnTo>
                <a:lnTo>
                  <a:pt x="154831" y="154898"/>
                </a:lnTo>
                <a:lnTo>
                  <a:pt x="158783" y="155623"/>
                </a:lnTo>
                <a:lnTo>
                  <a:pt x="163005" y="156106"/>
                </a:lnTo>
                <a:lnTo>
                  <a:pt x="166614" y="156428"/>
                </a:lnTo>
                <a:lnTo>
                  <a:pt x="169814" y="156643"/>
                </a:lnTo>
                <a:lnTo>
                  <a:pt x="176860" y="156988"/>
                </a:lnTo>
                <a:lnTo>
                  <a:pt x="179940" y="159151"/>
                </a:lnTo>
                <a:lnTo>
                  <a:pt x="185738" y="164216"/>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102"/>
          <p:cNvSpPr/>
          <p:nvPr/>
        </p:nvSpPr>
        <p:spPr>
          <a:xfrm>
            <a:off x="3543300" y="3393281"/>
            <a:ext cx="192882" cy="7137"/>
          </a:xfrm>
          <a:custGeom>
            <a:avLst/>
            <a:gdLst/>
            <a:ahLst/>
            <a:cxnLst/>
            <a:rect l="0" t="0" r="0" b="0"/>
            <a:pathLst>
              <a:path w="192882" h="7137">
                <a:moveTo>
                  <a:pt x="0" y="0"/>
                </a:moveTo>
                <a:lnTo>
                  <a:pt x="3792" y="3792"/>
                </a:lnTo>
                <a:lnTo>
                  <a:pt x="6496" y="4909"/>
                </a:lnTo>
                <a:lnTo>
                  <a:pt x="9887" y="5654"/>
                </a:lnTo>
                <a:lnTo>
                  <a:pt x="13735" y="6151"/>
                </a:lnTo>
                <a:lnTo>
                  <a:pt x="17094" y="6482"/>
                </a:lnTo>
                <a:lnTo>
                  <a:pt x="20127" y="6702"/>
                </a:lnTo>
                <a:lnTo>
                  <a:pt x="22943" y="6849"/>
                </a:lnTo>
                <a:lnTo>
                  <a:pt x="30305" y="7013"/>
                </a:lnTo>
                <a:lnTo>
                  <a:pt x="65806" y="7136"/>
                </a:lnTo>
                <a:lnTo>
                  <a:pt x="71652" y="6345"/>
                </a:lnTo>
                <a:lnTo>
                  <a:pt x="77136" y="5023"/>
                </a:lnTo>
                <a:lnTo>
                  <a:pt x="82380" y="3349"/>
                </a:lnTo>
                <a:lnTo>
                  <a:pt x="87464" y="2233"/>
                </a:lnTo>
                <a:lnTo>
                  <a:pt x="92440" y="1488"/>
                </a:lnTo>
                <a:lnTo>
                  <a:pt x="97345" y="992"/>
                </a:lnTo>
                <a:lnTo>
                  <a:pt x="102203" y="661"/>
                </a:lnTo>
                <a:lnTo>
                  <a:pt x="107029" y="441"/>
                </a:lnTo>
                <a:lnTo>
                  <a:pt x="116624" y="196"/>
                </a:lnTo>
                <a:lnTo>
                  <a:pt x="192881" y="0"/>
                </a:lnTo>
              </a:path>
            </a:pathLst>
          </a:custGeom>
          <a:ln w="30480" cap="flat" cmpd="sng" algn="ctr">
            <a:solidFill>
              <a:srgbClr xmlns:mc="http://schemas.openxmlformats.org/markup-compatibility/2006" xmlns:a14="http://schemas.microsoft.com/office/drawing/2010/main" val="0093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52" name="Group 151"/>
          <p:cNvGrpSpPr/>
          <p:nvPr/>
        </p:nvGrpSpPr>
        <p:grpSpPr>
          <a:xfrm>
            <a:off x="1293804" y="3600744"/>
            <a:ext cx="4121159" cy="1578388"/>
            <a:chOff x="1293804" y="3600744"/>
            <a:chExt cx="4121159" cy="1578388"/>
          </a:xfrm>
        </p:grpSpPr>
        <p:sp>
          <p:nvSpPr>
            <p:cNvPr id="110" name="SMARTPenAnnotation103"/>
            <p:cNvSpPr/>
            <p:nvPr/>
          </p:nvSpPr>
          <p:spPr>
            <a:xfrm>
              <a:off x="1293804" y="3744442"/>
              <a:ext cx="320577" cy="413213"/>
            </a:xfrm>
            <a:custGeom>
              <a:avLst/>
              <a:gdLst/>
              <a:ahLst/>
              <a:cxnLst/>
              <a:rect l="0" t="0" r="0" b="0"/>
              <a:pathLst>
                <a:path w="320577" h="413213">
                  <a:moveTo>
                    <a:pt x="6358" y="63176"/>
                  </a:moveTo>
                  <a:lnTo>
                    <a:pt x="2242" y="63176"/>
                  </a:lnTo>
                  <a:lnTo>
                    <a:pt x="4000" y="63176"/>
                  </a:lnTo>
                  <a:lnTo>
                    <a:pt x="0" y="63176"/>
                  </a:lnTo>
                  <a:lnTo>
                    <a:pt x="6084" y="63176"/>
                  </a:lnTo>
                  <a:lnTo>
                    <a:pt x="10069" y="59384"/>
                  </a:lnTo>
                  <a:lnTo>
                    <a:pt x="12007" y="58266"/>
                  </a:lnTo>
                  <a:lnTo>
                    <a:pt x="18527" y="55901"/>
                  </a:lnTo>
                  <a:lnTo>
                    <a:pt x="26280" y="49732"/>
                  </a:lnTo>
                  <a:lnTo>
                    <a:pt x="33997" y="42384"/>
                  </a:lnTo>
                  <a:lnTo>
                    <a:pt x="42719" y="35944"/>
                  </a:lnTo>
                  <a:lnTo>
                    <a:pt x="51887" y="30436"/>
                  </a:lnTo>
                  <a:lnTo>
                    <a:pt x="61254" y="25341"/>
                  </a:lnTo>
                  <a:lnTo>
                    <a:pt x="80202" y="15604"/>
                  </a:lnTo>
                  <a:lnTo>
                    <a:pt x="89713" y="10812"/>
                  </a:lnTo>
                  <a:lnTo>
                    <a:pt x="95266" y="9217"/>
                  </a:lnTo>
                  <a:lnTo>
                    <a:pt x="101348" y="8153"/>
                  </a:lnTo>
                  <a:lnTo>
                    <a:pt x="107785" y="7444"/>
                  </a:lnTo>
                  <a:lnTo>
                    <a:pt x="113663" y="6178"/>
                  </a:lnTo>
                  <a:lnTo>
                    <a:pt x="119170" y="4540"/>
                  </a:lnTo>
                  <a:lnTo>
                    <a:pt x="124429" y="2654"/>
                  </a:lnTo>
                  <a:lnTo>
                    <a:pt x="129522" y="1397"/>
                  </a:lnTo>
                  <a:lnTo>
                    <a:pt x="139414" y="0"/>
                  </a:lnTo>
                  <a:lnTo>
                    <a:pt x="149102" y="1496"/>
                  </a:lnTo>
                  <a:lnTo>
                    <a:pt x="157906" y="4013"/>
                  </a:lnTo>
                  <a:lnTo>
                    <a:pt x="164465" y="5132"/>
                  </a:lnTo>
                  <a:lnTo>
                    <a:pt x="167325" y="6223"/>
                  </a:lnTo>
                  <a:lnTo>
                    <a:pt x="172620" y="9554"/>
                  </a:lnTo>
                  <a:lnTo>
                    <a:pt x="179735" y="11563"/>
                  </a:lnTo>
                  <a:lnTo>
                    <a:pt x="183855" y="12099"/>
                  </a:lnTo>
                  <a:lnTo>
                    <a:pt x="190550" y="14810"/>
                  </a:lnTo>
                  <a:lnTo>
                    <a:pt x="198781" y="20800"/>
                  </a:lnTo>
                  <a:lnTo>
                    <a:pt x="201315" y="23019"/>
                  </a:lnTo>
                  <a:lnTo>
                    <a:pt x="203005" y="25292"/>
                  </a:lnTo>
                  <a:lnTo>
                    <a:pt x="204881" y="29935"/>
                  </a:lnTo>
                  <a:lnTo>
                    <a:pt x="205938" y="40804"/>
                  </a:lnTo>
                  <a:lnTo>
                    <a:pt x="204069" y="49529"/>
                  </a:lnTo>
                  <a:lnTo>
                    <a:pt x="200592" y="57904"/>
                  </a:lnTo>
                  <a:lnTo>
                    <a:pt x="194172" y="67876"/>
                  </a:lnTo>
                  <a:lnTo>
                    <a:pt x="187243" y="80532"/>
                  </a:lnTo>
                  <a:lnTo>
                    <a:pt x="175415" y="103748"/>
                  </a:lnTo>
                  <a:lnTo>
                    <a:pt x="166426" y="113223"/>
                  </a:lnTo>
                  <a:lnTo>
                    <a:pt x="160695" y="117972"/>
                  </a:lnTo>
                  <a:lnTo>
                    <a:pt x="155287" y="122725"/>
                  </a:lnTo>
                  <a:lnTo>
                    <a:pt x="145044" y="132241"/>
                  </a:lnTo>
                  <a:lnTo>
                    <a:pt x="137317" y="141761"/>
                  </a:lnTo>
                  <a:lnTo>
                    <a:pt x="134145" y="146522"/>
                  </a:lnTo>
                  <a:lnTo>
                    <a:pt x="126388" y="153930"/>
                  </a:lnTo>
                  <a:lnTo>
                    <a:pt x="122097" y="157015"/>
                  </a:lnTo>
                  <a:lnTo>
                    <a:pt x="115212" y="164679"/>
                  </a:lnTo>
                  <a:lnTo>
                    <a:pt x="112265" y="168945"/>
                  </a:lnTo>
                  <a:lnTo>
                    <a:pt x="109506" y="171788"/>
                  </a:lnTo>
                  <a:lnTo>
                    <a:pt x="106874" y="173685"/>
                  </a:lnTo>
                  <a:lnTo>
                    <a:pt x="104325" y="174948"/>
                  </a:lnTo>
                  <a:lnTo>
                    <a:pt x="97259" y="176353"/>
                  </a:lnTo>
                  <a:lnTo>
                    <a:pt x="93153" y="176727"/>
                  </a:lnTo>
                  <a:lnTo>
                    <a:pt x="89621" y="177770"/>
                  </a:lnTo>
                  <a:lnTo>
                    <a:pt x="80367" y="183032"/>
                  </a:lnTo>
                  <a:lnTo>
                    <a:pt x="78303" y="184306"/>
                  </a:lnTo>
                  <a:lnTo>
                    <a:pt x="74154" y="184527"/>
                  </a:lnTo>
                  <a:lnTo>
                    <a:pt x="72986" y="183764"/>
                  </a:lnTo>
                  <a:lnTo>
                    <a:pt x="72208" y="182462"/>
                  </a:lnTo>
                  <a:lnTo>
                    <a:pt x="71689" y="180800"/>
                  </a:lnTo>
                  <a:lnTo>
                    <a:pt x="72137" y="179692"/>
                  </a:lnTo>
                  <a:lnTo>
                    <a:pt x="73230" y="178954"/>
                  </a:lnTo>
                  <a:lnTo>
                    <a:pt x="76894" y="177768"/>
                  </a:lnTo>
                  <a:lnTo>
                    <a:pt x="85448" y="169744"/>
                  </a:lnTo>
                  <a:lnTo>
                    <a:pt x="94565" y="160691"/>
                  </a:lnTo>
                  <a:lnTo>
                    <a:pt x="103505" y="155993"/>
                  </a:lnTo>
                  <a:lnTo>
                    <a:pt x="109222" y="153630"/>
                  </a:lnTo>
                  <a:lnTo>
                    <a:pt x="114622" y="151260"/>
                  </a:lnTo>
                  <a:lnTo>
                    <a:pt x="124854" y="146510"/>
                  </a:lnTo>
                  <a:lnTo>
                    <a:pt x="132577" y="141753"/>
                  </a:lnTo>
                  <a:lnTo>
                    <a:pt x="135748" y="139373"/>
                  </a:lnTo>
                  <a:lnTo>
                    <a:pt x="145621" y="134613"/>
                  </a:lnTo>
                  <a:lnTo>
                    <a:pt x="151588" y="132232"/>
                  </a:lnTo>
                  <a:lnTo>
                    <a:pt x="157153" y="130645"/>
                  </a:lnTo>
                  <a:lnTo>
                    <a:pt x="162450" y="129587"/>
                  </a:lnTo>
                  <a:lnTo>
                    <a:pt x="167569" y="128881"/>
                  </a:lnTo>
                  <a:lnTo>
                    <a:pt x="173364" y="128411"/>
                  </a:lnTo>
                  <a:lnTo>
                    <a:pt x="179608" y="128097"/>
                  </a:lnTo>
                  <a:lnTo>
                    <a:pt x="192102" y="127749"/>
                  </a:lnTo>
                  <a:lnTo>
                    <a:pt x="221769" y="127506"/>
                  </a:lnTo>
                  <a:lnTo>
                    <a:pt x="226959" y="128289"/>
                  </a:lnTo>
                  <a:lnTo>
                    <a:pt x="234843" y="131273"/>
                  </a:lnTo>
                  <a:lnTo>
                    <a:pt x="239643" y="133181"/>
                  </a:lnTo>
                  <a:lnTo>
                    <a:pt x="251328" y="137417"/>
                  </a:lnTo>
                  <a:lnTo>
                    <a:pt x="256984" y="139657"/>
                  </a:lnTo>
                  <a:lnTo>
                    <a:pt x="262342" y="141945"/>
                  </a:lnTo>
                  <a:lnTo>
                    <a:pt x="267501" y="144264"/>
                  </a:lnTo>
                  <a:lnTo>
                    <a:pt x="277468" y="151074"/>
                  </a:lnTo>
                  <a:lnTo>
                    <a:pt x="286395" y="159392"/>
                  </a:lnTo>
                  <a:lnTo>
                    <a:pt x="293009" y="168380"/>
                  </a:lnTo>
                  <a:lnTo>
                    <a:pt x="300710" y="175550"/>
                  </a:lnTo>
                  <a:lnTo>
                    <a:pt x="304987" y="178574"/>
                  </a:lnTo>
                  <a:lnTo>
                    <a:pt x="307838" y="182177"/>
                  </a:lnTo>
                  <a:lnTo>
                    <a:pt x="309738" y="186166"/>
                  </a:lnTo>
                  <a:lnTo>
                    <a:pt x="312644" y="195626"/>
                  </a:lnTo>
                  <a:lnTo>
                    <a:pt x="316581" y="207768"/>
                  </a:lnTo>
                  <a:lnTo>
                    <a:pt x="318860" y="218985"/>
                  </a:lnTo>
                  <a:lnTo>
                    <a:pt x="319873" y="229262"/>
                  </a:lnTo>
                  <a:lnTo>
                    <a:pt x="320323" y="239121"/>
                  </a:lnTo>
                  <a:lnTo>
                    <a:pt x="320576" y="257390"/>
                  </a:lnTo>
                  <a:lnTo>
                    <a:pt x="318519" y="268820"/>
                  </a:lnTo>
                  <a:lnTo>
                    <a:pt x="310731" y="292886"/>
                  </a:lnTo>
                  <a:lnTo>
                    <a:pt x="306904" y="298867"/>
                  </a:lnTo>
                  <a:lnTo>
                    <a:pt x="301972" y="304441"/>
                  </a:lnTo>
                  <a:lnTo>
                    <a:pt x="296303" y="309744"/>
                  </a:lnTo>
                  <a:lnTo>
                    <a:pt x="290936" y="315661"/>
                  </a:lnTo>
                  <a:lnTo>
                    <a:pt x="285770" y="321987"/>
                  </a:lnTo>
                  <a:lnTo>
                    <a:pt x="275797" y="334572"/>
                  </a:lnTo>
                  <a:lnTo>
                    <a:pt x="266073" y="345457"/>
                  </a:lnTo>
                  <a:lnTo>
                    <a:pt x="256460" y="355586"/>
                  </a:lnTo>
                  <a:lnTo>
                    <a:pt x="237353" y="375024"/>
                  </a:lnTo>
                  <a:lnTo>
                    <a:pt x="231792" y="379025"/>
                  </a:lnTo>
                  <a:lnTo>
                    <a:pt x="225704" y="382486"/>
                  </a:lnTo>
                  <a:lnTo>
                    <a:pt x="202615" y="393743"/>
                  </a:lnTo>
                  <a:lnTo>
                    <a:pt x="196727" y="396267"/>
                  </a:lnTo>
                  <a:lnTo>
                    <a:pt x="190421" y="398743"/>
                  </a:lnTo>
                  <a:lnTo>
                    <a:pt x="183835" y="401187"/>
                  </a:lnTo>
                  <a:lnTo>
                    <a:pt x="177857" y="402817"/>
                  </a:lnTo>
                  <a:lnTo>
                    <a:pt x="172285" y="403904"/>
                  </a:lnTo>
                  <a:lnTo>
                    <a:pt x="166982" y="404628"/>
                  </a:lnTo>
                  <a:lnTo>
                    <a:pt x="161859" y="405905"/>
                  </a:lnTo>
                  <a:lnTo>
                    <a:pt x="151934" y="409439"/>
                  </a:lnTo>
                  <a:lnTo>
                    <a:pt x="142231" y="411539"/>
                  </a:lnTo>
                  <a:lnTo>
                    <a:pt x="137422" y="412100"/>
                  </a:lnTo>
                  <a:lnTo>
                    <a:pt x="131834" y="412473"/>
                  </a:lnTo>
                  <a:lnTo>
                    <a:pt x="125727" y="412722"/>
                  </a:lnTo>
                  <a:lnTo>
                    <a:pt x="106402" y="413122"/>
                  </a:lnTo>
                  <a:lnTo>
                    <a:pt x="86121" y="413212"/>
                  </a:lnTo>
                  <a:lnTo>
                    <a:pt x="82552" y="412421"/>
                  </a:lnTo>
                  <a:lnTo>
                    <a:pt x="73737" y="408309"/>
                  </a:lnTo>
                  <a:lnTo>
                    <a:pt x="65012" y="406370"/>
                  </a:lnTo>
                  <a:lnTo>
                    <a:pt x="55935" y="406115"/>
                  </a:lnTo>
                  <a:lnTo>
                    <a:pt x="49221" y="40607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104"/>
            <p:cNvSpPr/>
            <p:nvPr/>
          </p:nvSpPr>
          <p:spPr>
            <a:xfrm>
              <a:off x="1743075" y="3829050"/>
              <a:ext cx="292894" cy="207169"/>
            </a:xfrm>
            <a:custGeom>
              <a:avLst/>
              <a:gdLst/>
              <a:ahLst/>
              <a:cxnLst/>
              <a:rect l="0" t="0" r="0" b="0"/>
              <a:pathLst>
                <a:path w="292894" h="207169">
                  <a:moveTo>
                    <a:pt x="0" y="0"/>
                  </a:moveTo>
                  <a:lnTo>
                    <a:pt x="0" y="3792"/>
                  </a:lnTo>
                  <a:lnTo>
                    <a:pt x="793" y="4909"/>
                  </a:lnTo>
                  <a:lnTo>
                    <a:pt x="2116" y="5654"/>
                  </a:lnTo>
                  <a:lnTo>
                    <a:pt x="3792" y="6150"/>
                  </a:lnTo>
                  <a:lnTo>
                    <a:pt x="4909" y="7275"/>
                  </a:lnTo>
                  <a:lnTo>
                    <a:pt x="5654" y="8819"/>
                  </a:lnTo>
                  <a:lnTo>
                    <a:pt x="6150" y="10641"/>
                  </a:lnTo>
                  <a:lnTo>
                    <a:pt x="8819" y="14783"/>
                  </a:lnTo>
                  <a:lnTo>
                    <a:pt x="10641" y="17000"/>
                  </a:lnTo>
                  <a:lnTo>
                    <a:pt x="12650" y="18476"/>
                  </a:lnTo>
                  <a:lnTo>
                    <a:pt x="27702" y="24834"/>
                  </a:lnTo>
                  <a:lnTo>
                    <a:pt x="34272" y="29029"/>
                  </a:lnTo>
                  <a:lnTo>
                    <a:pt x="40632" y="33539"/>
                  </a:lnTo>
                  <a:lnTo>
                    <a:pt x="48750" y="38189"/>
                  </a:lnTo>
                  <a:lnTo>
                    <a:pt x="57650" y="42902"/>
                  </a:lnTo>
                  <a:lnTo>
                    <a:pt x="76298" y="52395"/>
                  </a:lnTo>
                  <a:lnTo>
                    <a:pt x="81028" y="55567"/>
                  </a:lnTo>
                  <a:lnTo>
                    <a:pt x="85768" y="59270"/>
                  </a:lnTo>
                  <a:lnTo>
                    <a:pt x="90516" y="63326"/>
                  </a:lnTo>
                  <a:lnTo>
                    <a:pt x="96063" y="66823"/>
                  </a:lnTo>
                  <a:lnTo>
                    <a:pt x="102142" y="69949"/>
                  </a:lnTo>
                  <a:lnTo>
                    <a:pt x="114452" y="75538"/>
                  </a:lnTo>
                  <a:lnTo>
                    <a:pt x="125216" y="80668"/>
                  </a:lnTo>
                  <a:lnTo>
                    <a:pt x="130308" y="83941"/>
                  </a:lnTo>
                  <a:lnTo>
                    <a:pt x="135291" y="87710"/>
                  </a:lnTo>
                  <a:lnTo>
                    <a:pt x="140200" y="91811"/>
                  </a:lnTo>
                  <a:lnTo>
                    <a:pt x="145854" y="95338"/>
                  </a:lnTo>
                  <a:lnTo>
                    <a:pt x="152005" y="98484"/>
                  </a:lnTo>
                  <a:lnTo>
                    <a:pt x="164395" y="104095"/>
                  </a:lnTo>
                  <a:lnTo>
                    <a:pt x="175193" y="109235"/>
                  </a:lnTo>
                  <a:lnTo>
                    <a:pt x="180295" y="112511"/>
                  </a:lnTo>
                  <a:lnTo>
                    <a:pt x="185284" y="116282"/>
                  </a:lnTo>
                  <a:lnTo>
                    <a:pt x="190198" y="120384"/>
                  </a:lnTo>
                  <a:lnTo>
                    <a:pt x="195061" y="124705"/>
                  </a:lnTo>
                  <a:lnTo>
                    <a:pt x="204697" y="133741"/>
                  </a:lnTo>
                  <a:lnTo>
                    <a:pt x="215256" y="143960"/>
                  </a:lnTo>
                  <a:lnTo>
                    <a:pt x="222933" y="149443"/>
                  </a:lnTo>
                  <a:lnTo>
                    <a:pt x="231637" y="154525"/>
                  </a:lnTo>
                  <a:lnTo>
                    <a:pt x="240798" y="159430"/>
                  </a:lnTo>
                  <a:lnTo>
                    <a:pt x="248044" y="164255"/>
                  </a:lnTo>
                  <a:lnTo>
                    <a:pt x="253910" y="169046"/>
                  </a:lnTo>
                  <a:lnTo>
                    <a:pt x="259163" y="173821"/>
                  </a:lnTo>
                  <a:lnTo>
                    <a:pt x="264144" y="178589"/>
                  </a:lnTo>
                  <a:lnTo>
                    <a:pt x="280977" y="195262"/>
                  </a:lnTo>
                  <a:lnTo>
                    <a:pt x="282568" y="197643"/>
                  </a:lnTo>
                  <a:lnTo>
                    <a:pt x="284807" y="203993"/>
                  </a:lnTo>
                  <a:lnTo>
                    <a:pt x="285331" y="205757"/>
                  </a:lnTo>
                  <a:lnTo>
                    <a:pt x="286264" y="206228"/>
                  </a:lnTo>
                  <a:lnTo>
                    <a:pt x="292893" y="2071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105"/>
            <p:cNvSpPr/>
            <p:nvPr/>
          </p:nvSpPr>
          <p:spPr>
            <a:xfrm>
              <a:off x="1831911" y="3829050"/>
              <a:ext cx="146908" cy="250032"/>
            </a:xfrm>
            <a:custGeom>
              <a:avLst/>
              <a:gdLst/>
              <a:ahLst/>
              <a:cxnLst/>
              <a:rect l="0" t="0" r="0" b="0"/>
              <a:pathLst>
                <a:path w="146908" h="250032">
                  <a:moveTo>
                    <a:pt x="146907" y="0"/>
                  </a:moveTo>
                  <a:lnTo>
                    <a:pt x="140058" y="0"/>
                  </a:lnTo>
                  <a:lnTo>
                    <a:pt x="139781" y="7275"/>
                  </a:lnTo>
                  <a:lnTo>
                    <a:pt x="139771" y="10641"/>
                  </a:lnTo>
                  <a:lnTo>
                    <a:pt x="138975" y="12651"/>
                  </a:lnTo>
                  <a:lnTo>
                    <a:pt x="135973" y="17000"/>
                  </a:lnTo>
                  <a:lnTo>
                    <a:pt x="134855" y="20064"/>
                  </a:lnTo>
                  <a:lnTo>
                    <a:pt x="133613" y="27702"/>
                  </a:lnTo>
                  <a:lnTo>
                    <a:pt x="132489" y="31169"/>
                  </a:lnTo>
                  <a:lnTo>
                    <a:pt x="129122" y="37135"/>
                  </a:lnTo>
                  <a:lnTo>
                    <a:pt x="124980" y="44550"/>
                  </a:lnTo>
                  <a:lnTo>
                    <a:pt x="118185" y="57649"/>
                  </a:lnTo>
                  <a:lnTo>
                    <a:pt x="115853" y="62246"/>
                  </a:lnTo>
                  <a:lnTo>
                    <a:pt x="113504" y="67691"/>
                  </a:lnTo>
                  <a:lnTo>
                    <a:pt x="111145" y="73702"/>
                  </a:lnTo>
                  <a:lnTo>
                    <a:pt x="108778" y="80091"/>
                  </a:lnTo>
                  <a:lnTo>
                    <a:pt x="106407" y="85937"/>
                  </a:lnTo>
                  <a:lnTo>
                    <a:pt x="104032" y="91423"/>
                  </a:lnTo>
                  <a:lnTo>
                    <a:pt x="101655" y="96667"/>
                  </a:lnTo>
                  <a:lnTo>
                    <a:pt x="98483" y="101751"/>
                  </a:lnTo>
                  <a:lnTo>
                    <a:pt x="94780" y="106727"/>
                  </a:lnTo>
                  <a:lnTo>
                    <a:pt x="90725" y="111633"/>
                  </a:lnTo>
                  <a:lnTo>
                    <a:pt x="87228" y="116490"/>
                  </a:lnTo>
                  <a:lnTo>
                    <a:pt x="84102" y="121317"/>
                  </a:lnTo>
                  <a:lnTo>
                    <a:pt x="81225" y="126121"/>
                  </a:lnTo>
                  <a:lnTo>
                    <a:pt x="77719" y="130912"/>
                  </a:lnTo>
                  <a:lnTo>
                    <a:pt x="73794" y="135693"/>
                  </a:lnTo>
                  <a:lnTo>
                    <a:pt x="69590" y="140468"/>
                  </a:lnTo>
                  <a:lnTo>
                    <a:pt x="65994" y="145239"/>
                  </a:lnTo>
                  <a:lnTo>
                    <a:pt x="62802" y="150007"/>
                  </a:lnTo>
                  <a:lnTo>
                    <a:pt x="59881" y="154773"/>
                  </a:lnTo>
                  <a:lnTo>
                    <a:pt x="57140" y="159538"/>
                  </a:lnTo>
                  <a:lnTo>
                    <a:pt x="51977" y="169066"/>
                  </a:lnTo>
                  <a:lnTo>
                    <a:pt x="48695" y="173829"/>
                  </a:lnTo>
                  <a:lnTo>
                    <a:pt x="44920" y="178592"/>
                  </a:lnTo>
                  <a:lnTo>
                    <a:pt x="40816" y="183355"/>
                  </a:lnTo>
                  <a:lnTo>
                    <a:pt x="37286" y="188912"/>
                  </a:lnTo>
                  <a:lnTo>
                    <a:pt x="34139" y="194997"/>
                  </a:lnTo>
                  <a:lnTo>
                    <a:pt x="31247" y="201435"/>
                  </a:lnTo>
                  <a:lnTo>
                    <a:pt x="28526" y="206522"/>
                  </a:lnTo>
                  <a:lnTo>
                    <a:pt x="25917" y="210706"/>
                  </a:lnTo>
                  <a:lnTo>
                    <a:pt x="23385" y="214289"/>
                  </a:lnTo>
                  <a:lnTo>
                    <a:pt x="20903" y="217472"/>
                  </a:lnTo>
                  <a:lnTo>
                    <a:pt x="18454" y="220387"/>
                  </a:lnTo>
                  <a:lnTo>
                    <a:pt x="16028" y="223125"/>
                  </a:lnTo>
                  <a:lnTo>
                    <a:pt x="11216" y="228283"/>
                  </a:lnTo>
                  <a:lnTo>
                    <a:pt x="8821" y="230770"/>
                  </a:lnTo>
                  <a:lnTo>
                    <a:pt x="7225" y="233221"/>
                  </a:lnTo>
                  <a:lnTo>
                    <a:pt x="5451" y="238062"/>
                  </a:lnTo>
                  <a:lnTo>
                    <a:pt x="4453" y="245250"/>
                  </a:lnTo>
                  <a:lnTo>
                    <a:pt x="3519" y="246843"/>
                  </a:lnTo>
                  <a:lnTo>
                    <a:pt x="2103" y="247906"/>
                  </a:lnTo>
                  <a:lnTo>
                    <a:pt x="364" y="248614"/>
                  </a:lnTo>
                  <a:lnTo>
                    <a:pt x="0" y="249086"/>
                  </a:lnTo>
                  <a:lnTo>
                    <a:pt x="550" y="249401"/>
                  </a:lnTo>
                  <a:lnTo>
                    <a:pt x="4032"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106"/>
            <p:cNvSpPr/>
            <p:nvPr/>
          </p:nvSpPr>
          <p:spPr>
            <a:xfrm>
              <a:off x="2228850" y="3864768"/>
              <a:ext cx="178594" cy="35720"/>
            </a:xfrm>
            <a:custGeom>
              <a:avLst/>
              <a:gdLst/>
              <a:ahLst/>
              <a:cxnLst/>
              <a:rect l="0" t="0" r="0" b="0"/>
              <a:pathLst>
                <a:path w="178594" h="35720">
                  <a:moveTo>
                    <a:pt x="0" y="35719"/>
                  </a:moveTo>
                  <a:lnTo>
                    <a:pt x="20792" y="35719"/>
                  </a:lnTo>
                  <a:lnTo>
                    <a:pt x="24180" y="34925"/>
                  </a:lnTo>
                  <a:lnTo>
                    <a:pt x="27232" y="33602"/>
                  </a:lnTo>
                  <a:lnTo>
                    <a:pt x="30061" y="31927"/>
                  </a:lnTo>
                  <a:lnTo>
                    <a:pt x="33534" y="30809"/>
                  </a:lnTo>
                  <a:lnTo>
                    <a:pt x="37437" y="30065"/>
                  </a:lnTo>
                  <a:lnTo>
                    <a:pt x="41627" y="29568"/>
                  </a:lnTo>
                  <a:lnTo>
                    <a:pt x="45213" y="29237"/>
                  </a:lnTo>
                  <a:lnTo>
                    <a:pt x="48398" y="29016"/>
                  </a:lnTo>
                  <a:lnTo>
                    <a:pt x="51316" y="28869"/>
                  </a:lnTo>
                  <a:lnTo>
                    <a:pt x="54848" y="27978"/>
                  </a:lnTo>
                  <a:lnTo>
                    <a:pt x="58790" y="26590"/>
                  </a:lnTo>
                  <a:lnTo>
                    <a:pt x="63006" y="24870"/>
                  </a:lnTo>
                  <a:lnTo>
                    <a:pt x="67404" y="23724"/>
                  </a:lnTo>
                  <a:lnTo>
                    <a:pt x="71923" y="22960"/>
                  </a:lnTo>
                  <a:lnTo>
                    <a:pt x="76524" y="22450"/>
                  </a:lnTo>
                  <a:lnTo>
                    <a:pt x="80384" y="22111"/>
                  </a:lnTo>
                  <a:lnTo>
                    <a:pt x="83752" y="21885"/>
                  </a:lnTo>
                  <a:lnTo>
                    <a:pt x="86791" y="21733"/>
                  </a:lnTo>
                  <a:lnTo>
                    <a:pt x="90404" y="20839"/>
                  </a:lnTo>
                  <a:lnTo>
                    <a:pt x="94400" y="19449"/>
                  </a:lnTo>
                  <a:lnTo>
                    <a:pt x="98652" y="17729"/>
                  </a:lnTo>
                  <a:lnTo>
                    <a:pt x="103074" y="16582"/>
                  </a:lnTo>
                  <a:lnTo>
                    <a:pt x="107610" y="15817"/>
                  </a:lnTo>
                  <a:lnTo>
                    <a:pt x="112221" y="15307"/>
                  </a:lnTo>
                  <a:lnTo>
                    <a:pt x="116882" y="14968"/>
                  </a:lnTo>
                  <a:lnTo>
                    <a:pt x="121578" y="14741"/>
                  </a:lnTo>
                  <a:lnTo>
                    <a:pt x="126295" y="14590"/>
                  </a:lnTo>
                  <a:lnTo>
                    <a:pt x="131028" y="13695"/>
                  </a:lnTo>
                  <a:lnTo>
                    <a:pt x="135771" y="12305"/>
                  </a:lnTo>
                  <a:lnTo>
                    <a:pt x="140520" y="10585"/>
                  </a:lnTo>
                  <a:lnTo>
                    <a:pt x="144480" y="9438"/>
                  </a:lnTo>
                  <a:lnTo>
                    <a:pt x="147913" y="8673"/>
                  </a:lnTo>
                  <a:lnTo>
                    <a:pt x="150996" y="8163"/>
                  </a:lnTo>
                  <a:lnTo>
                    <a:pt x="156538" y="7597"/>
                  </a:lnTo>
                  <a:lnTo>
                    <a:pt x="159128" y="7446"/>
                  </a:lnTo>
                  <a:lnTo>
                    <a:pt x="162441" y="6551"/>
                  </a:lnTo>
                  <a:lnTo>
                    <a:pt x="166238" y="5162"/>
                  </a:lnTo>
                  <a:lnTo>
                    <a:pt x="17859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107"/>
            <p:cNvSpPr/>
            <p:nvPr/>
          </p:nvSpPr>
          <p:spPr>
            <a:xfrm>
              <a:off x="2478881" y="3721922"/>
              <a:ext cx="242888" cy="314297"/>
            </a:xfrm>
            <a:custGeom>
              <a:avLst/>
              <a:gdLst/>
              <a:ahLst/>
              <a:cxnLst/>
              <a:rect l="0" t="0" r="0" b="0"/>
              <a:pathLst>
                <a:path w="242888" h="314297">
                  <a:moveTo>
                    <a:pt x="0" y="42834"/>
                  </a:moveTo>
                  <a:lnTo>
                    <a:pt x="0" y="39042"/>
                  </a:lnTo>
                  <a:lnTo>
                    <a:pt x="794" y="37131"/>
                  </a:lnTo>
                  <a:lnTo>
                    <a:pt x="3792" y="32891"/>
                  </a:lnTo>
                  <a:lnTo>
                    <a:pt x="5703" y="31443"/>
                  </a:lnTo>
                  <a:lnTo>
                    <a:pt x="7771" y="30478"/>
                  </a:lnTo>
                  <a:lnTo>
                    <a:pt x="9943" y="29833"/>
                  </a:lnTo>
                  <a:lnTo>
                    <a:pt x="14473" y="27002"/>
                  </a:lnTo>
                  <a:lnTo>
                    <a:pt x="16792" y="25135"/>
                  </a:lnTo>
                  <a:lnTo>
                    <a:pt x="19132" y="23891"/>
                  </a:lnTo>
                  <a:lnTo>
                    <a:pt x="26218" y="21346"/>
                  </a:lnTo>
                  <a:lnTo>
                    <a:pt x="30967" y="17938"/>
                  </a:lnTo>
                  <a:lnTo>
                    <a:pt x="37840" y="13777"/>
                  </a:lnTo>
                  <a:lnTo>
                    <a:pt x="45393" y="10076"/>
                  </a:lnTo>
                  <a:lnTo>
                    <a:pt x="51395" y="8431"/>
                  </a:lnTo>
                  <a:lnTo>
                    <a:pt x="58826" y="5583"/>
                  </a:lnTo>
                  <a:lnTo>
                    <a:pt x="63029" y="3713"/>
                  </a:lnTo>
                  <a:lnTo>
                    <a:pt x="67419" y="2466"/>
                  </a:lnTo>
                  <a:lnTo>
                    <a:pt x="71934" y="1634"/>
                  </a:lnTo>
                  <a:lnTo>
                    <a:pt x="76531" y="1080"/>
                  </a:lnTo>
                  <a:lnTo>
                    <a:pt x="81977" y="710"/>
                  </a:lnTo>
                  <a:lnTo>
                    <a:pt x="87989" y="464"/>
                  </a:lnTo>
                  <a:lnTo>
                    <a:pt x="107162" y="69"/>
                  </a:lnTo>
                  <a:lnTo>
                    <a:pt x="119770" y="0"/>
                  </a:lnTo>
                  <a:lnTo>
                    <a:pt x="124296" y="784"/>
                  </a:lnTo>
                  <a:lnTo>
                    <a:pt x="128902" y="2101"/>
                  </a:lnTo>
                  <a:lnTo>
                    <a:pt x="133559" y="3773"/>
                  </a:lnTo>
                  <a:lnTo>
                    <a:pt x="138252" y="5681"/>
                  </a:lnTo>
                  <a:lnTo>
                    <a:pt x="142968" y="7746"/>
                  </a:lnTo>
                  <a:lnTo>
                    <a:pt x="147699" y="9917"/>
                  </a:lnTo>
                  <a:lnTo>
                    <a:pt x="155073" y="14446"/>
                  </a:lnTo>
                  <a:lnTo>
                    <a:pt x="161790" y="19104"/>
                  </a:lnTo>
                  <a:lnTo>
                    <a:pt x="165804" y="21458"/>
                  </a:lnTo>
                  <a:lnTo>
                    <a:pt x="170067" y="23821"/>
                  </a:lnTo>
                  <a:lnTo>
                    <a:pt x="176921" y="28563"/>
                  </a:lnTo>
                  <a:lnTo>
                    <a:pt x="179860" y="30938"/>
                  </a:lnTo>
                  <a:lnTo>
                    <a:pt x="185242" y="37812"/>
                  </a:lnTo>
                  <a:lnTo>
                    <a:pt x="190279" y="46158"/>
                  </a:lnTo>
                  <a:lnTo>
                    <a:pt x="195164" y="55159"/>
                  </a:lnTo>
                  <a:lnTo>
                    <a:pt x="197865" y="64451"/>
                  </a:lnTo>
                  <a:lnTo>
                    <a:pt x="199065" y="73873"/>
                  </a:lnTo>
                  <a:lnTo>
                    <a:pt x="199598" y="83352"/>
                  </a:lnTo>
                  <a:lnTo>
                    <a:pt x="199835" y="94973"/>
                  </a:lnTo>
                  <a:lnTo>
                    <a:pt x="199987" y="118044"/>
                  </a:lnTo>
                  <a:lnTo>
                    <a:pt x="199206" y="123930"/>
                  </a:lnTo>
                  <a:lnTo>
                    <a:pt x="197892" y="130236"/>
                  </a:lnTo>
                  <a:lnTo>
                    <a:pt x="196221" y="136820"/>
                  </a:lnTo>
                  <a:lnTo>
                    <a:pt x="194314" y="142798"/>
                  </a:lnTo>
                  <a:lnTo>
                    <a:pt x="192249" y="148370"/>
                  </a:lnTo>
                  <a:lnTo>
                    <a:pt x="190078" y="153673"/>
                  </a:lnTo>
                  <a:lnTo>
                    <a:pt x="187838" y="158795"/>
                  </a:lnTo>
                  <a:lnTo>
                    <a:pt x="183231" y="168720"/>
                  </a:lnTo>
                  <a:lnTo>
                    <a:pt x="169057" y="197587"/>
                  </a:lnTo>
                  <a:lnTo>
                    <a:pt x="154780" y="226188"/>
                  </a:lnTo>
                  <a:lnTo>
                    <a:pt x="147901" y="235714"/>
                  </a:lnTo>
                  <a:lnTo>
                    <a:pt x="143845" y="240477"/>
                  </a:lnTo>
                  <a:lnTo>
                    <a:pt x="139552" y="244446"/>
                  </a:lnTo>
                  <a:lnTo>
                    <a:pt x="135104" y="247886"/>
                  </a:lnTo>
                  <a:lnTo>
                    <a:pt x="130551" y="250973"/>
                  </a:lnTo>
                  <a:lnTo>
                    <a:pt x="125927" y="254618"/>
                  </a:lnTo>
                  <a:lnTo>
                    <a:pt x="121258" y="258636"/>
                  </a:lnTo>
                  <a:lnTo>
                    <a:pt x="116557" y="262902"/>
                  </a:lnTo>
                  <a:lnTo>
                    <a:pt x="111836" y="266539"/>
                  </a:lnTo>
                  <a:lnTo>
                    <a:pt x="107101" y="269759"/>
                  </a:lnTo>
                  <a:lnTo>
                    <a:pt x="102357" y="272698"/>
                  </a:lnTo>
                  <a:lnTo>
                    <a:pt x="97607" y="275452"/>
                  </a:lnTo>
                  <a:lnTo>
                    <a:pt x="88095" y="280628"/>
                  </a:lnTo>
                  <a:lnTo>
                    <a:pt x="80693" y="285574"/>
                  </a:lnTo>
                  <a:lnTo>
                    <a:pt x="77608" y="288005"/>
                  </a:lnTo>
                  <a:lnTo>
                    <a:pt x="73963" y="289625"/>
                  </a:lnTo>
                  <a:lnTo>
                    <a:pt x="69946" y="290705"/>
                  </a:lnTo>
                  <a:lnTo>
                    <a:pt x="65681" y="291425"/>
                  </a:lnTo>
                  <a:lnTo>
                    <a:pt x="58825" y="292225"/>
                  </a:lnTo>
                  <a:lnTo>
                    <a:pt x="52338" y="292581"/>
                  </a:lnTo>
                  <a:lnTo>
                    <a:pt x="40555" y="292781"/>
                  </a:lnTo>
                  <a:lnTo>
                    <a:pt x="34428" y="292827"/>
                  </a:lnTo>
                  <a:lnTo>
                    <a:pt x="31683" y="292046"/>
                  </a:lnTo>
                  <a:lnTo>
                    <a:pt x="26517" y="289062"/>
                  </a:lnTo>
                  <a:lnTo>
                    <a:pt x="21575" y="287206"/>
                  </a:lnTo>
                  <a:lnTo>
                    <a:pt x="15727" y="286015"/>
                  </a:lnTo>
                  <a:lnTo>
                    <a:pt x="8868" y="280870"/>
                  </a:lnTo>
                  <a:lnTo>
                    <a:pt x="4470" y="279596"/>
                  </a:lnTo>
                  <a:lnTo>
                    <a:pt x="2980" y="278463"/>
                  </a:lnTo>
                  <a:lnTo>
                    <a:pt x="1987" y="276914"/>
                  </a:lnTo>
                  <a:lnTo>
                    <a:pt x="883" y="273076"/>
                  </a:lnTo>
                  <a:lnTo>
                    <a:pt x="77" y="264373"/>
                  </a:lnTo>
                  <a:lnTo>
                    <a:pt x="34" y="260887"/>
                  </a:lnTo>
                  <a:lnTo>
                    <a:pt x="816" y="258846"/>
                  </a:lnTo>
                  <a:lnTo>
                    <a:pt x="3802" y="254462"/>
                  </a:lnTo>
                  <a:lnTo>
                    <a:pt x="9946" y="247532"/>
                  </a:lnTo>
                  <a:lnTo>
                    <a:pt x="16793" y="240451"/>
                  </a:lnTo>
                  <a:lnTo>
                    <a:pt x="23603" y="235703"/>
                  </a:lnTo>
                  <a:lnTo>
                    <a:pt x="31128" y="230947"/>
                  </a:lnTo>
                  <a:lnTo>
                    <a:pt x="37118" y="226188"/>
                  </a:lnTo>
                  <a:lnTo>
                    <a:pt x="44542" y="221427"/>
                  </a:lnTo>
                  <a:lnTo>
                    <a:pt x="48745" y="219045"/>
                  </a:lnTo>
                  <a:lnTo>
                    <a:pt x="53134" y="217458"/>
                  </a:lnTo>
                  <a:lnTo>
                    <a:pt x="57648" y="216400"/>
                  </a:lnTo>
                  <a:lnTo>
                    <a:pt x="62244" y="215695"/>
                  </a:lnTo>
                  <a:lnTo>
                    <a:pt x="66896" y="214431"/>
                  </a:lnTo>
                  <a:lnTo>
                    <a:pt x="71585" y="212794"/>
                  </a:lnTo>
                  <a:lnTo>
                    <a:pt x="76298" y="210910"/>
                  </a:lnTo>
                  <a:lnTo>
                    <a:pt x="81028" y="209653"/>
                  </a:lnTo>
                  <a:lnTo>
                    <a:pt x="85769" y="208815"/>
                  </a:lnTo>
                  <a:lnTo>
                    <a:pt x="90516" y="208257"/>
                  </a:lnTo>
                  <a:lnTo>
                    <a:pt x="95269" y="207885"/>
                  </a:lnTo>
                  <a:lnTo>
                    <a:pt x="100025" y="207636"/>
                  </a:lnTo>
                  <a:lnTo>
                    <a:pt x="104783" y="207471"/>
                  </a:lnTo>
                  <a:lnTo>
                    <a:pt x="109543" y="208155"/>
                  </a:lnTo>
                  <a:lnTo>
                    <a:pt x="114304" y="209404"/>
                  </a:lnTo>
                  <a:lnTo>
                    <a:pt x="119065" y="211030"/>
                  </a:lnTo>
                  <a:lnTo>
                    <a:pt x="123826" y="212115"/>
                  </a:lnTo>
                  <a:lnTo>
                    <a:pt x="128588" y="212838"/>
                  </a:lnTo>
                  <a:lnTo>
                    <a:pt x="133351" y="213320"/>
                  </a:lnTo>
                  <a:lnTo>
                    <a:pt x="140759" y="215972"/>
                  </a:lnTo>
                  <a:lnTo>
                    <a:pt x="147490" y="219797"/>
                  </a:lnTo>
                  <a:lnTo>
                    <a:pt x="155774" y="224142"/>
                  </a:lnTo>
                  <a:lnTo>
                    <a:pt x="162631" y="228719"/>
                  </a:lnTo>
                  <a:lnTo>
                    <a:pt x="169118" y="234193"/>
                  </a:lnTo>
                  <a:lnTo>
                    <a:pt x="177292" y="241918"/>
                  </a:lnTo>
                  <a:lnTo>
                    <a:pt x="181695" y="245406"/>
                  </a:lnTo>
                  <a:lnTo>
                    <a:pt x="186217" y="248526"/>
                  </a:lnTo>
                  <a:lnTo>
                    <a:pt x="190820" y="251399"/>
                  </a:lnTo>
                  <a:lnTo>
                    <a:pt x="198050" y="256709"/>
                  </a:lnTo>
                  <a:lnTo>
                    <a:pt x="203910" y="261715"/>
                  </a:lnTo>
                  <a:lnTo>
                    <a:pt x="209160" y="266585"/>
                  </a:lnTo>
                  <a:lnTo>
                    <a:pt x="214139" y="273512"/>
                  </a:lnTo>
                  <a:lnTo>
                    <a:pt x="218998" y="281089"/>
                  </a:lnTo>
                  <a:lnTo>
                    <a:pt x="225402" y="289817"/>
                  </a:lnTo>
                  <a:lnTo>
                    <a:pt x="228446" y="297430"/>
                  </a:lnTo>
                  <a:lnTo>
                    <a:pt x="233229" y="304712"/>
                  </a:lnTo>
                  <a:lnTo>
                    <a:pt x="234626" y="309508"/>
                  </a:lnTo>
                  <a:lnTo>
                    <a:pt x="235792" y="311104"/>
                  </a:lnTo>
                  <a:lnTo>
                    <a:pt x="237364" y="312168"/>
                  </a:lnTo>
                  <a:lnTo>
                    <a:pt x="242887" y="31429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108"/>
            <p:cNvSpPr/>
            <p:nvPr/>
          </p:nvSpPr>
          <p:spPr>
            <a:xfrm>
              <a:off x="2921793" y="3800475"/>
              <a:ext cx="207170" cy="14288"/>
            </a:xfrm>
            <a:custGeom>
              <a:avLst/>
              <a:gdLst/>
              <a:ahLst/>
              <a:cxnLst/>
              <a:rect l="0" t="0" r="0" b="0"/>
              <a:pathLst>
                <a:path w="207170" h="14288">
                  <a:moveTo>
                    <a:pt x="0" y="14287"/>
                  </a:moveTo>
                  <a:lnTo>
                    <a:pt x="9943" y="14287"/>
                  </a:lnTo>
                  <a:lnTo>
                    <a:pt x="12185" y="13493"/>
                  </a:lnTo>
                  <a:lnTo>
                    <a:pt x="14474" y="12170"/>
                  </a:lnTo>
                  <a:lnTo>
                    <a:pt x="16793" y="10495"/>
                  </a:lnTo>
                  <a:lnTo>
                    <a:pt x="19133" y="9377"/>
                  </a:lnTo>
                  <a:lnTo>
                    <a:pt x="21487" y="8633"/>
                  </a:lnTo>
                  <a:lnTo>
                    <a:pt x="23849" y="8136"/>
                  </a:lnTo>
                  <a:lnTo>
                    <a:pt x="27012" y="7805"/>
                  </a:lnTo>
                  <a:lnTo>
                    <a:pt x="30708" y="7584"/>
                  </a:lnTo>
                  <a:lnTo>
                    <a:pt x="38255" y="7339"/>
                  </a:lnTo>
                  <a:lnTo>
                    <a:pt x="44254" y="7230"/>
                  </a:lnTo>
                  <a:lnTo>
                    <a:pt x="47759" y="6408"/>
                  </a:lnTo>
                  <a:lnTo>
                    <a:pt x="51684" y="5065"/>
                  </a:lnTo>
                  <a:lnTo>
                    <a:pt x="55887" y="3377"/>
                  </a:lnTo>
                  <a:lnTo>
                    <a:pt x="60277" y="2251"/>
                  </a:lnTo>
                  <a:lnTo>
                    <a:pt x="64791" y="1501"/>
                  </a:lnTo>
                  <a:lnTo>
                    <a:pt x="69388" y="1000"/>
                  </a:lnTo>
                  <a:lnTo>
                    <a:pt x="74040" y="667"/>
                  </a:lnTo>
                  <a:lnTo>
                    <a:pt x="78729" y="444"/>
                  </a:lnTo>
                  <a:lnTo>
                    <a:pt x="88966" y="198"/>
                  </a:lnTo>
                  <a:lnTo>
                    <a:pt x="20716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109"/>
            <p:cNvSpPr/>
            <p:nvPr/>
          </p:nvSpPr>
          <p:spPr>
            <a:xfrm>
              <a:off x="2964656" y="3879056"/>
              <a:ext cx="171451" cy="7145"/>
            </a:xfrm>
            <a:custGeom>
              <a:avLst/>
              <a:gdLst/>
              <a:ahLst/>
              <a:cxnLst/>
              <a:rect l="0" t="0" r="0" b="0"/>
              <a:pathLst>
                <a:path w="171451" h="7145">
                  <a:moveTo>
                    <a:pt x="0" y="0"/>
                  </a:moveTo>
                  <a:lnTo>
                    <a:pt x="154487" y="0"/>
                  </a:lnTo>
                  <a:lnTo>
                    <a:pt x="158554" y="794"/>
                  </a:lnTo>
                  <a:lnTo>
                    <a:pt x="162059" y="2117"/>
                  </a:lnTo>
                  <a:lnTo>
                    <a:pt x="171450"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110"/>
            <p:cNvSpPr/>
            <p:nvPr/>
          </p:nvSpPr>
          <p:spPr>
            <a:xfrm>
              <a:off x="3246297" y="3636168"/>
              <a:ext cx="296914" cy="321470"/>
            </a:xfrm>
            <a:custGeom>
              <a:avLst/>
              <a:gdLst/>
              <a:ahLst/>
              <a:cxnLst/>
              <a:rect l="0" t="0" r="0" b="0"/>
              <a:pathLst>
                <a:path w="296914" h="321470">
                  <a:moveTo>
                    <a:pt x="46971" y="100013"/>
                  </a:moveTo>
                  <a:lnTo>
                    <a:pt x="43179" y="100013"/>
                  </a:lnTo>
                  <a:lnTo>
                    <a:pt x="42062" y="99219"/>
                  </a:lnTo>
                  <a:lnTo>
                    <a:pt x="41317" y="97896"/>
                  </a:lnTo>
                  <a:lnTo>
                    <a:pt x="40122" y="93862"/>
                  </a:lnTo>
                  <a:lnTo>
                    <a:pt x="42075" y="91194"/>
                  </a:lnTo>
                  <a:lnTo>
                    <a:pt x="43707" y="89371"/>
                  </a:lnTo>
                  <a:lnTo>
                    <a:pt x="44002" y="88156"/>
                  </a:lnTo>
                  <a:lnTo>
                    <a:pt x="43404" y="87345"/>
                  </a:lnTo>
                  <a:lnTo>
                    <a:pt x="42212" y="86806"/>
                  </a:lnTo>
                  <a:lnTo>
                    <a:pt x="41417" y="85652"/>
                  </a:lnTo>
                  <a:lnTo>
                    <a:pt x="40534" y="82253"/>
                  </a:lnTo>
                  <a:lnTo>
                    <a:pt x="40037" y="75877"/>
                  </a:lnTo>
                  <a:lnTo>
                    <a:pt x="39173" y="73604"/>
                  </a:lnTo>
                  <a:lnTo>
                    <a:pt x="34959" y="66611"/>
                  </a:lnTo>
                  <a:lnTo>
                    <a:pt x="33695" y="61884"/>
                  </a:lnTo>
                  <a:lnTo>
                    <a:pt x="32983" y="54760"/>
                  </a:lnTo>
                  <a:lnTo>
                    <a:pt x="32090" y="52382"/>
                  </a:lnTo>
                  <a:lnTo>
                    <a:pt x="28980" y="47623"/>
                  </a:lnTo>
                  <a:lnTo>
                    <a:pt x="21310" y="38099"/>
                  </a:lnTo>
                  <a:lnTo>
                    <a:pt x="18466" y="30957"/>
                  </a:lnTo>
                  <a:lnTo>
                    <a:pt x="10796" y="21432"/>
                  </a:lnTo>
                  <a:lnTo>
                    <a:pt x="5430" y="15699"/>
                  </a:lnTo>
                  <a:lnTo>
                    <a:pt x="4989" y="14435"/>
                  </a:lnTo>
                  <a:lnTo>
                    <a:pt x="4143" y="7475"/>
                  </a:lnTo>
                  <a:lnTo>
                    <a:pt x="0" y="7209"/>
                  </a:lnTo>
                  <a:lnTo>
                    <a:pt x="7883" y="7144"/>
                  </a:lnTo>
                  <a:lnTo>
                    <a:pt x="151749" y="7144"/>
                  </a:lnTo>
                  <a:lnTo>
                    <a:pt x="156511" y="6350"/>
                  </a:lnTo>
                  <a:lnTo>
                    <a:pt x="161272" y="5027"/>
                  </a:lnTo>
                  <a:lnTo>
                    <a:pt x="166035" y="3352"/>
                  </a:lnTo>
                  <a:lnTo>
                    <a:pt x="170797" y="2235"/>
                  </a:lnTo>
                  <a:lnTo>
                    <a:pt x="175559" y="1490"/>
                  </a:lnTo>
                  <a:lnTo>
                    <a:pt x="180322" y="993"/>
                  </a:lnTo>
                  <a:lnTo>
                    <a:pt x="185084" y="662"/>
                  </a:lnTo>
                  <a:lnTo>
                    <a:pt x="189847" y="442"/>
                  </a:lnTo>
                  <a:lnTo>
                    <a:pt x="199371" y="196"/>
                  </a:lnTo>
                  <a:lnTo>
                    <a:pt x="295978" y="0"/>
                  </a:lnTo>
                  <a:lnTo>
                    <a:pt x="296320" y="794"/>
                  </a:lnTo>
                  <a:lnTo>
                    <a:pt x="296913" y="6151"/>
                  </a:lnTo>
                  <a:lnTo>
                    <a:pt x="292075" y="12651"/>
                  </a:lnTo>
                  <a:lnTo>
                    <a:pt x="290844" y="17000"/>
                  </a:lnTo>
                  <a:lnTo>
                    <a:pt x="290151" y="23911"/>
                  </a:lnTo>
                  <a:lnTo>
                    <a:pt x="285755" y="30736"/>
                  </a:lnTo>
                  <a:lnTo>
                    <a:pt x="282360" y="34778"/>
                  </a:lnTo>
                  <a:lnTo>
                    <a:pt x="280097" y="39060"/>
                  </a:lnTo>
                  <a:lnTo>
                    <a:pt x="277583" y="48052"/>
                  </a:lnTo>
                  <a:lnTo>
                    <a:pt x="274349" y="57340"/>
                  </a:lnTo>
                  <a:lnTo>
                    <a:pt x="272375" y="62039"/>
                  </a:lnTo>
                  <a:lnTo>
                    <a:pt x="269472" y="67553"/>
                  </a:lnTo>
                  <a:lnTo>
                    <a:pt x="265949" y="73611"/>
                  </a:lnTo>
                  <a:lnTo>
                    <a:pt x="262012" y="80030"/>
                  </a:lnTo>
                  <a:lnTo>
                    <a:pt x="258595" y="85897"/>
                  </a:lnTo>
                  <a:lnTo>
                    <a:pt x="252680" y="96650"/>
                  </a:lnTo>
                  <a:lnTo>
                    <a:pt x="249992" y="102534"/>
                  </a:lnTo>
                  <a:lnTo>
                    <a:pt x="247406" y="108837"/>
                  </a:lnTo>
                  <a:lnTo>
                    <a:pt x="244888" y="115420"/>
                  </a:lnTo>
                  <a:lnTo>
                    <a:pt x="242416" y="121397"/>
                  </a:lnTo>
                  <a:lnTo>
                    <a:pt x="239974" y="126969"/>
                  </a:lnTo>
                  <a:lnTo>
                    <a:pt x="237552" y="132271"/>
                  </a:lnTo>
                  <a:lnTo>
                    <a:pt x="235144" y="138187"/>
                  </a:lnTo>
                  <a:lnTo>
                    <a:pt x="232745" y="144512"/>
                  </a:lnTo>
                  <a:lnTo>
                    <a:pt x="230352" y="151110"/>
                  </a:lnTo>
                  <a:lnTo>
                    <a:pt x="227962" y="157096"/>
                  </a:lnTo>
                  <a:lnTo>
                    <a:pt x="225576" y="162675"/>
                  </a:lnTo>
                  <a:lnTo>
                    <a:pt x="223191" y="167981"/>
                  </a:lnTo>
                  <a:lnTo>
                    <a:pt x="220808" y="173900"/>
                  </a:lnTo>
                  <a:lnTo>
                    <a:pt x="216042" y="186826"/>
                  </a:lnTo>
                  <a:lnTo>
                    <a:pt x="213660" y="192813"/>
                  </a:lnTo>
                  <a:lnTo>
                    <a:pt x="211278" y="198392"/>
                  </a:lnTo>
                  <a:lnTo>
                    <a:pt x="206515" y="208825"/>
                  </a:lnTo>
                  <a:lnTo>
                    <a:pt x="201753" y="218753"/>
                  </a:lnTo>
                  <a:lnTo>
                    <a:pt x="200165" y="224417"/>
                  </a:lnTo>
                  <a:lnTo>
                    <a:pt x="199107" y="230574"/>
                  </a:lnTo>
                  <a:lnTo>
                    <a:pt x="198402" y="237060"/>
                  </a:lnTo>
                  <a:lnTo>
                    <a:pt x="197137" y="242971"/>
                  </a:lnTo>
                  <a:lnTo>
                    <a:pt x="195501" y="248500"/>
                  </a:lnTo>
                  <a:lnTo>
                    <a:pt x="193616" y="253772"/>
                  </a:lnTo>
                  <a:lnTo>
                    <a:pt x="191566" y="258876"/>
                  </a:lnTo>
                  <a:lnTo>
                    <a:pt x="187171" y="268779"/>
                  </a:lnTo>
                  <a:lnTo>
                    <a:pt x="184688" y="276355"/>
                  </a:lnTo>
                  <a:lnTo>
                    <a:pt x="183291" y="285083"/>
                  </a:lnTo>
                  <a:lnTo>
                    <a:pt x="183095" y="287687"/>
                  </a:lnTo>
                  <a:lnTo>
                    <a:pt x="180760" y="294813"/>
                  </a:lnTo>
                  <a:lnTo>
                    <a:pt x="176587" y="304739"/>
                  </a:lnTo>
                  <a:lnTo>
                    <a:pt x="175863" y="310250"/>
                  </a:lnTo>
                  <a:lnTo>
                    <a:pt x="175585" y="320118"/>
                  </a:lnTo>
                  <a:lnTo>
                    <a:pt x="175561" y="321350"/>
                  </a:lnTo>
                  <a:lnTo>
                    <a:pt x="168415" y="3214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111"/>
            <p:cNvSpPr/>
            <p:nvPr/>
          </p:nvSpPr>
          <p:spPr>
            <a:xfrm>
              <a:off x="3643349" y="3600744"/>
              <a:ext cx="221420" cy="310920"/>
            </a:xfrm>
            <a:custGeom>
              <a:avLst/>
              <a:gdLst/>
              <a:ahLst/>
              <a:cxnLst/>
              <a:rect l="0" t="0" r="0" b="0"/>
              <a:pathLst>
                <a:path w="221420" h="310920">
                  <a:moveTo>
                    <a:pt x="199988" y="6849"/>
                  </a:moveTo>
                  <a:lnTo>
                    <a:pt x="154718" y="6849"/>
                  </a:lnTo>
                  <a:lnTo>
                    <a:pt x="152346" y="6056"/>
                  </a:lnTo>
                  <a:lnTo>
                    <a:pt x="147593" y="3057"/>
                  </a:lnTo>
                  <a:lnTo>
                    <a:pt x="142835" y="1195"/>
                  </a:lnTo>
                  <a:lnTo>
                    <a:pt x="137280" y="367"/>
                  </a:lnTo>
                  <a:lnTo>
                    <a:pt x="133577" y="147"/>
                  </a:lnTo>
                  <a:lnTo>
                    <a:pt x="129520" y="0"/>
                  </a:lnTo>
                  <a:lnTo>
                    <a:pt x="126022" y="695"/>
                  </a:lnTo>
                  <a:lnTo>
                    <a:pt x="117306" y="4673"/>
                  </a:lnTo>
                  <a:lnTo>
                    <a:pt x="112176" y="5882"/>
                  </a:lnTo>
                  <a:lnTo>
                    <a:pt x="108903" y="6205"/>
                  </a:lnTo>
                  <a:lnTo>
                    <a:pt x="105133" y="6419"/>
                  </a:lnTo>
                  <a:lnTo>
                    <a:pt x="101033" y="6563"/>
                  </a:lnTo>
                  <a:lnTo>
                    <a:pt x="97505" y="7452"/>
                  </a:lnTo>
                  <a:lnTo>
                    <a:pt x="91469" y="10557"/>
                  </a:lnTo>
                  <a:lnTo>
                    <a:pt x="87955" y="11702"/>
                  </a:lnTo>
                  <a:lnTo>
                    <a:pt x="84024" y="12466"/>
                  </a:lnTo>
                  <a:lnTo>
                    <a:pt x="79816" y="12975"/>
                  </a:lnTo>
                  <a:lnTo>
                    <a:pt x="73024" y="15657"/>
                  </a:lnTo>
                  <a:lnTo>
                    <a:pt x="66566" y="19495"/>
                  </a:lnTo>
                  <a:lnTo>
                    <a:pt x="58404" y="23847"/>
                  </a:lnTo>
                  <a:lnTo>
                    <a:pt x="51601" y="26310"/>
                  </a:lnTo>
                  <a:lnTo>
                    <a:pt x="45139" y="28198"/>
                  </a:lnTo>
                  <a:lnTo>
                    <a:pt x="41193" y="29813"/>
                  </a:lnTo>
                  <a:lnTo>
                    <a:pt x="36974" y="31684"/>
                  </a:lnTo>
                  <a:lnTo>
                    <a:pt x="30171" y="35878"/>
                  </a:lnTo>
                  <a:lnTo>
                    <a:pt x="24501" y="40389"/>
                  </a:lnTo>
                  <a:lnTo>
                    <a:pt x="19335" y="45039"/>
                  </a:lnTo>
                  <a:lnTo>
                    <a:pt x="14394" y="49752"/>
                  </a:lnTo>
                  <a:lnTo>
                    <a:pt x="4754" y="59245"/>
                  </a:lnTo>
                  <a:lnTo>
                    <a:pt x="3157" y="61623"/>
                  </a:lnTo>
                  <a:lnTo>
                    <a:pt x="1383" y="66383"/>
                  </a:lnTo>
                  <a:lnTo>
                    <a:pt x="243" y="75906"/>
                  </a:lnTo>
                  <a:lnTo>
                    <a:pt x="18" y="85431"/>
                  </a:lnTo>
                  <a:lnTo>
                    <a:pt x="0" y="87812"/>
                  </a:lnTo>
                  <a:lnTo>
                    <a:pt x="782" y="90193"/>
                  </a:lnTo>
                  <a:lnTo>
                    <a:pt x="3766" y="94956"/>
                  </a:lnTo>
                  <a:lnTo>
                    <a:pt x="9910" y="102099"/>
                  </a:lnTo>
                  <a:lnTo>
                    <a:pt x="16757" y="109243"/>
                  </a:lnTo>
                  <a:lnTo>
                    <a:pt x="24779" y="117380"/>
                  </a:lnTo>
                  <a:lnTo>
                    <a:pt x="26826" y="118637"/>
                  </a:lnTo>
                  <a:lnTo>
                    <a:pt x="31217" y="120032"/>
                  </a:lnTo>
                  <a:lnTo>
                    <a:pt x="37931" y="120653"/>
                  </a:lnTo>
                  <a:lnTo>
                    <a:pt x="45413" y="120929"/>
                  </a:lnTo>
                  <a:lnTo>
                    <a:pt x="51384" y="121051"/>
                  </a:lnTo>
                  <a:lnTo>
                    <a:pt x="54881" y="120290"/>
                  </a:lnTo>
                  <a:lnTo>
                    <a:pt x="58800" y="118989"/>
                  </a:lnTo>
                  <a:lnTo>
                    <a:pt x="63000" y="117328"/>
                  </a:lnTo>
                  <a:lnTo>
                    <a:pt x="69784" y="115482"/>
                  </a:lnTo>
                  <a:lnTo>
                    <a:pt x="76238" y="113868"/>
                  </a:lnTo>
                  <a:lnTo>
                    <a:pt x="80182" y="112327"/>
                  </a:lnTo>
                  <a:lnTo>
                    <a:pt x="84399" y="110505"/>
                  </a:lnTo>
                  <a:lnTo>
                    <a:pt x="88797" y="107703"/>
                  </a:lnTo>
                  <a:lnTo>
                    <a:pt x="93317" y="104248"/>
                  </a:lnTo>
                  <a:lnTo>
                    <a:pt x="97918" y="100356"/>
                  </a:lnTo>
                  <a:lnTo>
                    <a:pt x="101779" y="96969"/>
                  </a:lnTo>
                  <a:lnTo>
                    <a:pt x="108185" y="91088"/>
                  </a:lnTo>
                  <a:lnTo>
                    <a:pt x="111799" y="88408"/>
                  </a:lnTo>
                  <a:lnTo>
                    <a:pt x="115795" y="85828"/>
                  </a:lnTo>
                  <a:lnTo>
                    <a:pt x="120047" y="83314"/>
                  </a:lnTo>
                  <a:lnTo>
                    <a:pt x="124469" y="80051"/>
                  </a:lnTo>
                  <a:lnTo>
                    <a:pt x="129004" y="76288"/>
                  </a:lnTo>
                  <a:lnTo>
                    <a:pt x="137484" y="68667"/>
                  </a:lnTo>
                  <a:lnTo>
                    <a:pt x="143898" y="62634"/>
                  </a:lnTo>
                  <a:lnTo>
                    <a:pt x="154483" y="52294"/>
                  </a:lnTo>
                  <a:lnTo>
                    <a:pt x="159390" y="47420"/>
                  </a:lnTo>
                  <a:lnTo>
                    <a:pt x="161017" y="45009"/>
                  </a:lnTo>
                  <a:lnTo>
                    <a:pt x="162824" y="40213"/>
                  </a:lnTo>
                  <a:lnTo>
                    <a:pt x="163984" y="31461"/>
                  </a:lnTo>
                  <a:lnTo>
                    <a:pt x="164269" y="28284"/>
                  </a:lnTo>
                  <a:lnTo>
                    <a:pt x="164269" y="45073"/>
                  </a:lnTo>
                  <a:lnTo>
                    <a:pt x="165063" y="47413"/>
                  </a:lnTo>
                  <a:lnTo>
                    <a:pt x="168062" y="52130"/>
                  </a:lnTo>
                  <a:lnTo>
                    <a:pt x="169924" y="58989"/>
                  </a:lnTo>
                  <a:lnTo>
                    <a:pt x="171545" y="67328"/>
                  </a:lnTo>
                  <a:lnTo>
                    <a:pt x="174911" y="76327"/>
                  </a:lnTo>
                  <a:lnTo>
                    <a:pt x="176937" y="85618"/>
                  </a:lnTo>
                  <a:lnTo>
                    <a:pt x="177837" y="95038"/>
                  </a:lnTo>
                  <a:lnTo>
                    <a:pt x="178237" y="104517"/>
                  </a:lnTo>
                  <a:lnTo>
                    <a:pt x="178462" y="122572"/>
                  </a:lnTo>
                  <a:lnTo>
                    <a:pt x="179288" y="128447"/>
                  </a:lnTo>
                  <a:lnTo>
                    <a:pt x="180631" y="133952"/>
                  </a:lnTo>
                  <a:lnTo>
                    <a:pt x="182321" y="139210"/>
                  </a:lnTo>
                  <a:lnTo>
                    <a:pt x="184241" y="144302"/>
                  </a:lnTo>
                  <a:lnTo>
                    <a:pt x="186315" y="149284"/>
                  </a:lnTo>
                  <a:lnTo>
                    <a:pt x="188491" y="154193"/>
                  </a:lnTo>
                  <a:lnTo>
                    <a:pt x="189942" y="159847"/>
                  </a:lnTo>
                  <a:lnTo>
                    <a:pt x="190909" y="165998"/>
                  </a:lnTo>
                  <a:lnTo>
                    <a:pt x="191554" y="172480"/>
                  </a:lnTo>
                  <a:lnTo>
                    <a:pt x="192778" y="178388"/>
                  </a:lnTo>
                  <a:lnTo>
                    <a:pt x="194388" y="183915"/>
                  </a:lnTo>
                  <a:lnTo>
                    <a:pt x="196255" y="189187"/>
                  </a:lnTo>
                  <a:lnTo>
                    <a:pt x="197499" y="195083"/>
                  </a:lnTo>
                  <a:lnTo>
                    <a:pt x="198329" y="201394"/>
                  </a:lnTo>
                  <a:lnTo>
                    <a:pt x="198882" y="207983"/>
                  </a:lnTo>
                  <a:lnTo>
                    <a:pt x="200044" y="213964"/>
                  </a:lnTo>
                  <a:lnTo>
                    <a:pt x="201613" y="219538"/>
                  </a:lnTo>
                  <a:lnTo>
                    <a:pt x="203453" y="224842"/>
                  </a:lnTo>
                  <a:lnTo>
                    <a:pt x="205473" y="229965"/>
                  </a:lnTo>
                  <a:lnTo>
                    <a:pt x="207613" y="234968"/>
                  </a:lnTo>
                  <a:lnTo>
                    <a:pt x="209834" y="239891"/>
                  </a:lnTo>
                  <a:lnTo>
                    <a:pt x="212302" y="249594"/>
                  </a:lnTo>
                  <a:lnTo>
                    <a:pt x="213398" y="259198"/>
                  </a:lnTo>
                  <a:lnTo>
                    <a:pt x="213886" y="268758"/>
                  </a:lnTo>
                  <a:lnTo>
                    <a:pt x="214160" y="279274"/>
                  </a:lnTo>
                  <a:lnTo>
                    <a:pt x="214265" y="294856"/>
                  </a:lnTo>
                  <a:lnTo>
                    <a:pt x="215063" y="297279"/>
                  </a:lnTo>
                  <a:lnTo>
                    <a:pt x="221125" y="306465"/>
                  </a:lnTo>
                  <a:lnTo>
                    <a:pt x="221361" y="310919"/>
                  </a:lnTo>
                  <a:lnTo>
                    <a:pt x="221411" y="307575"/>
                  </a:lnTo>
                  <a:lnTo>
                    <a:pt x="220620" y="307346"/>
                  </a:lnTo>
                  <a:lnTo>
                    <a:pt x="217302" y="307023"/>
                  </a:lnTo>
                  <a:lnTo>
                    <a:pt x="221419" y="306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112"/>
            <p:cNvSpPr/>
            <p:nvPr/>
          </p:nvSpPr>
          <p:spPr>
            <a:xfrm>
              <a:off x="2214649" y="4114800"/>
              <a:ext cx="64208" cy="242888"/>
            </a:xfrm>
            <a:custGeom>
              <a:avLst/>
              <a:gdLst/>
              <a:ahLst/>
              <a:cxnLst/>
              <a:rect l="0" t="0" r="0" b="0"/>
              <a:pathLst>
                <a:path w="64208" h="242888">
                  <a:moveTo>
                    <a:pt x="7057" y="0"/>
                  </a:moveTo>
                  <a:lnTo>
                    <a:pt x="906" y="0"/>
                  </a:lnTo>
                  <a:lnTo>
                    <a:pt x="575" y="794"/>
                  </a:lnTo>
                  <a:lnTo>
                    <a:pt x="0" y="6150"/>
                  </a:lnTo>
                  <a:lnTo>
                    <a:pt x="765" y="7275"/>
                  </a:lnTo>
                  <a:lnTo>
                    <a:pt x="2068" y="8819"/>
                  </a:lnTo>
                  <a:lnTo>
                    <a:pt x="3731" y="10641"/>
                  </a:lnTo>
                  <a:lnTo>
                    <a:pt x="4840" y="13444"/>
                  </a:lnTo>
                  <a:lnTo>
                    <a:pt x="6071" y="20792"/>
                  </a:lnTo>
                  <a:lnTo>
                    <a:pt x="6400" y="24974"/>
                  </a:lnTo>
                  <a:lnTo>
                    <a:pt x="6619" y="29349"/>
                  </a:lnTo>
                  <a:lnTo>
                    <a:pt x="6862" y="38444"/>
                  </a:lnTo>
                  <a:lnTo>
                    <a:pt x="6970" y="47778"/>
                  </a:lnTo>
                  <a:lnTo>
                    <a:pt x="7793" y="52489"/>
                  </a:lnTo>
                  <a:lnTo>
                    <a:pt x="9135" y="57218"/>
                  </a:lnTo>
                  <a:lnTo>
                    <a:pt x="14816" y="73574"/>
                  </a:lnTo>
                  <a:lnTo>
                    <a:pt x="23847" y="100434"/>
                  </a:lnTo>
                  <a:lnTo>
                    <a:pt x="25394" y="107438"/>
                  </a:lnTo>
                  <a:lnTo>
                    <a:pt x="26425" y="114487"/>
                  </a:lnTo>
                  <a:lnTo>
                    <a:pt x="27113" y="121568"/>
                  </a:lnTo>
                  <a:lnTo>
                    <a:pt x="28365" y="129464"/>
                  </a:lnTo>
                  <a:lnTo>
                    <a:pt x="29994" y="137903"/>
                  </a:lnTo>
                  <a:lnTo>
                    <a:pt x="31873" y="146704"/>
                  </a:lnTo>
                  <a:lnTo>
                    <a:pt x="33126" y="154953"/>
                  </a:lnTo>
                  <a:lnTo>
                    <a:pt x="33961" y="162833"/>
                  </a:lnTo>
                  <a:lnTo>
                    <a:pt x="34518" y="170467"/>
                  </a:lnTo>
                  <a:lnTo>
                    <a:pt x="35683" y="177145"/>
                  </a:lnTo>
                  <a:lnTo>
                    <a:pt x="37254" y="183184"/>
                  </a:lnTo>
                  <a:lnTo>
                    <a:pt x="45477" y="208075"/>
                  </a:lnTo>
                  <a:lnTo>
                    <a:pt x="46958" y="213329"/>
                  </a:lnTo>
                  <a:lnTo>
                    <a:pt x="47945" y="217626"/>
                  </a:lnTo>
                  <a:lnTo>
                    <a:pt x="48603" y="221284"/>
                  </a:lnTo>
                  <a:lnTo>
                    <a:pt x="49836" y="224516"/>
                  </a:lnTo>
                  <a:lnTo>
                    <a:pt x="51451" y="227465"/>
                  </a:lnTo>
                  <a:lnTo>
                    <a:pt x="53322" y="230224"/>
                  </a:lnTo>
                  <a:lnTo>
                    <a:pt x="55363" y="232858"/>
                  </a:lnTo>
                  <a:lnTo>
                    <a:pt x="57517" y="235407"/>
                  </a:lnTo>
                  <a:lnTo>
                    <a:pt x="64207" y="2428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113"/>
            <p:cNvSpPr/>
            <p:nvPr/>
          </p:nvSpPr>
          <p:spPr>
            <a:xfrm>
              <a:off x="2128837" y="4186237"/>
              <a:ext cx="221457" cy="57151"/>
            </a:xfrm>
            <a:custGeom>
              <a:avLst/>
              <a:gdLst/>
              <a:ahLst/>
              <a:cxnLst/>
              <a:rect l="0" t="0" r="0" b="0"/>
              <a:pathLst>
                <a:path w="221457" h="57151">
                  <a:moveTo>
                    <a:pt x="0" y="57150"/>
                  </a:moveTo>
                  <a:lnTo>
                    <a:pt x="7585" y="53358"/>
                  </a:lnTo>
                  <a:lnTo>
                    <a:pt x="10613" y="52240"/>
                  </a:lnTo>
                  <a:lnTo>
                    <a:pt x="16094" y="50999"/>
                  </a:lnTo>
                  <a:lnTo>
                    <a:pt x="19460" y="49874"/>
                  </a:lnTo>
                  <a:lnTo>
                    <a:pt x="23292" y="48331"/>
                  </a:lnTo>
                  <a:lnTo>
                    <a:pt x="27435" y="46508"/>
                  </a:lnTo>
                  <a:lnTo>
                    <a:pt x="31784" y="45293"/>
                  </a:lnTo>
                  <a:lnTo>
                    <a:pt x="36270" y="44483"/>
                  </a:lnTo>
                  <a:lnTo>
                    <a:pt x="40849" y="43943"/>
                  </a:lnTo>
                  <a:lnTo>
                    <a:pt x="46283" y="42789"/>
                  </a:lnTo>
                  <a:lnTo>
                    <a:pt x="52286" y="41226"/>
                  </a:lnTo>
                  <a:lnTo>
                    <a:pt x="58670" y="39391"/>
                  </a:lnTo>
                  <a:lnTo>
                    <a:pt x="65307" y="38167"/>
                  </a:lnTo>
                  <a:lnTo>
                    <a:pt x="72113" y="37351"/>
                  </a:lnTo>
                  <a:lnTo>
                    <a:pt x="79032" y="36807"/>
                  </a:lnTo>
                  <a:lnTo>
                    <a:pt x="86025" y="35650"/>
                  </a:lnTo>
                  <a:lnTo>
                    <a:pt x="93069" y="34086"/>
                  </a:lnTo>
                  <a:lnTo>
                    <a:pt x="100146" y="32249"/>
                  </a:lnTo>
                  <a:lnTo>
                    <a:pt x="106451" y="31024"/>
                  </a:lnTo>
                  <a:lnTo>
                    <a:pt x="112243" y="30208"/>
                  </a:lnTo>
                  <a:lnTo>
                    <a:pt x="117691" y="29664"/>
                  </a:lnTo>
                  <a:lnTo>
                    <a:pt x="123704" y="28507"/>
                  </a:lnTo>
                  <a:lnTo>
                    <a:pt x="130095" y="26942"/>
                  </a:lnTo>
                  <a:lnTo>
                    <a:pt x="136736" y="25105"/>
                  </a:lnTo>
                  <a:lnTo>
                    <a:pt x="150465" y="20948"/>
                  </a:lnTo>
                  <a:lnTo>
                    <a:pt x="178682" y="11811"/>
                  </a:lnTo>
                  <a:lnTo>
                    <a:pt x="185003" y="9461"/>
                  </a:lnTo>
                  <a:lnTo>
                    <a:pt x="190804" y="7102"/>
                  </a:lnTo>
                  <a:lnTo>
                    <a:pt x="196259" y="4734"/>
                  </a:lnTo>
                  <a:lnTo>
                    <a:pt x="201483" y="3156"/>
                  </a:lnTo>
                  <a:lnTo>
                    <a:pt x="206553" y="2104"/>
                  </a:lnTo>
                  <a:lnTo>
                    <a:pt x="22145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114"/>
            <p:cNvSpPr/>
            <p:nvPr/>
          </p:nvSpPr>
          <p:spPr>
            <a:xfrm>
              <a:off x="2414587" y="4096456"/>
              <a:ext cx="264320" cy="189492"/>
            </a:xfrm>
            <a:custGeom>
              <a:avLst/>
              <a:gdLst/>
              <a:ahLst/>
              <a:cxnLst/>
              <a:rect l="0" t="0" r="0" b="0"/>
              <a:pathLst>
                <a:path w="264320" h="189492">
                  <a:moveTo>
                    <a:pt x="0" y="25487"/>
                  </a:moveTo>
                  <a:lnTo>
                    <a:pt x="0" y="19336"/>
                  </a:lnTo>
                  <a:lnTo>
                    <a:pt x="794" y="19005"/>
                  </a:lnTo>
                  <a:lnTo>
                    <a:pt x="3792" y="18638"/>
                  </a:lnTo>
                  <a:lnTo>
                    <a:pt x="4910" y="17746"/>
                  </a:lnTo>
                  <a:lnTo>
                    <a:pt x="5654" y="16358"/>
                  </a:lnTo>
                  <a:lnTo>
                    <a:pt x="6850" y="12219"/>
                  </a:lnTo>
                  <a:lnTo>
                    <a:pt x="7741" y="11879"/>
                  </a:lnTo>
                  <a:lnTo>
                    <a:pt x="10849" y="11501"/>
                  </a:lnTo>
                  <a:lnTo>
                    <a:pt x="16993" y="9217"/>
                  </a:lnTo>
                  <a:lnTo>
                    <a:pt x="20853" y="7497"/>
                  </a:lnTo>
                  <a:lnTo>
                    <a:pt x="25015" y="6350"/>
                  </a:lnTo>
                  <a:lnTo>
                    <a:pt x="29377" y="5585"/>
                  </a:lnTo>
                  <a:lnTo>
                    <a:pt x="33872" y="5075"/>
                  </a:lnTo>
                  <a:lnTo>
                    <a:pt x="38456" y="4736"/>
                  </a:lnTo>
                  <a:lnTo>
                    <a:pt x="43100" y="4509"/>
                  </a:lnTo>
                  <a:lnTo>
                    <a:pt x="47784" y="4358"/>
                  </a:lnTo>
                  <a:lnTo>
                    <a:pt x="52493" y="3463"/>
                  </a:lnTo>
                  <a:lnTo>
                    <a:pt x="57220" y="2074"/>
                  </a:lnTo>
                  <a:lnTo>
                    <a:pt x="61960" y="353"/>
                  </a:lnTo>
                  <a:lnTo>
                    <a:pt x="66706" y="0"/>
                  </a:lnTo>
                  <a:lnTo>
                    <a:pt x="71458" y="558"/>
                  </a:lnTo>
                  <a:lnTo>
                    <a:pt x="76214" y="1724"/>
                  </a:lnTo>
                  <a:lnTo>
                    <a:pt x="83615" y="3020"/>
                  </a:lnTo>
                  <a:lnTo>
                    <a:pt x="86699" y="3365"/>
                  </a:lnTo>
                  <a:lnTo>
                    <a:pt x="94360" y="5866"/>
                  </a:lnTo>
                  <a:lnTo>
                    <a:pt x="102263" y="9623"/>
                  </a:lnTo>
                  <a:lnTo>
                    <a:pt x="108421" y="13938"/>
                  </a:lnTo>
                  <a:lnTo>
                    <a:pt x="113804" y="18502"/>
                  </a:lnTo>
                  <a:lnTo>
                    <a:pt x="116351" y="20831"/>
                  </a:lnTo>
                  <a:lnTo>
                    <a:pt x="118842" y="23970"/>
                  </a:lnTo>
                  <a:lnTo>
                    <a:pt x="121297" y="27651"/>
                  </a:lnTo>
                  <a:lnTo>
                    <a:pt x="123727" y="31692"/>
                  </a:lnTo>
                  <a:lnTo>
                    <a:pt x="125347" y="35974"/>
                  </a:lnTo>
                  <a:lnTo>
                    <a:pt x="126427" y="40416"/>
                  </a:lnTo>
                  <a:lnTo>
                    <a:pt x="127147" y="44965"/>
                  </a:lnTo>
                  <a:lnTo>
                    <a:pt x="126834" y="49585"/>
                  </a:lnTo>
                  <a:lnTo>
                    <a:pt x="125831" y="54252"/>
                  </a:lnTo>
                  <a:lnTo>
                    <a:pt x="124369" y="58951"/>
                  </a:lnTo>
                  <a:lnTo>
                    <a:pt x="123394" y="64465"/>
                  </a:lnTo>
                  <a:lnTo>
                    <a:pt x="122744" y="70523"/>
                  </a:lnTo>
                  <a:lnTo>
                    <a:pt x="122310" y="76942"/>
                  </a:lnTo>
                  <a:lnTo>
                    <a:pt x="121228" y="83603"/>
                  </a:lnTo>
                  <a:lnTo>
                    <a:pt x="119712" y="90425"/>
                  </a:lnTo>
                  <a:lnTo>
                    <a:pt x="117908" y="97354"/>
                  </a:lnTo>
                  <a:lnTo>
                    <a:pt x="115912" y="103561"/>
                  </a:lnTo>
                  <a:lnTo>
                    <a:pt x="113787" y="109286"/>
                  </a:lnTo>
                  <a:lnTo>
                    <a:pt x="111577" y="114691"/>
                  </a:lnTo>
                  <a:lnTo>
                    <a:pt x="108516" y="119881"/>
                  </a:lnTo>
                  <a:lnTo>
                    <a:pt x="104888" y="124929"/>
                  </a:lnTo>
                  <a:lnTo>
                    <a:pt x="100881" y="129882"/>
                  </a:lnTo>
                  <a:lnTo>
                    <a:pt x="97417" y="134771"/>
                  </a:lnTo>
                  <a:lnTo>
                    <a:pt x="94313" y="139618"/>
                  </a:lnTo>
                  <a:lnTo>
                    <a:pt x="91451" y="144437"/>
                  </a:lnTo>
                  <a:lnTo>
                    <a:pt x="88748" y="148444"/>
                  </a:lnTo>
                  <a:lnTo>
                    <a:pt x="86153" y="151908"/>
                  </a:lnTo>
                  <a:lnTo>
                    <a:pt x="83629" y="155012"/>
                  </a:lnTo>
                  <a:lnTo>
                    <a:pt x="80825" y="160577"/>
                  </a:lnTo>
                  <a:lnTo>
                    <a:pt x="80077" y="163172"/>
                  </a:lnTo>
                  <a:lnTo>
                    <a:pt x="77129" y="168172"/>
                  </a:lnTo>
                  <a:lnTo>
                    <a:pt x="72562" y="174057"/>
                  </a:lnTo>
                  <a:lnTo>
                    <a:pt x="72981" y="175334"/>
                  </a:lnTo>
                  <a:lnTo>
                    <a:pt x="77240" y="180969"/>
                  </a:lnTo>
                  <a:lnTo>
                    <a:pt x="82295" y="186344"/>
                  </a:lnTo>
                  <a:lnTo>
                    <a:pt x="84232" y="187494"/>
                  </a:lnTo>
                  <a:lnTo>
                    <a:pt x="88501" y="188771"/>
                  </a:lnTo>
                  <a:lnTo>
                    <a:pt x="95161" y="189339"/>
                  </a:lnTo>
                  <a:lnTo>
                    <a:pt x="99159" y="189491"/>
                  </a:lnTo>
                  <a:lnTo>
                    <a:pt x="102619" y="188798"/>
                  </a:lnTo>
                  <a:lnTo>
                    <a:pt x="108579" y="185911"/>
                  </a:lnTo>
                  <a:lnTo>
                    <a:pt x="115991" y="184100"/>
                  </a:lnTo>
                  <a:lnTo>
                    <a:pt x="120190" y="183616"/>
                  </a:lnTo>
                  <a:lnTo>
                    <a:pt x="125370" y="182500"/>
                  </a:lnTo>
                  <a:lnTo>
                    <a:pt x="131205" y="180963"/>
                  </a:lnTo>
                  <a:lnTo>
                    <a:pt x="137476" y="179144"/>
                  </a:lnTo>
                  <a:lnTo>
                    <a:pt x="143245" y="177138"/>
                  </a:lnTo>
                  <a:lnTo>
                    <a:pt x="148678" y="175006"/>
                  </a:lnTo>
                  <a:lnTo>
                    <a:pt x="153887" y="172791"/>
                  </a:lnTo>
                  <a:lnTo>
                    <a:pt x="159742" y="170521"/>
                  </a:lnTo>
                  <a:lnTo>
                    <a:pt x="172596" y="165882"/>
                  </a:lnTo>
                  <a:lnTo>
                    <a:pt x="193221" y="158808"/>
                  </a:lnTo>
                  <a:lnTo>
                    <a:pt x="201045" y="156437"/>
                  </a:lnTo>
                  <a:lnTo>
                    <a:pt x="226433" y="149306"/>
                  </a:lnTo>
                  <a:lnTo>
                    <a:pt x="241924" y="144547"/>
                  </a:lnTo>
                  <a:lnTo>
                    <a:pt x="247802" y="142961"/>
                  </a:lnTo>
                  <a:lnTo>
                    <a:pt x="252514" y="141903"/>
                  </a:lnTo>
                  <a:lnTo>
                    <a:pt x="264319" y="1397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115"/>
            <p:cNvSpPr/>
            <p:nvPr/>
          </p:nvSpPr>
          <p:spPr>
            <a:xfrm>
              <a:off x="3350418" y="4093368"/>
              <a:ext cx="242889" cy="35720"/>
            </a:xfrm>
            <a:custGeom>
              <a:avLst/>
              <a:gdLst/>
              <a:ahLst/>
              <a:cxnLst/>
              <a:rect l="0" t="0" r="0" b="0"/>
              <a:pathLst>
                <a:path w="242889" h="35720">
                  <a:moveTo>
                    <a:pt x="0" y="35719"/>
                  </a:moveTo>
                  <a:lnTo>
                    <a:pt x="6151" y="35719"/>
                  </a:lnTo>
                  <a:lnTo>
                    <a:pt x="7276" y="34925"/>
                  </a:lnTo>
                  <a:lnTo>
                    <a:pt x="8819" y="33602"/>
                  </a:lnTo>
                  <a:lnTo>
                    <a:pt x="10642" y="31927"/>
                  </a:lnTo>
                  <a:lnTo>
                    <a:pt x="12651" y="30809"/>
                  </a:lnTo>
                  <a:lnTo>
                    <a:pt x="14784" y="30065"/>
                  </a:lnTo>
                  <a:lnTo>
                    <a:pt x="17000" y="29568"/>
                  </a:lnTo>
                  <a:lnTo>
                    <a:pt x="20065" y="28443"/>
                  </a:lnTo>
                  <a:lnTo>
                    <a:pt x="23695" y="26900"/>
                  </a:lnTo>
                  <a:lnTo>
                    <a:pt x="27703" y="25077"/>
                  </a:lnTo>
                  <a:lnTo>
                    <a:pt x="31169" y="23862"/>
                  </a:lnTo>
                  <a:lnTo>
                    <a:pt x="34273" y="23052"/>
                  </a:lnTo>
                  <a:lnTo>
                    <a:pt x="37136" y="22512"/>
                  </a:lnTo>
                  <a:lnTo>
                    <a:pt x="40633" y="21358"/>
                  </a:lnTo>
                  <a:lnTo>
                    <a:pt x="44551" y="19795"/>
                  </a:lnTo>
                  <a:lnTo>
                    <a:pt x="48751" y="17960"/>
                  </a:lnTo>
                  <a:lnTo>
                    <a:pt x="53138" y="16736"/>
                  </a:lnTo>
                  <a:lnTo>
                    <a:pt x="57651" y="15920"/>
                  </a:lnTo>
                  <a:lnTo>
                    <a:pt x="62246" y="15376"/>
                  </a:lnTo>
                  <a:lnTo>
                    <a:pt x="66898" y="15013"/>
                  </a:lnTo>
                  <a:lnTo>
                    <a:pt x="71586" y="14771"/>
                  </a:lnTo>
                  <a:lnTo>
                    <a:pt x="76299" y="14610"/>
                  </a:lnTo>
                  <a:lnTo>
                    <a:pt x="81029" y="13709"/>
                  </a:lnTo>
                  <a:lnTo>
                    <a:pt x="85769" y="12314"/>
                  </a:lnTo>
                  <a:lnTo>
                    <a:pt x="90517" y="10591"/>
                  </a:lnTo>
                  <a:lnTo>
                    <a:pt x="95270" y="9442"/>
                  </a:lnTo>
                  <a:lnTo>
                    <a:pt x="100026" y="8676"/>
                  </a:lnTo>
                  <a:lnTo>
                    <a:pt x="104784" y="8166"/>
                  </a:lnTo>
                  <a:lnTo>
                    <a:pt x="110337" y="7825"/>
                  </a:lnTo>
                  <a:lnTo>
                    <a:pt x="122857" y="7447"/>
                  </a:lnTo>
                  <a:lnTo>
                    <a:pt x="151695" y="7184"/>
                  </a:lnTo>
                  <a:lnTo>
                    <a:pt x="210844" y="7145"/>
                  </a:lnTo>
                  <a:lnTo>
                    <a:pt x="215969" y="6351"/>
                  </a:lnTo>
                  <a:lnTo>
                    <a:pt x="220973" y="5027"/>
                  </a:lnTo>
                  <a:lnTo>
                    <a:pt x="225897" y="3352"/>
                  </a:lnTo>
                  <a:lnTo>
                    <a:pt x="229973" y="2235"/>
                  </a:lnTo>
                  <a:lnTo>
                    <a:pt x="233484" y="1490"/>
                  </a:lnTo>
                  <a:lnTo>
                    <a:pt x="24288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116"/>
            <p:cNvSpPr/>
            <p:nvPr/>
          </p:nvSpPr>
          <p:spPr>
            <a:xfrm>
              <a:off x="3486451" y="4007643"/>
              <a:ext cx="49706" cy="221458"/>
            </a:xfrm>
            <a:custGeom>
              <a:avLst/>
              <a:gdLst/>
              <a:ahLst/>
              <a:cxnLst/>
              <a:rect l="0" t="0" r="0" b="0"/>
              <a:pathLst>
                <a:path w="49706" h="221458">
                  <a:moveTo>
                    <a:pt x="13986" y="0"/>
                  </a:moveTo>
                  <a:lnTo>
                    <a:pt x="7835" y="0"/>
                  </a:lnTo>
                  <a:lnTo>
                    <a:pt x="7504" y="794"/>
                  </a:lnTo>
                  <a:lnTo>
                    <a:pt x="7136" y="3793"/>
                  </a:lnTo>
                  <a:lnTo>
                    <a:pt x="6245" y="4910"/>
                  </a:lnTo>
                  <a:lnTo>
                    <a:pt x="4856" y="5655"/>
                  </a:lnTo>
                  <a:lnTo>
                    <a:pt x="3137" y="6151"/>
                  </a:lnTo>
                  <a:lnTo>
                    <a:pt x="1991" y="8070"/>
                  </a:lnTo>
                  <a:lnTo>
                    <a:pt x="717" y="14435"/>
                  </a:lnTo>
                  <a:lnTo>
                    <a:pt x="151" y="20438"/>
                  </a:lnTo>
                  <a:lnTo>
                    <a:pt x="0" y="23151"/>
                  </a:lnTo>
                  <a:lnTo>
                    <a:pt x="693" y="26546"/>
                  </a:lnTo>
                  <a:lnTo>
                    <a:pt x="1950" y="30398"/>
                  </a:lnTo>
                  <a:lnTo>
                    <a:pt x="3580" y="34553"/>
                  </a:lnTo>
                  <a:lnTo>
                    <a:pt x="4668" y="38910"/>
                  </a:lnTo>
                  <a:lnTo>
                    <a:pt x="5392" y="43403"/>
                  </a:lnTo>
                  <a:lnTo>
                    <a:pt x="5876" y="47985"/>
                  </a:lnTo>
                  <a:lnTo>
                    <a:pt x="6198" y="52628"/>
                  </a:lnTo>
                  <a:lnTo>
                    <a:pt x="6413" y="57310"/>
                  </a:lnTo>
                  <a:lnTo>
                    <a:pt x="6556" y="62019"/>
                  </a:lnTo>
                  <a:lnTo>
                    <a:pt x="7445" y="67540"/>
                  </a:lnTo>
                  <a:lnTo>
                    <a:pt x="8832" y="73602"/>
                  </a:lnTo>
                  <a:lnTo>
                    <a:pt x="10550" y="80024"/>
                  </a:lnTo>
                  <a:lnTo>
                    <a:pt x="11695" y="86687"/>
                  </a:lnTo>
                  <a:lnTo>
                    <a:pt x="12459" y="93510"/>
                  </a:lnTo>
                  <a:lnTo>
                    <a:pt x="12968" y="100441"/>
                  </a:lnTo>
                  <a:lnTo>
                    <a:pt x="14101" y="107442"/>
                  </a:lnTo>
                  <a:lnTo>
                    <a:pt x="15650" y="114490"/>
                  </a:lnTo>
                  <a:lnTo>
                    <a:pt x="17477" y="121570"/>
                  </a:lnTo>
                  <a:lnTo>
                    <a:pt x="18694" y="128672"/>
                  </a:lnTo>
                  <a:lnTo>
                    <a:pt x="19506" y="135788"/>
                  </a:lnTo>
                  <a:lnTo>
                    <a:pt x="20047" y="142913"/>
                  </a:lnTo>
                  <a:lnTo>
                    <a:pt x="21202" y="149250"/>
                  </a:lnTo>
                  <a:lnTo>
                    <a:pt x="22765" y="155063"/>
                  </a:lnTo>
                  <a:lnTo>
                    <a:pt x="24601" y="160525"/>
                  </a:lnTo>
                  <a:lnTo>
                    <a:pt x="25826" y="166548"/>
                  </a:lnTo>
                  <a:lnTo>
                    <a:pt x="26641" y="172945"/>
                  </a:lnTo>
                  <a:lnTo>
                    <a:pt x="27186" y="179590"/>
                  </a:lnTo>
                  <a:lnTo>
                    <a:pt x="28342" y="185608"/>
                  </a:lnTo>
                  <a:lnTo>
                    <a:pt x="29907" y="191208"/>
                  </a:lnTo>
                  <a:lnTo>
                    <a:pt x="31743" y="196528"/>
                  </a:lnTo>
                  <a:lnTo>
                    <a:pt x="32968" y="200869"/>
                  </a:lnTo>
                  <a:lnTo>
                    <a:pt x="33784" y="204556"/>
                  </a:lnTo>
                  <a:lnTo>
                    <a:pt x="34329" y="207808"/>
                  </a:lnTo>
                  <a:lnTo>
                    <a:pt x="35485" y="209977"/>
                  </a:lnTo>
                  <a:lnTo>
                    <a:pt x="37050" y="211422"/>
                  </a:lnTo>
                  <a:lnTo>
                    <a:pt x="41472" y="213741"/>
                  </a:lnTo>
                  <a:lnTo>
                    <a:pt x="42629" y="214726"/>
                  </a:lnTo>
                  <a:lnTo>
                    <a:pt x="44194" y="216176"/>
                  </a:lnTo>
                  <a:lnTo>
                    <a:pt x="49705" y="2214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117"/>
            <p:cNvSpPr/>
            <p:nvPr/>
          </p:nvSpPr>
          <p:spPr>
            <a:xfrm>
              <a:off x="3664743" y="3986241"/>
              <a:ext cx="250033" cy="149988"/>
            </a:xfrm>
            <a:custGeom>
              <a:avLst/>
              <a:gdLst/>
              <a:ahLst/>
              <a:cxnLst/>
              <a:rect l="0" t="0" r="0" b="0"/>
              <a:pathLst>
                <a:path w="250033" h="149988">
                  <a:moveTo>
                    <a:pt x="0" y="49977"/>
                  </a:moveTo>
                  <a:lnTo>
                    <a:pt x="6850" y="49977"/>
                  </a:lnTo>
                  <a:lnTo>
                    <a:pt x="10849" y="46185"/>
                  </a:lnTo>
                  <a:lnTo>
                    <a:pt x="12789" y="45067"/>
                  </a:lnTo>
                  <a:lnTo>
                    <a:pt x="19311" y="42702"/>
                  </a:lnTo>
                  <a:lnTo>
                    <a:pt x="23929" y="39335"/>
                  </a:lnTo>
                  <a:lnTo>
                    <a:pt x="30744" y="35194"/>
                  </a:lnTo>
                  <a:lnTo>
                    <a:pt x="38270" y="30706"/>
                  </a:lnTo>
                  <a:lnTo>
                    <a:pt x="44262" y="26067"/>
                  </a:lnTo>
                  <a:lnTo>
                    <a:pt x="49570" y="23475"/>
                  </a:lnTo>
                  <a:lnTo>
                    <a:pt x="55369" y="21530"/>
                  </a:lnTo>
                  <a:lnTo>
                    <a:pt x="59138" y="19900"/>
                  </a:lnTo>
                  <a:lnTo>
                    <a:pt x="66764" y="15972"/>
                  </a:lnTo>
                  <a:lnTo>
                    <a:pt x="72800" y="11580"/>
                  </a:lnTo>
                  <a:lnTo>
                    <a:pt x="76315" y="10092"/>
                  </a:lnTo>
                  <a:lnTo>
                    <a:pt x="80245" y="9100"/>
                  </a:lnTo>
                  <a:lnTo>
                    <a:pt x="84453" y="8438"/>
                  </a:lnTo>
                  <a:lnTo>
                    <a:pt x="91245" y="5586"/>
                  </a:lnTo>
                  <a:lnTo>
                    <a:pt x="96910" y="2467"/>
                  </a:lnTo>
                  <a:lnTo>
                    <a:pt x="102073" y="1080"/>
                  </a:lnTo>
                  <a:lnTo>
                    <a:pt x="109131" y="464"/>
                  </a:lnTo>
                  <a:lnTo>
                    <a:pt x="119012" y="68"/>
                  </a:lnTo>
                  <a:lnTo>
                    <a:pt x="124516" y="0"/>
                  </a:lnTo>
                  <a:lnTo>
                    <a:pt x="126667" y="784"/>
                  </a:lnTo>
                  <a:lnTo>
                    <a:pt x="131174" y="3772"/>
                  </a:lnTo>
                  <a:lnTo>
                    <a:pt x="132693" y="5680"/>
                  </a:lnTo>
                  <a:lnTo>
                    <a:pt x="133706" y="7746"/>
                  </a:lnTo>
                  <a:lnTo>
                    <a:pt x="134831" y="12158"/>
                  </a:lnTo>
                  <a:lnTo>
                    <a:pt x="135331" y="16764"/>
                  </a:lnTo>
                  <a:lnTo>
                    <a:pt x="135465" y="19898"/>
                  </a:lnTo>
                  <a:lnTo>
                    <a:pt x="135613" y="27613"/>
                  </a:lnTo>
                  <a:lnTo>
                    <a:pt x="135696" y="40881"/>
                  </a:lnTo>
                  <a:lnTo>
                    <a:pt x="134914" y="44707"/>
                  </a:lnTo>
                  <a:lnTo>
                    <a:pt x="133599" y="48051"/>
                  </a:lnTo>
                  <a:lnTo>
                    <a:pt x="131929" y="51075"/>
                  </a:lnTo>
                  <a:lnTo>
                    <a:pt x="127956" y="58667"/>
                  </a:lnTo>
                  <a:lnTo>
                    <a:pt x="125786" y="62914"/>
                  </a:lnTo>
                  <a:lnTo>
                    <a:pt x="123544" y="68127"/>
                  </a:lnTo>
                  <a:lnTo>
                    <a:pt x="121257" y="73983"/>
                  </a:lnTo>
                  <a:lnTo>
                    <a:pt x="118938" y="80269"/>
                  </a:lnTo>
                  <a:lnTo>
                    <a:pt x="116599" y="86046"/>
                  </a:lnTo>
                  <a:lnTo>
                    <a:pt x="114245" y="91486"/>
                  </a:lnTo>
                  <a:lnTo>
                    <a:pt x="109513" y="101763"/>
                  </a:lnTo>
                  <a:lnTo>
                    <a:pt x="104764" y="111622"/>
                  </a:lnTo>
                  <a:lnTo>
                    <a:pt x="102387" y="115680"/>
                  </a:lnTo>
                  <a:lnTo>
                    <a:pt x="100008" y="119179"/>
                  </a:lnTo>
                  <a:lnTo>
                    <a:pt x="97628" y="122305"/>
                  </a:lnTo>
                  <a:lnTo>
                    <a:pt x="95248" y="125184"/>
                  </a:lnTo>
                  <a:lnTo>
                    <a:pt x="92868" y="127896"/>
                  </a:lnTo>
                  <a:lnTo>
                    <a:pt x="90487" y="130498"/>
                  </a:lnTo>
                  <a:lnTo>
                    <a:pt x="88900" y="133027"/>
                  </a:lnTo>
                  <a:lnTo>
                    <a:pt x="87842" y="135506"/>
                  </a:lnTo>
                  <a:lnTo>
                    <a:pt x="87136" y="137953"/>
                  </a:lnTo>
                  <a:lnTo>
                    <a:pt x="86666" y="140378"/>
                  </a:lnTo>
                  <a:lnTo>
                    <a:pt x="86352" y="142788"/>
                  </a:lnTo>
                  <a:lnTo>
                    <a:pt x="86143" y="145189"/>
                  </a:lnTo>
                  <a:lnTo>
                    <a:pt x="85210" y="146789"/>
                  </a:lnTo>
                  <a:lnTo>
                    <a:pt x="83794" y="147856"/>
                  </a:lnTo>
                  <a:lnTo>
                    <a:pt x="82056" y="148567"/>
                  </a:lnTo>
                  <a:lnTo>
                    <a:pt x="81692" y="149041"/>
                  </a:lnTo>
                  <a:lnTo>
                    <a:pt x="82243" y="149358"/>
                  </a:lnTo>
                  <a:lnTo>
                    <a:pt x="85665" y="149979"/>
                  </a:lnTo>
                  <a:lnTo>
                    <a:pt x="89500" y="149987"/>
                  </a:lnTo>
                  <a:lnTo>
                    <a:pt x="95605" y="147872"/>
                  </a:lnTo>
                  <a:lnTo>
                    <a:pt x="102816" y="145080"/>
                  </a:lnTo>
                  <a:lnTo>
                    <a:pt x="108667" y="143839"/>
                  </a:lnTo>
                  <a:lnTo>
                    <a:pt x="116030" y="141171"/>
                  </a:lnTo>
                  <a:lnTo>
                    <a:pt x="120216" y="139348"/>
                  </a:lnTo>
                  <a:lnTo>
                    <a:pt x="129101" y="135206"/>
                  </a:lnTo>
                  <a:lnTo>
                    <a:pt x="133692" y="132990"/>
                  </a:lnTo>
                  <a:lnTo>
                    <a:pt x="139134" y="130719"/>
                  </a:lnTo>
                  <a:lnTo>
                    <a:pt x="145144" y="128412"/>
                  </a:lnTo>
                  <a:lnTo>
                    <a:pt x="151532" y="126079"/>
                  </a:lnTo>
                  <a:lnTo>
                    <a:pt x="157377" y="123731"/>
                  </a:lnTo>
                  <a:lnTo>
                    <a:pt x="162862" y="121371"/>
                  </a:lnTo>
                  <a:lnTo>
                    <a:pt x="168106" y="119004"/>
                  </a:lnTo>
                  <a:lnTo>
                    <a:pt x="173190" y="117427"/>
                  </a:lnTo>
                  <a:lnTo>
                    <a:pt x="178166" y="116375"/>
                  </a:lnTo>
                  <a:lnTo>
                    <a:pt x="183072" y="115674"/>
                  </a:lnTo>
                  <a:lnTo>
                    <a:pt x="187929" y="115206"/>
                  </a:lnTo>
                  <a:lnTo>
                    <a:pt x="192755" y="114895"/>
                  </a:lnTo>
                  <a:lnTo>
                    <a:pt x="197560" y="114686"/>
                  </a:lnTo>
                  <a:lnTo>
                    <a:pt x="207131" y="114456"/>
                  </a:lnTo>
                  <a:lnTo>
                    <a:pt x="236712" y="114282"/>
                  </a:lnTo>
                  <a:lnTo>
                    <a:pt x="239564" y="115072"/>
                  </a:lnTo>
                  <a:lnTo>
                    <a:pt x="246577" y="119183"/>
                  </a:lnTo>
                  <a:lnTo>
                    <a:pt x="250032" y="12141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118"/>
            <p:cNvSpPr/>
            <p:nvPr/>
          </p:nvSpPr>
          <p:spPr>
            <a:xfrm>
              <a:off x="1943110" y="4486407"/>
              <a:ext cx="221113" cy="285619"/>
            </a:xfrm>
            <a:custGeom>
              <a:avLst/>
              <a:gdLst/>
              <a:ahLst/>
              <a:cxnLst/>
              <a:rect l="0" t="0" r="0" b="0"/>
              <a:pathLst>
                <a:path w="221113" h="285619">
                  <a:moveTo>
                    <a:pt x="14277" y="99880"/>
                  </a:moveTo>
                  <a:lnTo>
                    <a:pt x="23" y="99880"/>
                  </a:lnTo>
                  <a:lnTo>
                    <a:pt x="0" y="96088"/>
                  </a:lnTo>
                  <a:lnTo>
                    <a:pt x="790" y="94970"/>
                  </a:lnTo>
                  <a:lnTo>
                    <a:pt x="2110" y="94226"/>
                  </a:lnTo>
                  <a:lnTo>
                    <a:pt x="3785" y="93729"/>
                  </a:lnTo>
                  <a:lnTo>
                    <a:pt x="7762" y="91061"/>
                  </a:lnTo>
                  <a:lnTo>
                    <a:pt x="9934" y="89238"/>
                  </a:lnTo>
                  <a:lnTo>
                    <a:pt x="14463" y="82979"/>
                  </a:lnTo>
                  <a:lnTo>
                    <a:pt x="16782" y="79088"/>
                  </a:lnTo>
                  <a:lnTo>
                    <a:pt x="23593" y="72648"/>
                  </a:lnTo>
                  <a:lnTo>
                    <a:pt x="27631" y="69819"/>
                  </a:lnTo>
                  <a:lnTo>
                    <a:pt x="31911" y="66345"/>
                  </a:lnTo>
                  <a:lnTo>
                    <a:pt x="36352" y="62442"/>
                  </a:lnTo>
                  <a:lnTo>
                    <a:pt x="40900" y="58253"/>
                  </a:lnTo>
                  <a:lnTo>
                    <a:pt x="50186" y="49364"/>
                  </a:lnTo>
                  <a:lnTo>
                    <a:pt x="54886" y="44772"/>
                  </a:lnTo>
                  <a:lnTo>
                    <a:pt x="60399" y="40916"/>
                  </a:lnTo>
                  <a:lnTo>
                    <a:pt x="66456" y="37552"/>
                  </a:lnTo>
                  <a:lnTo>
                    <a:pt x="72876" y="34515"/>
                  </a:lnTo>
                  <a:lnTo>
                    <a:pt x="78743" y="30904"/>
                  </a:lnTo>
                  <a:lnTo>
                    <a:pt x="84242" y="26908"/>
                  </a:lnTo>
                  <a:lnTo>
                    <a:pt x="89495" y="22658"/>
                  </a:lnTo>
                  <a:lnTo>
                    <a:pt x="95379" y="19030"/>
                  </a:lnTo>
                  <a:lnTo>
                    <a:pt x="101683" y="15817"/>
                  </a:lnTo>
                  <a:lnTo>
                    <a:pt x="114243" y="10131"/>
                  </a:lnTo>
                  <a:lnTo>
                    <a:pt x="125117" y="4959"/>
                  </a:lnTo>
                  <a:lnTo>
                    <a:pt x="130239" y="3261"/>
                  </a:lnTo>
                  <a:lnTo>
                    <a:pt x="135241" y="2130"/>
                  </a:lnTo>
                  <a:lnTo>
                    <a:pt x="140164" y="1376"/>
                  </a:lnTo>
                  <a:lnTo>
                    <a:pt x="145033" y="873"/>
                  </a:lnTo>
                  <a:lnTo>
                    <a:pt x="149866" y="538"/>
                  </a:lnTo>
                  <a:lnTo>
                    <a:pt x="158676" y="166"/>
                  </a:lnTo>
                  <a:lnTo>
                    <a:pt x="165238" y="0"/>
                  </a:lnTo>
                  <a:lnTo>
                    <a:pt x="168099" y="750"/>
                  </a:lnTo>
                  <a:lnTo>
                    <a:pt x="173394" y="3699"/>
                  </a:lnTo>
                  <a:lnTo>
                    <a:pt x="176711" y="5597"/>
                  </a:lnTo>
                  <a:lnTo>
                    <a:pt x="184631" y="9822"/>
                  </a:lnTo>
                  <a:lnTo>
                    <a:pt x="187377" y="12061"/>
                  </a:lnTo>
                  <a:lnTo>
                    <a:pt x="189208" y="14346"/>
                  </a:lnTo>
                  <a:lnTo>
                    <a:pt x="192037" y="19796"/>
                  </a:lnTo>
                  <a:lnTo>
                    <a:pt x="195940" y="27510"/>
                  </a:lnTo>
                  <a:lnTo>
                    <a:pt x="196504" y="30996"/>
                  </a:lnTo>
                  <a:lnTo>
                    <a:pt x="196087" y="34113"/>
                  </a:lnTo>
                  <a:lnTo>
                    <a:pt x="193506" y="40488"/>
                  </a:lnTo>
                  <a:lnTo>
                    <a:pt x="189714" y="48613"/>
                  </a:lnTo>
                  <a:lnTo>
                    <a:pt x="176134" y="76166"/>
                  </a:lnTo>
                  <a:lnTo>
                    <a:pt x="172982" y="80896"/>
                  </a:lnTo>
                  <a:lnTo>
                    <a:pt x="169293" y="85637"/>
                  </a:lnTo>
                  <a:lnTo>
                    <a:pt x="165246" y="90384"/>
                  </a:lnTo>
                  <a:lnTo>
                    <a:pt x="161754" y="95137"/>
                  </a:lnTo>
                  <a:lnTo>
                    <a:pt x="158633" y="99893"/>
                  </a:lnTo>
                  <a:lnTo>
                    <a:pt x="153048" y="108617"/>
                  </a:lnTo>
                  <a:lnTo>
                    <a:pt x="147919" y="115140"/>
                  </a:lnTo>
                  <a:lnTo>
                    <a:pt x="144647" y="118785"/>
                  </a:lnTo>
                  <a:lnTo>
                    <a:pt x="136777" y="127067"/>
                  </a:lnTo>
                  <a:lnTo>
                    <a:pt x="127214" y="136863"/>
                  </a:lnTo>
                  <a:lnTo>
                    <a:pt x="123700" y="139617"/>
                  </a:lnTo>
                  <a:lnTo>
                    <a:pt x="119769" y="142246"/>
                  </a:lnTo>
                  <a:lnTo>
                    <a:pt x="109639" y="148377"/>
                  </a:lnTo>
                  <a:lnTo>
                    <a:pt x="106137" y="149216"/>
                  </a:lnTo>
                  <a:lnTo>
                    <a:pt x="100108" y="149875"/>
                  </a:lnTo>
                  <a:lnTo>
                    <a:pt x="100034" y="146090"/>
                  </a:lnTo>
                  <a:lnTo>
                    <a:pt x="100817" y="144975"/>
                  </a:lnTo>
                  <a:lnTo>
                    <a:pt x="102133" y="144231"/>
                  </a:lnTo>
                  <a:lnTo>
                    <a:pt x="103804" y="143734"/>
                  </a:lnTo>
                  <a:lnTo>
                    <a:pt x="107777" y="141067"/>
                  </a:lnTo>
                  <a:lnTo>
                    <a:pt x="112983" y="137235"/>
                  </a:lnTo>
                  <a:lnTo>
                    <a:pt x="116593" y="135102"/>
                  </a:lnTo>
                  <a:lnTo>
                    <a:pt x="120588" y="132887"/>
                  </a:lnTo>
                  <a:lnTo>
                    <a:pt x="124838" y="131409"/>
                  </a:lnTo>
                  <a:lnTo>
                    <a:pt x="129260" y="130425"/>
                  </a:lnTo>
                  <a:lnTo>
                    <a:pt x="133795" y="129768"/>
                  </a:lnTo>
                  <a:lnTo>
                    <a:pt x="138405" y="128536"/>
                  </a:lnTo>
                  <a:lnTo>
                    <a:pt x="143067" y="126922"/>
                  </a:lnTo>
                  <a:lnTo>
                    <a:pt x="147762" y="125052"/>
                  </a:lnTo>
                  <a:lnTo>
                    <a:pt x="152479" y="123805"/>
                  </a:lnTo>
                  <a:lnTo>
                    <a:pt x="157212" y="122974"/>
                  </a:lnTo>
                  <a:lnTo>
                    <a:pt x="161955" y="122420"/>
                  </a:lnTo>
                  <a:lnTo>
                    <a:pt x="166704" y="122844"/>
                  </a:lnTo>
                  <a:lnTo>
                    <a:pt x="171457" y="123921"/>
                  </a:lnTo>
                  <a:lnTo>
                    <a:pt x="176214" y="125432"/>
                  </a:lnTo>
                  <a:lnTo>
                    <a:pt x="180972" y="126440"/>
                  </a:lnTo>
                  <a:lnTo>
                    <a:pt x="185732" y="127112"/>
                  </a:lnTo>
                  <a:lnTo>
                    <a:pt x="190493" y="127559"/>
                  </a:lnTo>
                  <a:lnTo>
                    <a:pt x="194461" y="128651"/>
                  </a:lnTo>
                  <a:lnTo>
                    <a:pt x="200986" y="131982"/>
                  </a:lnTo>
                  <a:lnTo>
                    <a:pt x="206532" y="138225"/>
                  </a:lnTo>
                  <a:lnTo>
                    <a:pt x="210849" y="145497"/>
                  </a:lnTo>
                  <a:lnTo>
                    <a:pt x="214072" y="154848"/>
                  </a:lnTo>
                  <a:lnTo>
                    <a:pt x="217640" y="162939"/>
                  </a:lnTo>
                  <a:lnTo>
                    <a:pt x="219754" y="169710"/>
                  </a:lnTo>
                  <a:lnTo>
                    <a:pt x="220694" y="176159"/>
                  </a:lnTo>
                  <a:lnTo>
                    <a:pt x="221112" y="184317"/>
                  </a:lnTo>
                  <a:lnTo>
                    <a:pt x="219181" y="193235"/>
                  </a:lnTo>
                  <a:lnTo>
                    <a:pt x="217555" y="197835"/>
                  </a:lnTo>
                  <a:lnTo>
                    <a:pt x="215677" y="202490"/>
                  </a:lnTo>
                  <a:lnTo>
                    <a:pt x="213631" y="207180"/>
                  </a:lnTo>
                  <a:lnTo>
                    <a:pt x="209241" y="216625"/>
                  </a:lnTo>
                  <a:lnTo>
                    <a:pt x="204644" y="226115"/>
                  </a:lnTo>
                  <a:lnTo>
                    <a:pt x="199956" y="233508"/>
                  </a:lnTo>
                  <a:lnTo>
                    <a:pt x="194432" y="240232"/>
                  </a:lnTo>
                  <a:lnTo>
                    <a:pt x="190737" y="244248"/>
                  </a:lnTo>
                  <a:lnTo>
                    <a:pt x="186686" y="248513"/>
                  </a:lnTo>
                  <a:lnTo>
                    <a:pt x="182397" y="252150"/>
                  </a:lnTo>
                  <a:lnTo>
                    <a:pt x="177951" y="255368"/>
                  </a:lnTo>
                  <a:lnTo>
                    <a:pt x="173399" y="258308"/>
                  </a:lnTo>
                  <a:lnTo>
                    <a:pt x="169571" y="261061"/>
                  </a:lnTo>
                  <a:lnTo>
                    <a:pt x="163201" y="266237"/>
                  </a:lnTo>
                  <a:lnTo>
                    <a:pt x="158803" y="267935"/>
                  </a:lnTo>
                  <a:lnTo>
                    <a:pt x="153490" y="269067"/>
                  </a:lnTo>
                  <a:lnTo>
                    <a:pt x="147567" y="269821"/>
                  </a:lnTo>
                  <a:lnTo>
                    <a:pt x="142825" y="271118"/>
                  </a:lnTo>
                  <a:lnTo>
                    <a:pt x="138869" y="272776"/>
                  </a:lnTo>
                  <a:lnTo>
                    <a:pt x="135438" y="274675"/>
                  </a:lnTo>
                  <a:lnTo>
                    <a:pt x="131564" y="275941"/>
                  </a:lnTo>
                  <a:lnTo>
                    <a:pt x="127393" y="276785"/>
                  </a:lnTo>
                  <a:lnTo>
                    <a:pt x="123025" y="277348"/>
                  </a:lnTo>
                  <a:lnTo>
                    <a:pt x="118526" y="278517"/>
                  </a:lnTo>
                  <a:lnTo>
                    <a:pt x="113939" y="280090"/>
                  </a:lnTo>
                  <a:lnTo>
                    <a:pt x="109293" y="281933"/>
                  </a:lnTo>
                  <a:lnTo>
                    <a:pt x="105402" y="283161"/>
                  </a:lnTo>
                  <a:lnTo>
                    <a:pt x="98963" y="284526"/>
                  </a:lnTo>
                  <a:lnTo>
                    <a:pt x="95340" y="284890"/>
                  </a:lnTo>
                  <a:lnTo>
                    <a:pt x="91338" y="285132"/>
                  </a:lnTo>
                  <a:lnTo>
                    <a:pt x="81093" y="285521"/>
                  </a:lnTo>
                  <a:lnTo>
                    <a:pt x="75526" y="285589"/>
                  </a:lnTo>
                  <a:lnTo>
                    <a:pt x="64283" y="28561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119"/>
            <p:cNvSpPr/>
            <p:nvPr/>
          </p:nvSpPr>
          <p:spPr>
            <a:xfrm>
              <a:off x="2264568" y="4536281"/>
              <a:ext cx="185739" cy="164307"/>
            </a:xfrm>
            <a:custGeom>
              <a:avLst/>
              <a:gdLst/>
              <a:ahLst/>
              <a:cxnLst/>
              <a:rect l="0" t="0" r="0" b="0"/>
              <a:pathLst>
                <a:path w="185739" h="164307">
                  <a:moveTo>
                    <a:pt x="0" y="0"/>
                  </a:moveTo>
                  <a:lnTo>
                    <a:pt x="3793" y="0"/>
                  </a:lnTo>
                  <a:lnTo>
                    <a:pt x="4910" y="794"/>
                  </a:lnTo>
                  <a:lnTo>
                    <a:pt x="5655" y="2117"/>
                  </a:lnTo>
                  <a:lnTo>
                    <a:pt x="6151" y="3792"/>
                  </a:lnTo>
                  <a:lnTo>
                    <a:pt x="7276" y="4910"/>
                  </a:lnTo>
                  <a:lnTo>
                    <a:pt x="8819" y="5654"/>
                  </a:lnTo>
                  <a:lnTo>
                    <a:pt x="12651" y="6482"/>
                  </a:lnTo>
                  <a:lnTo>
                    <a:pt x="17000" y="6849"/>
                  </a:lnTo>
                  <a:lnTo>
                    <a:pt x="19271" y="7741"/>
                  </a:lnTo>
                  <a:lnTo>
                    <a:pt x="27053" y="12789"/>
                  </a:lnTo>
                  <a:lnTo>
                    <a:pt x="30736" y="14876"/>
                  </a:lnTo>
                  <a:lnTo>
                    <a:pt x="34778" y="17061"/>
                  </a:lnTo>
                  <a:lnTo>
                    <a:pt x="39060" y="18518"/>
                  </a:lnTo>
                  <a:lnTo>
                    <a:pt x="43503" y="19488"/>
                  </a:lnTo>
                  <a:lnTo>
                    <a:pt x="48052" y="20137"/>
                  </a:lnTo>
                  <a:lnTo>
                    <a:pt x="51878" y="22155"/>
                  </a:lnTo>
                  <a:lnTo>
                    <a:pt x="55223" y="25089"/>
                  </a:lnTo>
                  <a:lnTo>
                    <a:pt x="58247" y="28632"/>
                  </a:lnTo>
                  <a:lnTo>
                    <a:pt x="61850" y="31788"/>
                  </a:lnTo>
                  <a:lnTo>
                    <a:pt x="65840" y="34686"/>
                  </a:lnTo>
                  <a:lnTo>
                    <a:pt x="70087" y="37411"/>
                  </a:lnTo>
                  <a:lnTo>
                    <a:pt x="74506" y="40022"/>
                  </a:lnTo>
                  <a:lnTo>
                    <a:pt x="79040" y="42556"/>
                  </a:lnTo>
                  <a:lnTo>
                    <a:pt x="83649" y="45039"/>
                  </a:lnTo>
                  <a:lnTo>
                    <a:pt x="87516" y="48282"/>
                  </a:lnTo>
                  <a:lnTo>
                    <a:pt x="90888" y="52032"/>
                  </a:lnTo>
                  <a:lnTo>
                    <a:pt x="93930" y="56119"/>
                  </a:lnTo>
                  <a:lnTo>
                    <a:pt x="97545" y="60431"/>
                  </a:lnTo>
                  <a:lnTo>
                    <a:pt x="101543" y="64894"/>
                  </a:lnTo>
                  <a:lnTo>
                    <a:pt x="109424" y="73292"/>
                  </a:lnTo>
                  <a:lnTo>
                    <a:pt x="115573" y="79670"/>
                  </a:lnTo>
                  <a:lnTo>
                    <a:pt x="118323" y="83276"/>
                  </a:lnTo>
                  <a:lnTo>
                    <a:pt x="120951" y="87267"/>
                  </a:lnTo>
                  <a:lnTo>
                    <a:pt x="123497" y="91515"/>
                  </a:lnTo>
                  <a:lnTo>
                    <a:pt x="126781" y="95935"/>
                  </a:lnTo>
                  <a:lnTo>
                    <a:pt x="130558" y="100469"/>
                  </a:lnTo>
                  <a:lnTo>
                    <a:pt x="138195" y="108947"/>
                  </a:lnTo>
                  <a:lnTo>
                    <a:pt x="144234" y="115360"/>
                  </a:lnTo>
                  <a:lnTo>
                    <a:pt x="165605" y="137003"/>
                  </a:lnTo>
                  <a:lnTo>
                    <a:pt x="168347" y="140548"/>
                  </a:lnTo>
                  <a:lnTo>
                    <a:pt x="170969" y="144499"/>
                  </a:lnTo>
                  <a:lnTo>
                    <a:pt x="177088" y="154661"/>
                  </a:lnTo>
                  <a:lnTo>
                    <a:pt x="180041" y="158167"/>
                  </a:lnTo>
                  <a:lnTo>
                    <a:pt x="185738" y="164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SMARTPenAnnotation120"/>
            <p:cNvSpPr/>
            <p:nvPr/>
          </p:nvSpPr>
          <p:spPr>
            <a:xfrm>
              <a:off x="2336006" y="4443412"/>
              <a:ext cx="135732" cy="242889"/>
            </a:xfrm>
            <a:custGeom>
              <a:avLst/>
              <a:gdLst/>
              <a:ahLst/>
              <a:cxnLst/>
              <a:rect l="0" t="0" r="0" b="0"/>
              <a:pathLst>
                <a:path w="135732" h="242889">
                  <a:moveTo>
                    <a:pt x="135731" y="0"/>
                  </a:moveTo>
                  <a:lnTo>
                    <a:pt x="131939" y="0"/>
                  </a:lnTo>
                  <a:lnTo>
                    <a:pt x="130821" y="794"/>
                  </a:lnTo>
                  <a:lnTo>
                    <a:pt x="130077" y="2117"/>
                  </a:lnTo>
                  <a:lnTo>
                    <a:pt x="128881" y="6151"/>
                  </a:lnTo>
                  <a:lnTo>
                    <a:pt x="124882" y="10642"/>
                  </a:lnTo>
                  <a:lnTo>
                    <a:pt x="120855" y="16901"/>
                  </a:lnTo>
                  <a:lnTo>
                    <a:pt x="117213" y="24180"/>
                  </a:lnTo>
                  <a:lnTo>
                    <a:pt x="115595" y="30061"/>
                  </a:lnTo>
                  <a:lnTo>
                    <a:pt x="113576" y="34328"/>
                  </a:lnTo>
                  <a:lnTo>
                    <a:pt x="110642" y="39555"/>
                  </a:lnTo>
                  <a:lnTo>
                    <a:pt x="107099" y="45419"/>
                  </a:lnTo>
                  <a:lnTo>
                    <a:pt x="103943" y="50917"/>
                  </a:lnTo>
                  <a:lnTo>
                    <a:pt x="98320" y="61259"/>
                  </a:lnTo>
                  <a:lnTo>
                    <a:pt x="94915" y="67033"/>
                  </a:lnTo>
                  <a:lnTo>
                    <a:pt x="83332" y="85743"/>
                  </a:lnTo>
                  <a:lnTo>
                    <a:pt x="80161" y="91293"/>
                  </a:lnTo>
                  <a:lnTo>
                    <a:pt x="77253" y="96581"/>
                  </a:lnTo>
                  <a:lnTo>
                    <a:pt x="74521" y="102488"/>
                  </a:lnTo>
                  <a:lnTo>
                    <a:pt x="71905" y="108806"/>
                  </a:lnTo>
                  <a:lnTo>
                    <a:pt x="69368" y="115400"/>
                  </a:lnTo>
                  <a:lnTo>
                    <a:pt x="66089" y="121383"/>
                  </a:lnTo>
                  <a:lnTo>
                    <a:pt x="62316" y="126960"/>
                  </a:lnTo>
                  <a:lnTo>
                    <a:pt x="58212" y="132265"/>
                  </a:lnTo>
                  <a:lnTo>
                    <a:pt x="54683" y="137389"/>
                  </a:lnTo>
                  <a:lnTo>
                    <a:pt x="51537" y="142393"/>
                  </a:lnTo>
                  <a:lnTo>
                    <a:pt x="48645" y="147316"/>
                  </a:lnTo>
                  <a:lnTo>
                    <a:pt x="45130" y="152186"/>
                  </a:lnTo>
                  <a:lnTo>
                    <a:pt x="41199" y="157020"/>
                  </a:lnTo>
                  <a:lnTo>
                    <a:pt x="36991" y="161830"/>
                  </a:lnTo>
                  <a:lnTo>
                    <a:pt x="33392" y="166624"/>
                  </a:lnTo>
                  <a:lnTo>
                    <a:pt x="30199" y="171408"/>
                  </a:lnTo>
                  <a:lnTo>
                    <a:pt x="27276" y="176184"/>
                  </a:lnTo>
                  <a:lnTo>
                    <a:pt x="25328" y="180956"/>
                  </a:lnTo>
                  <a:lnTo>
                    <a:pt x="24029" y="185725"/>
                  </a:lnTo>
                  <a:lnTo>
                    <a:pt x="23163" y="190492"/>
                  </a:lnTo>
                  <a:lnTo>
                    <a:pt x="20998" y="194463"/>
                  </a:lnTo>
                  <a:lnTo>
                    <a:pt x="17967" y="197905"/>
                  </a:lnTo>
                  <a:lnTo>
                    <a:pt x="14359" y="200992"/>
                  </a:lnTo>
                  <a:lnTo>
                    <a:pt x="11954" y="203845"/>
                  </a:lnTo>
                  <a:lnTo>
                    <a:pt x="9282" y="209131"/>
                  </a:lnTo>
                  <a:lnTo>
                    <a:pt x="5977" y="216243"/>
                  </a:lnTo>
                  <a:lnTo>
                    <a:pt x="3985" y="220362"/>
                  </a:lnTo>
                  <a:lnTo>
                    <a:pt x="1771" y="227056"/>
                  </a:lnTo>
                  <a:lnTo>
                    <a:pt x="787" y="232676"/>
                  </a:lnTo>
                  <a:lnTo>
                    <a:pt x="233" y="239509"/>
                  </a:lnTo>
                  <a:lnTo>
                    <a:pt x="0" y="2428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SMARTPenAnnotation121"/>
            <p:cNvSpPr/>
            <p:nvPr/>
          </p:nvSpPr>
          <p:spPr>
            <a:xfrm>
              <a:off x="2578893" y="4507794"/>
              <a:ext cx="164308" cy="28488"/>
            </a:xfrm>
            <a:custGeom>
              <a:avLst/>
              <a:gdLst/>
              <a:ahLst/>
              <a:cxnLst/>
              <a:rect l="0" t="0" r="0" b="0"/>
              <a:pathLst>
                <a:path w="164308" h="28488">
                  <a:moveTo>
                    <a:pt x="0" y="28487"/>
                  </a:moveTo>
                  <a:lnTo>
                    <a:pt x="3793" y="28487"/>
                  </a:lnTo>
                  <a:lnTo>
                    <a:pt x="5704" y="27693"/>
                  </a:lnTo>
                  <a:lnTo>
                    <a:pt x="7771" y="26370"/>
                  </a:lnTo>
                  <a:lnTo>
                    <a:pt x="13001" y="22336"/>
                  </a:lnTo>
                  <a:lnTo>
                    <a:pt x="15832" y="21784"/>
                  </a:lnTo>
                  <a:lnTo>
                    <a:pt x="17699" y="21637"/>
                  </a:lnTo>
                  <a:lnTo>
                    <a:pt x="20530" y="20746"/>
                  </a:lnTo>
                  <a:lnTo>
                    <a:pt x="24006" y="19357"/>
                  </a:lnTo>
                  <a:lnTo>
                    <a:pt x="27910" y="17638"/>
                  </a:lnTo>
                  <a:lnTo>
                    <a:pt x="31307" y="15698"/>
                  </a:lnTo>
                  <a:lnTo>
                    <a:pt x="34365" y="13611"/>
                  </a:lnTo>
                  <a:lnTo>
                    <a:pt x="37198" y="11426"/>
                  </a:lnTo>
                  <a:lnTo>
                    <a:pt x="41467" y="9969"/>
                  </a:lnTo>
                  <a:lnTo>
                    <a:pt x="46695" y="8998"/>
                  </a:lnTo>
                  <a:lnTo>
                    <a:pt x="52561" y="8350"/>
                  </a:lnTo>
                  <a:lnTo>
                    <a:pt x="57266" y="7919"/>
                  </a:lnTo>
                  <a:lnTo>
                    <a:pt x="61196" y="7631"/>
                  </a:lnTo>
                  <a:lnTo>
                    <a:pt x="64610" y="7439"/>
                  </a:lnTo>
                  <a:lnTo>
                    <a:pt x="74753" y="7226"/>
                  </a:lnTo>
                  <a:lnTo>
                    <a:pt x="80792" y="7169"/>
                  </a:lnTo>
                  <a:lnTo>
                    <a:pt x="86405" y="6337"/>
                  </a:lnTo>
                  <a:lnTo>
                    <a:pt x="91735" y="4990"/>
                  </a:lnTo>
                  <a:lnTo>
                    <a:pt x="96875" y="3297"/>
                  </a:lnTo>
                  <a:lnTo>
                    <a:pt x="101890" y="2169"/>
                  </a:lnTo>
                  <a:lnTo>
                    <a:pt x="106820" y="1416"/>
                  </a:lnTo>
                  <a:lnTo>
                    <a:pt x="111695" y="915"/>
                  </a:lnTo>
                  <a:lnTo>
                    <a:pt x="116532" y="581"/>
                  </a:lnTo>
                  <a:lnTo>
                    <a:pt x="121344" y="358"/>
                  </a:lnTo>
                  <a:lnTo>
                    <a:pt x="133586" y="44"/>
                  </a:lnTo>
                  <a:lnTo>
                    <a:pt x="136682" y="0"/>
                  </a:lnTo>
                  <a:lnTo>
                    <a:pt x="141128" y="764"/>
                  </a:lnTo>
                  <a:lnTo>
                    <a:pt x="146473" y="2067"/>
                  </a:lnTo>
                  <a:lnTo>
                    <a:pt x="164307" y="7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SMARTPenAnnotation122"/>
            <p:cNvSpPr/>
            <p:nvPr/>
          </p:nvSpPr>
          <p:spPr>
            <a:xfrm>
              <a:off x="2614612" y="4579143"/>
              <a:ext cx="150020" cy="28576"/>
            </a:xfrm>
            <a:custGeom>
              <a:avLst/>
              <a:gdLst/>
              <a:ahLst/>
              <a:cxnLst/>
              <a:rect l="0" t="0" r="0" b="0"/>
              <a:pathLst>
                <a:path w="150020" h="28576">
                  <a:moveTo>
                    <a:pt x="0" y="28575"/>
                  </a:moveTo>
                  <a:lnTo>
                    <a:pt x="3792" y="28575"/>
                  </a:lnTo>
                  <a:lnTo>
                    <a:pt x="5703" y="27782"/>
                  </a:lnTo>
                  <a:lnTo>
                    <a:pt x="7771" y="26459"/>
                  </a:lnTo>
                  <a:lnTo>
                    <a:pt x="9943" y="24783"/>
                  </a:lnTo>
                  <a:lnTo>
                    <a:pt x="12979" y="23665"/>
                  </a:lnTo>
                  <a:lnTo>
                    <a:pt x="16590" y="22921"/>
                  </a:lnTo>
                  <a:lnTo>
                    <a:pt x="20585" y="22424"/>
                  </a:lnTo>
                  <a:lnTo>
                    <a:pt x="24836" y="21300"/>
                  </a:lnTo>
                  <a:lnTo>
                    <a:pt x="29257" y="19756"/>
                  </a:lnTo>
                  <a:lnTo>
                    <a:pt x="33793" y="17933"/>
                  </a:lnTo>
                  <a:lnTo>
                    <a:pt x="38403" y="16718"/>
                  </a:lnTo>
                  <a:lnTo>
                    <a:pt x="43065" y="15908"/>
                  </a:lnTo>
                  <a:lnTo>
                    <a:pt x="47760" y="15368"/>
                  </a:lnTo>
                  <a:lnTo>
                    <a:pt x="52477" y="14214"/>
                  </a:lnTo>
                  <a:lnTo>
                    <a:pt x="57210" y="12651"/>
                  </a:lnTo>
                  <a:lnTo>
                    <a:pt x="61953" y="10816"/>
                  </a:lnTo>
                  <a:lnTo>
                    <a:pt x="66702" y="9592"/>
                  </a:lnTo>
                  <a:lnTo>
                    <a:pt x="71455" y="8776"/>
                  </a:lnTo>
                  <a:lnTo>
                    <a:pt x="76212" y="8232"/>
                  </a:lnTo>
                  <a:lnTo>
                    <a:pt x="81764" y="7075"/>
                  </a:lnTo>
                  <a:lnTo>
                    <a:pt x="87847" y="5511"/>
                  </a:lnTo>
                  <a:lnTo>
                    <a:pt x="94283" y="3674"/>
                  </a:lnTo>
                  <a:lnTo>
                    <a:pt x="100956" y="2449"/>
                  </a:lnTo>
                  <a:lnTo>
                    <a:pt x="107785" y="1633"/>
                  </a:lnTo>
                  <a:lnTo>
                    <a:pt x="114719" y="1089"/>
                  </a:lnTo>
                  <a:lnTo>
                    <a:pt x="120929" y="726"/>
                  </a:lnTo>
                  <a:lnTo>
                    <a:pt x="132063" y="323"/>
                  </a:lnTo>
                  <a:lnTo>
                    <a:pt x="1500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SMARTPenAnnotation123"/>
            <p:cNvSpPr/>
            <p:nvPr/>
          </p:nvSpPr>
          <p:spPr>
            <a:xfrm>
              <a:off x="2936118" y="4373386"/>
              <a:ext cx="178227" cy="270014"/>
            </a:xfrm>
            <a:custGeom>
              <a:avLst/>
              <a:gdLst/>
              <a:ahLst/>
              <a:cxnLst/>
              <a:rect l="0" t="0" r="0" b="0"/>
              <a:pathLst>
                <a:path w="178227" h="270014">
                  <a:moveTo>
                    <a:pt x="107119" y="41451"/>
                  </a:moveTo>
                  <a:lnTo>
                    <a:pt x="103327" y="41451"/>
                  </a:lnTo>
                  <a:lnTo>
                    <a:pt x="102209" y="40657"/>
                  </a:lnTo>
                  <a:lnTo>
                    <a:pt x="101465" y="39334"/>
                  </a:lnTo>
                  <a:lnTo>
                    <a:pt x="100269" y="35300"/>
                  </a:lnTo>
                  <a:lnTo>
                    <a:pt x="99378" y="34969"/>
                  </a:lnTo>
                  <a:lnTo>
                    <a:pt x="94330" y="34503"/>
                  </a:lnTo>
                  <a:lnTo>
                    <a:pt x="90058" y="34394"/>
                  </a:lnTo>
                  <a:lnTo>
                    <a:pt x="69009" y="34310"/>
                  </a:lnTo>
                  <a:lnTo>
                    <a:pt x="66631" y="35103"/>
                  </a:lnTo>
                  <a:lnTo>
                    <a:pt x="61872" y="38100"/>
                  </a:lnTo>
                  <a:lnTo>
                    <a:pt x="57111" y="39962"/>
                  </a:lnTo>
                  <a:lnTo>
                    <a:pt x="54731" y="40458"/>
                  </a:lnTo>
                  <a:lnTo>
                    <a:pt x="49969" y="43126"/>
                  </a:lnTo>
                  <a:lnTo>
                    <a:pt x="45206" y="46958"/>
                  </a:lnTo>
                  <a:lnTo>
                    <a:pt x="40444" y="51307"/>
                  </a:lnTo>
                  <a:lnTo>
                    <a:pt x="37269" y="52784"/>
                  </a:lnTo>
                  <a:lnTo>
                    <a:pt x="33565" y="53769"/>
                  </a:lnTo>
                  <a:lnTo>
                    <a:pt x="29508" y="54426"/>
                  </a:lnTo>
                  <a:lnTo>
                    <a:pt x="26009" y="55657"/>
                  </a:lnTo>
                  <a:lnTo>
                    <a:pt x="22883" y="57272"/>
                  </a:lnTo>
                  <a:lnTo>
                    <a:pt x="20006" y="59142"/>
                  </a:lnTo>
                  <a:lnTo>
                    <a:pt x="14692" y="63336"/>
                  </a:lnTo>
                  <a:lnTo>
                    <a:pt x="12163" y="65567"/>
                  </a:lnTo>
                  <a:lnTo>
                    <a:pt x="9684" y="67053"/>
                  </a:lnTo>
                  <a:lnTo>
                    <a:pt x="4812" y="68705"/>
                  </a:lnTo>
                  <a:lnTo>
                    <a:pt x="3196" y="69939"/>
                  </a:lnTo>
                  <a:lnTo>
                    <a:pt x="2118" y="71555"/>
                  </a:lnTo>
                  <a:lnTo>
                    <a:pt x="388" y="76061"/>
                  </a:lnTo>
                  <a:lnTo>
                    <a:pt x="47" y="82654"/>
                  </a:lnTo>
                  <a:lnTo>
                    <a:pt x="0" y="87016"/>
                  </a:lnTo>
                  <a:lnTo>
                    <a:pt x="782" y="88496"/>
                  </a:lnTo>
                  <a:lnTo>
                    <a:pt x="2096" y="89483"/>
                  </a:lnTo>
                  <a:lnTo>
                    <a:pt x="6117" y="91067"/>
                  </a:lnTo>
                  <a:lnTo>
                    <a:pt x="10606" y="95134"/>
                  </a:lnTo>
                  <a:lnTo>
                    <a:pt x="12614" y="96290"/>
                  </a:lnTo>
                  <a:lnTo>
                    <a:pt x="16963" y="97574"/>
                  </a:lnTo>
                  <a:lnTo>
                    <a:pt x="21541" y="98144"/>
                  </a:lnTo>
                  <a:lnTo>
                    <a:pt x="26222" y="98398"/>
                  </a:lnTo>
                  <a:lnTo>
                    <a:pt x="30948" y="98511"/>
                  </a:lnTo>
                  <a:lnTo>
                    <a:pt x="33320" y="99335"/>
                  </a:lnTo>
                  <a:lnTo>
                    <a:pt x="38071" y="102367"/>
                  </a:lnTo>
                  <a:lnTo>
                    <a:pt x="41244" y="103493"/>
                  </a:lnTo>
                  <a:lnTo>
                    <a:pt x="44946" y="104244"/>
                  </a:lnTo>
                  <a:lnTo>
                    <a:pt x="49001" y="104744"/>
                  </a:lnTo>
                  <a:lnTo>
                    <a:pt x="52499" y="105078"/>
                  </a:lnTo>
                  <a:lnTo>
                    <a:pt x="55624" y="105300"/>
                  </a:lnTo>
                  <a:lnTo>
                    <a:pt x="58502" y="105448"/>
                  </a:lnTo>
                  <a:lnTo>
                    <a:pt x="63815" y="105613"/>
                  </a:lnTo>
                  <a:lnTo>
                    <a:pt x="66344" y="105657"/>
                  </a:lnTo>
                  <a:lnTo>
                    <a:pt x="69617" y="106480"/>
                  </a:lnTo>
                  <a:lnTo>
                    <a:pt x="73386" y="107823"/>
                  </a:lnTo>
                  <a:lnTo>
                    <a:pt x="77487" y="109511"/>
                  </a:lnTo>
                  <a:lnTo>
                    <a:pt x="81014" y="111431"/>
                  </a:lnTo>
                  <a:lnTo>
                    <a:pt x="84160" y="113504"/>
                  </a:lnTo>
                  <a:lnTo>
                    <a:pt x="87050" y="115680"/>
                  </a:lnTo>
                  <a:lnTo>
                    <a:pt x="92379" y="118098"/>
                  </a:lnTo>
                  <a:lnTo>
                    <a:pt x="94911" y="118743"/>
                  </a:lnTo>
                  <a:lnTo>
                    <a:pt x="98186" y="119966"/>
                  </a:lnTo>
                  <a:lnTo>
                    <a:pt x="101958" y="121576"/>
                  </a:lnTo>
                  <a:lnTo>
                    <a:pt x="106059" y="123443"/>
                  </a:lnTo>
                  <a:lnTo>
                    <a:pt x="109588" y="125481"/>
                  </a:lnTo>
                  <a:lnTo>
                    <a:pt x="112734" y="127633"/>
                  </a:lnTo>
                  <a:lnTo>
                    <a:pt x="115625" y="129862"/>
                  </a:lnTo>
                  <a:lnTo>
                    <a:pt x="119139" y="132142"/>
                  </a:lnTo>
                  <a:lnTo>
                    <a:pt x="123070" y="134455"/>
                  </a:lnTo>
                  <a:lnTo>
                    <a:pt x="127278" y="136792"/>
                  </a:lnTo>
                  <a:lnTo>
                    <a:pt x="130877" y="138349"/>
                  </a:lnTo>
                  <a:lnTo>
                    <a:pt x="134070" y="139387"/>
                  </a:lnTo>
                  <a:lnTo>
                    <a:pt x="136993" y="140079"/>
                  </a:lnTo>
                  <a:lnTo>
                    <a:pt x="142357" y="142965"/>
                  </a:lnTo>
                  <a:lnTo>
                    <a:pt x="144898" y="144846"/>
                  </a:lnTo>
                  <a:lnTo>
                    <a:pt x="149839" y="151169"/>
                  </a:lnTo>
                  <a:lnTo>
                    <a:pt x="154681" y="158477"/>
                  </a:lnTo>
                  <a:lnTo>
                    <a:pt x="159478" y="164371"/>
                  </a:lnTo>
                  <a:lnTo>
                    <a:pt x="164257" y="169637"/>
                  </a:lnTo>
                  <a:lnTo>
                    <a:pt x="166642" y="172152"/>
                  </a:lnTo>
                  <a:lnTo>
                    <a:pt x="168232" y="175416"/>
                  </a:lnTo>
                  <a:lnTo>
                    <a:pt x="169999" y="183276"/>
                  </a:lnTo>
                  <a:lnTo>
                    <a:pt x="172901" y="189945"/>
                  </a:lnTo>
                  <a:lnTo>
                    <a:pt x="174786" y="192834"/>
                  </a:lnTo>
                  <a:lnTo>
                    <a:pt x="176881" y="200279"/>
                  </a:lnTo>
                  <a:lnTo>
                    <a:pt x="177440" y="204486"/>
                  </a:lnTo>
                  <a:lnTo>
                    <a:pt x="177812" y="208879"/>
                  </a:lnTo>
                  <a:lnTo>
                    <a:pt x="178060" y="213395"/>
                  </a:lnTo>
                  <a:lnTo>
                    <a:pt x="178226" y="217993"/>
                  </a:lnTo>
                  <a:lnTo>
                    <a:pt x="177542" y="221852"/>
                  </a:lnTo>
                  <a:lnTo>
                    <a:pt x="174666" y="228256"/>
                  </a:lnTo>
                  <a:lnTo>
                    <a:pt x="168584" y="240116"/>
                  </a:lnTo>
                  <a:lnTo>
                    <a:pt x="164070" y="246957"/>
                  </a:lnTo>
                  <a:lnTo>
                    <a:pt x="159418" y="252644"/>
                  </a:lnTo>
                  <a:lnTo>
                    <a:pt x="154705" y="257816"/>
                  </a:lnTo>
                  <a:lnTo>
                    <a:pt x="147589" y="265191"/>
                  </a:lnTo>
                  <a:lnTo>
                    <a:pt x="145211" y="266811"/>
                  </a:lnTo>
                  <a:lnTo>
                    <a:pt x="140453" y="268611"/>
                  </a:lnTo>
                  <a:lnTo>
                    <a:pt x="137279" y="269091"/>
                  </a:lnTo>
                  <a:lnTo>
                    <a:pt x="133576" y="269411"/>
                  </a:lnTo>
                  <a:lnTo>
                    <a:pt x="129519" y="269625"/>
                  </a:lnTo>
                  <a:lnTo>
                    <a:pt x="120779" y="269861"/>
                  </a:lnTo>
                  <a:lnTo>
                    <a:pt x="106025" y="270013"/>
                  </a:lnTo>
                  <a:lnTo>
                    <a:pt x="103215" y="269232"/>
                  </a:lnTo>
                  <a:lnTo>
                    <a:pt x="97975" y="266248"/>
                  </a:lnTo>
                  <a:lnTo>
                    <a:pt x="93001" y="262276"/>
                  </a:lnTo>
                  <a:lnTo>
                    <a:pt x="88144" y="257864"/>
                  </a:lnTo>
                  <a:lnTo>
                    <a:pt x="83340" y="253258"/>
                  </a:lnTo>
                  <a:lnTo>
                    <a:pt x="69022" y="239084"/>
                  </a:lnTo>
                  <a:lnTo>
                    <a:pt x="67434" y="236707"/>
                  </a:lnTo>
                  <a:lnTo>
                    <a:pt x="65669" y="231948"/>
                  </a:lnTo>
                  <a:lnTo>
                    <a:pt x="64675" y="224806"/>
                  </a:lnTo>
                  <a:lnTo>
                    <a:pt x="64381" y="217663"/>
                  </a:lnTo>
                  <a:lnTo>
                    <a:pt x="64293" y="206727"/>
                  </a:lnTo>
                  <a:lnTo>
                    <a:pt x="65075" y="203229"/>
                  </a:lnTo>
                  <a:lnTo>
                    <a:pt x="68060" y="197225"/>
                  </a:lnTo>
                  <a:lnTo>
                    <a:pt x="72032" y="189795"/>
                  </a:lnTo>
                  <a:lnTo>
                    <a:pt x="81050" y="172089"/>
                  </a:lnTo>
                  <a:lnTo>
                    <a:pt x="84184" y="167437"/>
                  </a:lnTo>
                  <a:lnTo>
                    <a:pt x="87860" y="162748"/>
                  </a:lnTo>
                  <a:lnTo>
                    <a:pt x="91898" y="158035"/>
                  </a:lnTo>
                  <a:lnTo>
                    <a:pt x="95384" y="153305"/>
                  </a:lnTo>
                  <a:lnTo>
                    <a:pt x="98502" y="148564"/>
                  </a:lnTo>
                  <a:lnTo>
                    <a:pt x="101374" y="143816"/>
                  </a:lnTo>
                  <a:lnTo>
                    <a:pt x="104083" y="139063"/>
                  </a:lnTo>
                  <a:lnTo>
                    <a:pt x="109209" y="129549"/>
                  </a:lnTo>
                  <a:lnTo>
                    <a:pt x="112481" y="124789"/>
                  </a:lnTo>
                  <a:lnTo>
                    <a:pt x="116250" y="120028"/>
                  </a:lnTo>
                  <a:lnTo>
                    <a:pt x="120350" y="115267"/>
                  </a:lnTo>
                  <a:lnTo>
                    <a:pt x="123877" y="110506"/>
                  </a:lnTo>
                  <a:lnTo>
                    <a:pt x="127022" y="105744"/>
                  </a:lnTo>
                  <a:lnTo>
                    <a:pt x="129913" y="100981"/>
                  </a:lnTo>
                  <a:lnTo>
                    <a:pt x="135241" y="93574"/>
                  </a:lnTo>
                  <a:lnTo>
                    <a:pt x="140255" y="86842"/>
                  </a:lnTo>
                  <a:lnTo>
                    <a:pt x="145130" y="78558"/>
                  </a:lnTo>
                  <a:lnTo>
                    <a:pt x="148335" y="74920"/>
                  </a:lnTo>
                  <a:lnTo>
                    <a:pt x="152059" y="71701"/>
                  </a:lnTo>
                  <a:lnTo>
                    <a:pt x="156129" y="68762"/>
                  </a:lnTo>
                  <a:lnTo>
                    <a:pt x="159636" y="66008"/>
                  </a:lnTo>
                  <a:lnTo>
                    <a:pt x="162768" y="63379"/>
                  </a:lnTo>
                  <a:lnTo>
                    <a:pt x="165650" y="60832"/>
                  </a:lnTo>
                  <a:lnTo>
                    <a:pt x="167571" y="57547"/>
                  </a:lnTo>
                  <a:lnTo>
                    <a:pt x="169705" y="49663"/>
                  </a:lnTo>
                  <a:lnTo>
                    <a:pt x="170654" y="42984"/>
                  </a:lnTo>
                  <a:lnTo>
                    <a:pt x="171188" y="34761"/>
                  </a:lnTo>
                  <a:lnTo>
                    <a:pt x="171346" y="27298"/>
                  </a:lnTo>
                  <a:lnTo>
                    <a:pt x="171368" y="24872"/>
                  </a:lnTo>
                  <a:lnTo>
                    <a:pt x="170589" y="22461"/>
                  </a:lnTo>
                  <a:lnTo>
                    <a:pt x="166495" y="15275"/>
                  </a:lnTo>
                  <a:lnTo>
                    <a:pt x="165258" y="10503"/>
                  </a:lnTo>
                  <a:lnTo>
                    <a:pt x="163341" y="8119"/>
                  </a:lnTo>
                  <a:lnTo>
                    <a:pt x="160475" y="5736"/>
                  </a:lnTo>
                  <a:lnTo>
                    <a:pt x="156977" y="3353"/>
                  </a:lnTo>
                  <a:lnTo>
                    <a:pt x="153852" y="1765"/>
                  </a:lnTo>
                  <a:lnTo>
                    <a:pt x="150974" y="706"/>
                  </a:lnTo>
                  <a:lnTo>
                    <a:pt x="148262" y="0"/>
                  </a:lnTo>
                  <a:lnTo>
                    <a:pt x="144866" y="323"/>
                  </a:lnTo>
                  <a:lnTo>
                    <a:pt x="141015" y="1333"/>
                  </a:lnTo>
                  <a:lnTo>
                    <a:pt x="136860" y="2799"/>
                  </a:lnTo>
                  <a:lnTo>
                    <a:pt x="132503" y="3777"/>
                  </a:lnTo>
                  <a:lnTo>
                    <a:pt x="128010" y="4428"/>
                  </a:lnTo>
                  <a:lnTo>
                    <a:pt x="123428" y="4863"/>
                  </a:lnTo>
                  <a:lnTo>
                    <a:pt x="118785" y="5947"/>
                  </a:lnTo>
                  <a:lnTo>
                    <a:pt x="114103" y="7463"/>
                  </a:lnTo>
                  <a:lnTo>
                    <a:pt x="109393" y="9267"/>
                  </a:lnTo>
                  <a:lnTo>
                    <a:pt x="105460" y="11264"/>
                  </a:lnTo>
                  <a:lnTo>
                    <a:pt x="102045" y="13389"/>
                  </a:lnTo>
                  <a:lnTo>
                    <a:pt x="98974" y="15599"/>
                  </a:lnTo>
                  <a:lnTo>
                    <a:pt x="95339" y="17866"/>
                  </a:lnTo>
                  <a:lnTo>
                    <a:pt x="91328" y="20172"/>
                  </a:lnTo>
                  <a:lnTo>
                    <a:pt x="87067" y="22503"/>
                  </a:lnTo>
                  <a:lnTo>
                    <a:pt x="83432" y="24056"/>
                  </a:lnTo>
                  <a:lnTo>
                    <a:pt x="80215" y="25092"/>
                  </a:lnTo>
                  <a:lnTo>
                    <a:pt x="77277" y="25783"/>
                  </a:lnTo>
                  <a:lnTo>
                    <a:pt x="71896" y="28667"/>
                  </a:lnTo>
                  <a:lnTo>
                    <a:pt x="64257" y="3430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SMARTPenAnnotation124"/>
            <p:cNvSpPr/>
            <p:nvPr/>
          </p:nvSpPr>
          <p:spPr>
            <a:xfrm>
              <a:off x="3228975" y="4357687"/>
              <a:ext cx="32691" cy="271464"/>
            </a:xfrm>
            <a:custGeom>
              <a:avLst/>
              <a:gdLst/>
              <a:ahLst/>
              <a:cxnLst/>
              <a:rect l="0" t="0" r="0" b="0"/>
              <a:pathLst>
                <a:path w="32691" h="271464">
                  <a:moveTo>
                    <a:pt x="28575" y="0"/>
                  </a:moveTo>
                  <a:lnTo>
                    <a:pt x="28575" y="13287"/>
                  </a:lnTo>
                  <a:lnTo>
                    <a:pt x="29368" y="14414"/>
                  </a:lnTo>
                  <a:lnTo>
                    <a:pt x="30691" y="15959"/>
                  </a:lnTo>
                  <a:lnTo>
                    <a:pt x="32367" y="17783"/>
                  </a:lnTo>
                  <a:lnTo>
                    <a:pt x="32690" y="19793"/>
                  </a:lnTo>
                  <a:lnTo>
                    <a:pt x="32112" y="21927"/>
                  </a:lnTo>
                  <a:lnTo>
                    <a:pt x="30933" y="24143"/>
                  </a:lnTo>
                  <a:lnTo>
                    <a:pt x="30147" y="27208"/>
                  </a:lnTo>
                  <a:lnTo>
                    <a:pt x="29273" y="34846"/>
                  </a:lnTo>
                  <a:lnTo>
                    <a:pt x="29040" y="39106"/>
                  </a:lnTo>
                  <a:lnTo>
                    <a:pt x="28781" y="48072"/>
                  </a:lnTo>
                  <a:lnTo>
                    <a:pt x="27919" y="52686"/>
                  </a:lnTo>
                  <a:lnTo>
                    <a:pt x="26550" y="57349"/>
                  </a:lnTo>
                  <a:lnTo>
                    <a:pt x="24843" y="62045"/>
                  </a:lnTo>
                  <a:lnTo>
                    <a:pt x="23706" y="67558"/>
                  </a:lnTo>
                  <a:lnTo>
                    <a:pt x="22948" y="73613"/>
                  </a:lnTo>
                  <a:lnTo>
                    <a:pt x="22442" y="80032"/>
                  </a:lnTo>
                  <a:lnTo>
                    <a:pt x="21311" y="86692"/>
                  </a:lnTo>
                  <a:lnTo>
                    <a:pt x="19764" y="93513"/>
                  </a:lnTo>
                  <a:lnTo>
                    <a:pt x="17938" y="100442"/>
                  </a:lnTo>
                  <a:lnTo>
                    <a:pt x="16721" y="107443"/>
                  </a:lnTo>
                  <a:lnTo>
                    <a:pt x="15910" y="114491"/>
                  </a:lnTo>
                  <a:lnTo>
                    <a:pt x="15369" y="121571"/>
                  </a:lnTo>
                  <a:lnTo>
                    <a:pt x="14214" y="128672"/>
                  </a:lnTo>
                  <a:lnTo>
                    <a:pt x="12651" y="135788"/>
                  </a:lnTo>
                  <a:lnTo>
                    <a:pt x="10815" y="142913"/>
                  </a:lnTo>
                  <a:lnTo>
                    <a:pt x="8797" y="150044"/>
                  </a:lnTo>
                  <a:lnTo>
                    <a:pt x="4439" y="164317"/>
                  </a:lnTo>
                  <a:lnTo>
                    <a:pt x="2959" y="171457"/>
                  </a:lnTo>
                  <a:lnTo>
                    <a:pt x="1973" y="178598"/>
                  </a:lnTo>
                  <a:lnTo>
                    <a:pt x="1315" y="185741"/>
                  </a:lnTo>
                  <a:lnTo>
                    <a:pt x="877" y="192884"/>
                  </a:lnTo>
                  <a:lnTo>
                    <a:pt x="389" y="207170"/>
                  </a:lnTo>
                  <a:lnTo>
                    <a:pt x="51" y="233001"/>
                  </a:lnTo>
                  <a:lnTo>
                    <a:pt x="0" y="2714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SMARTPenAnnotation125"/>
            <p:cNvSpPr/>
            <p:nvPr/>
          </p:nvSpPr>
          <p:spPr>
            <a:xfrm>
              <a:off x="2081860" y="4893468"/>
              <a:ext cx="161278" cy="214314"/>
            </a:xfrm>
            <a:custGeom>
              <a:avLst/>
              <a:gdLst/>
              <a:ahLst/>
              <a:cxnLst/>
              <a:rect l="0" t="0" r="0" b="0"/>
              <a:pathLst>
                <a:path w="161278" h="214314">
                  <a:moveTo>
                    <a:pt x="11258" y="0"/>
                  </a:moveTo>
                  <a:lnTo>
                    <a:pt x="4202" y="0"/>
                  </a:lnTo>
                  <a:lnTo>
                    <a:pt x="4122" y="6151"/>
                  </a:lnTo>
                  <a:lnTo>
                    <a:pt x="3326" y="6482"/>
                  </a:lnTo>
                  <a:lnTo>
                    <a:pt x="0" y="6948"/>
                  </a:lnTo>
                  <a:lnTo>
                    <a:pt x="1757" y="7057"/>
                  </a:lnTo>
                  <a:lnTo>
                    <a:pt x="2543" y="7880"/>
                  </a:lnTo>
                  <a:lnTo>
                    <a:pt x="3067" y="9222"/>
                  </a:lnTo>
                  <a:lnTo>
                    <a:pt x="3908" y="13287"/>
                  </a:lnTo>
                  <a:lnTo>
                    <a:pt x="7845" y="17784"/>
                  </a:lnTo>
                  <a:lnTo>
                    <a:pt x="11378" y="21505"/>
                  </a:lnTo>
                  <a:lnTo>
                    <a:pt x="28250" y="38423"/>
                  </a:lnTo>
                  <a:lnTo>
                    <a:pt x="29730" y="40697"/>
                  </a:lnTo>
                  <a:lnTo>
                    <a:pt x="31374" y="45340"/>
                  </a:lnTo>
                  <a:lnTo>
                    <a:pt x="32606" y="46895"/>
                  </a:lnTo>
                  <a:lnTo>
                    <a:pt x="34222" y="47932"/>
                  </a:lnTo>
                  <a:lnTo>
                    <a:pt x="36092" y="48624"/>
                  </a:lnTo>
                  <a:lnTo>
                    <a:pt x="40287" y="51509"/>
                  </a:lnTo>
                  <a:lnTo>
                    <a:pt x="42517" y="53389"/>
                  </a:lnTo>
                  <a:lnTo>
                    <a:pt x="44004" y="55437"/>
                  </a:lnTo>
                  <a:lnTo>
                    <a:pt x="45656" y="59828"/>
                  </a:lnTo>
                  <a:lnTo>
                    <a:pt x="46890" y="61317"/>
                  </a:lnTo>
                  <a:lnTo>
                    <a:pt x="48506" y="62309"/>
                  </a:lnTo>
                  <a:lnTo>
                    <a:pt x="50378" y="62971"/>
                  </a:lnTo>
                  <a:lnTo>
                    <a:pt x="54574" y="65823"/>
                  </a:lnTo>
                  <a:lnTo>
                    <a:pt x="56804" y="67695"/>
                  </a:lnTo>
                  <a:lnTo>
                    <a:pt x="58291" y="69736"/>
                  </a:lnTo>
                  <a:lnTo>
                    <a:pt x="61177" y="76402"/>
                  </a:lnTo>
                  <a:lnTo>
                    <a:pt x="64665" y="81052"/>
                  </a:lnTo>
                  <a:lnTo>
                    <a:pt x="66707" y="82610"/>
                  </a:lnTo>
                  <a:lnTo>
                    <a:pt x="68862" y="83649"/>
                  </a:lnTo>
                  <a:lnTo>
                    <a:pt x="71091" y="84340"/>
                  </a:lnTo>
                  <a:lnTo>
                    <a:pt x="75686" y="87226"/>
                  </a:lnTo>
                  <a:lnTo>
                    <a:pt x="80374" y="91155"/>
                  </a:lnTo>
                  <a:lnTo>
                    <a:pt x="85103" y="95547"/>
                  </a:lnTo>
                  <a:lnTo>
                    <a:pt x="92229" y="102482"/>
                  </a:lnTo>
                  <a:lnTo>
                    <a:pt x="93814" y="104834"/>
                  </a:lnTo>
                  <a:lnTo>
                    <a:pt x="95574" y="109564"/>
                  </a:lnTo>
                  <a:lnTo>
                    <a:pt x="97632" y="111143"/>
                  </a:lnTo>
                  <a:lnTo>
                    <a:pt x="100590" y="112195"/>
                  </a:lnTo>
                  <a:lnTo>
                    <a:pt x="104151" y="112897"/>
                  </a:lnTo>
                  <a:lnTo>
                    <a:pt x="107318" y="114158"/>
                  </a:lnTo>
                  <a:lnTo>
                    <a:pt x="110223" y="115793"/>
                  </a:lnTo>
                  <a:lnTo>
                    <a:pt x="112954" y="117677"/>
                  </a:lnTo>
                  <a:lnTo>
                    <a:pt x="115568" y="119727"/>
                  </a:lnTo>
                  <a:lnTo>
                    <a:pt x="120589" y="124120"/>
                  </a:lnTo>
                  <a:lnTo>
                    <a:pt x="125466" y="128719"/>
                  </a:lnTo>
                  <a:lnTo>
                    <a:pt x="127878" y="131057"/>
                  </a:lnTo>
                  <a:lnTo>
                    <a:pt x="129486" y="133408"/>
                  </a:lnTo>
                  <a:lnTo>
                    <a:pt x="131273" y="138139"/>
                  </a:lnTo>
                  <a:lnTo>
                    <a:pt x="134183" y="142887"/>
                  </a:lnTo>
                  <a:lnTo>
                    <a:pt x="138123" y="147643"/>
                  </a:lnTo>
                  <a:lnTo>
                    <a:pt x="142520" y="152403"/>
                  </a:lnTo>
                  <a:lnTo>
                    <a:pt x="149457" y="159545"/>
                  </a:lnTo>
                  <a:lnTo>
                    <a:pt x="151016" y="161926"/>
                  </a:lnTo>
                  <a:lnTo>
                    <a:pt x="152748" y="166688"/>
                  </a:lnTo>
                  <a:lnTo>
                    <a:pt x="154003" y="169863"/>
                  </a:lnTo>
                  <a:lnTo>
                    <a:pt x="155634" y="173567"/>
                  </a:lnTo>
                  <a:lnTo>
                    <a:pt x="157515" y="177624"/>
                  </a:lnTo>
                  <a:lnTo>
                    <a:pt x="159605" y="184248"/>
                  </a:lnTo>
                  <a:lnTo>
                    <a:pt x="160534" y="189839"/>
                  </a:lnTo>
                  <a:lnTo>
                    <a:pt x="160947" y="194968"/>
                  </a:lnTo>
                  <a:lnTo>
                    <a:pt x="161130" y="199894"/>
                  </a:lnTo>
                  <a:lnTo>
                    <a:pt x="161268" y="206743"/>
                  </a:lnTo>
                  <a:lnTo>
                    <a:pt x="161277" y="2143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SMARTPenAnnotation126"/>
            <p:cNvSpPr/>
            <p:nvPr/>
          </p:nvSpPr>
          <p:spPr>
            <a:xfrm>
              <a:off x="2071687" y="4872037"/>
              <a:ext cx="164307" cy="221457"/>
            </a:xfrm>
            <a:custGeom>
              <a:avLst/>
              <a:gdLst/>
              <a:ahLst/>
              <a:cxnLst/>
              <a:rect l="0" t="0" r="0" b="0"/>
              <a:pathLst>
                <a:path w="164307" h="221457">
                  <a:moveTo>
                    <a:pt x="164306" y="0"/>
                  </a:moveTo>
                  <a:lnTo>
                    <a:pt x="150114" y="0"/>
                  </a:lnTo>
                  <a:lnTo>
                    <a:pt x="146255" y="3792"/>
                  </a:lnTo>
                  <a:lnTo>
                    <a:pt x="145128" y="5703"/>
                  </a:lnTo>
                  <a:lnTo>
                    <a:pt x="142749" y="12185"/>
                  </a:lnTo>
                  <a:lnTo>
                    <a:pt x="139379" y="16793"/>
                  </a:lnTo>
                  <a:lnTo>
                    <a:pt x="135236" y="21487"/>
                  </a:lnTo>
                  <a:lnTo>
                    <a:pt x="130749" y="27012"/>
                  </a:lnTo>
                  <a:lnTo>
                    <a:pt x="128441" y="30708"/>
                  </a:lnTo>
                  <a:lnTo>
                    <a:pt x="126109" y="34760"/>
                  </a:lnTo>
                  <a:lnTo>
                    <a:pt x="121400" y="43495"/>
                  </a:lnTo>
                  <a:lnTo>
                    <a:pt x="111910" y="62037"/>
                  </a:lnTo>
                  <a:lnTo>
                    <a:pt x="109532" y="67552"/>
                  </a:lnTo>
                  <a:lnTo>
                    <a:pt x="107153" y="73610"/>
                  </a:lnTo>
                  <a:lnTo>
                    <a:pt x="104772" y="80030"/>
                  </a:lnTo>
                  <a:lnTo>
                    <a:pt x="102392" y="85897"/>
                  </a:lnTo>
                  <a:lnTo>
                    <a:pt x="100011" y="91396"/>
                  </a:lnTo>
                  <a:lnTo>
                    <a:pt x="95249" y="101739"/>
                  </a:lnTo>
                  <a:lnTo>
                    <a:pt x="85725" y="121315"/>
                  </a:lnTo>
                  <a:lnTo>
                    <a:pt x="69056" y="154774"/>
                  </a:lnTo>
                  <a:lnTo>
                    <a:pt x="65881" y="158745"/>
                  </a:lnTo>
                  <a:lnTo>
                    <a:pt x="62177" y="162186"/>
                  </a:lnTo>
                  <a:lnTo>
                    <a:pt x="58120" y="165274"/>
                  </a:lnTo>
                  <a:lnTo>
                    <a:pt x="54622" y="168920"/>
                  </a:lnTo>
                  <a:lnTo>
                    <a:pt x="51496" y="172939"/>
                  </a:lnTo>
                  <a:lnTo>
                    <a:pt x="48618" y="177205"/>
                  </a:lnTo>
                  <a:lnTo>
                    <a:pt x="45906" y="180843"/>
                  </a:lnTo>
                  <a:lnTo>
                    <a:pt x="40775" y="187002"/>
                  </a:lnTo>
                  <a:lnTo>
                    <a:pt x="35850" y="192385"/>
                  </a:lnTo>
                  <a:lnTo>
                    <a:pt x="33425" y="194932"/>
                  </a:lnTo>
                  <a:lnTo>
                    <a:pt x="31014" y="196629"/>
                  </a:lnTo>
                  <a:lnTo>
                    <a:pt x="26220" y="198516"/>
                  </a:lnTo>
                  <a:lnTo>
                    <a:pt x="21443" y="201471"/>
                  </a:lnTo>
                  <a:lnTo>
                    <a:pt x="19058" y="203370"/>
                  </a:lnTo>
                  <a:lnTo>
                    <a:pt x="17468" y="205430"/>
                  </a:lnTo>
                  <a:lnTo>
                    <a:pt x="16408" y="207597"/>
                  </a:lnTo>
                  <a:lnTo>
                    <a:pt x="15701" y="209836"/>
                  </a:lnTo>
                  <a:lnTo>
                    <a:pt x="14436" y="211328"/>
                  </a:lnTo>
                  <a:lnTo>
                    <a:pt x="12799" y="212323"/>
                  </a:lnTo>
                  <a:lnTo>
                    <a:pt x="8863" y="213428"/>
                  </a:lnTo>
                  <a:lnTo>
                    <a:pt x="4469" y="213920"/>
                  </a:lnTo>
                  <a:lnTo>
                    <a:pt x="1324" y="214196"/>
                  </a:lnTo>
                  <a:lnTo>
                    <a:pt x="883" y="215028"/>
                  </a:lnTo>
                  <a:lnTo>
                    <a:pt x="0" y="2214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SMARTPenAnnotation127"/>
            <p:cNvSpPr/>
            <p:nvPr/>
          </p:nvSpPr>
          <p:spPr>
            <a:xfrm>
              <a:off x="2293143" y="4886325"/>
              <a:ext cx="200026" cy="35719"/>
            </a:xfrm>
            <a:custGeom>
              <a:avLst/>
              <a:gdLst/>
              <a:ahLst/>
              <a:cxnLst/>
              <a:rect l="0" t="0" r="0" b="0"/>
              <a:pathLst>
                <a:path w="200026" h="35719">
                  <a:moveTo>
                    <a:pt x="0" y="35718"/>
                  </a:moveTo>
                  <a:lnTo>
                    <a:pt x="3793" y="35718"/>
                  </a:lnTo>
                  <a:lnTo>
                    <a:pt x="5704" y="34925"/>
                  </a:lnTo>
                  <a:lnTo>
                    <a:pt x="7771" y="33602"/>
                  </a:lnTo>
                  <a:lnTo>
                    <a:pt x="9943" y="31926"/>
                  </a:lnTo>
                  <a:lnTo>
                    <a:pt x="12185" y="30808"/>
                  </a:lnTo>
                  <a:lnTo>
                    <a:pt x="14474" y="30064"/>
                  </a:lnTo>
                  <a:lnTo>
                    <a:pt x="19133" y="29236"/>
                  </a:lnTo>
                  <a:lnTo>
                    <a:pt x="23849" y="28869"/>
                  </a:lnTo>
                  <a:lnTo>
                    <a:pt x="30708" y="28705"/>
                  </a:lnTo>
                  <a:lnTo>
                    <a:pt x="44254" y="28600"/>
                  </a:lnTo>
                  <a:lnTo>
                    <a:pt x="47759" y="27798"/>
                  </a:lnTo>
                  <a:lnTo>
                    <a:pt x="51683" y="26469"/>
                  </a:lnTo>
                  <a:lnTo>
                    <a:pt x="55887" y="24790"/>
                  </a:lnTo>
                  <a:lnTo>
                    <a:pt x="59483" y="23670"/>
                  </a:lnTo>
                  <a:lnTo>
                    <a:pt x="62674" y="22924"/>
                  </a:lnTo>
                  <a:lnTo>
                    <a:pt x="65595" y="22426"/>
                  </a:lnTo>
                  <a:lnTo>
                    <a:pt x="69130" y="22094"/>
                  </a:lnTo>
                  <a:lnTo>
                    <a:pt x="73074" y="21873"/>
                  </a:lnTo>
                  <a:lnTo>
                    <a:pt x="77291" y="21725"/>
                  </a:lnTo>
                  <a:lnTo>
                    <a:pt x="81690" y="20833"/>
                  </a:lnTo>
                  <a:lnTo>
                    <a:pt x="86210" y="19445"/>
                  </a:lnTo>
                  <a:lnTo>
                    <a:pt x="90811" y="17726"/>
                  </a:lnTo>
                  <a:lnTo>
                    <a:pt x="94672" y="16579"/>
                  </a:lnTo>
                  <a:lnTo>
                    <a:pt x="98040" y="15815"/>
                  </a:lnTo>
                  <a:lnTo>
                    <a:pt x="101079" y="15306"/>
                  </a:lnTo>
                  <a:lnTo>
                    <a:pt x="104692" y="14966"/>
                  </a:lnTo>
                  <a:lnTo>
                    <a:pt x="108689" y="14740"/>
                  </a:lnTo>
                  <a:lnTo>
                    <a:pt x="112940" y="14589"/>
                  </a:lnTo>
                  <a:lnTo>
                    <a:pt x="117362" y="13694"/>
                  </a:lnTo>
                  <a:lnTo>
                    <a:pt x="121898" y="12305"/>
                  </a:lnTo>
                  <a:lnTo>
                    <a:pt x="126509" y="10584"/>
                  </a:lnTo>
                  <a:lnTo>
                    <a:pt x="130377" y="9437"/>
                  </a:lnTo>
                  <a:lnTo>
                    <a:pt x="133749" y="8673"/>
                  </a:lnTo>
                  <a:lnTo>
                    <a:pt x="136792" y="8163"/>
                  </a:lnTo>
                  <a:lnTo>
                    <a:pt x="140407" y="7823"/>
                  </a:lnTo>
                  <a:lnTo>
                    <a:pt x="144405" y="7596"/>
                  </a:lnTo>
                  <a:lnTo>
                    <a:pt x="148657" y="7446"/>
                  </a:lnTo>
                  <a:lnTo>
                    <a:pt x="152286" y="6551"/>
                  </a:lnTo>
                  <a:lnTo>
                    <a:pt x="155499" y="5161"/>
                  </a:lnTo>
                  <a:lnTo>
                    <a:pt x="158435" y="3440"/>
                  </a:lnTo>
                  <a:lnTo>
                    <a:pt x="161186" y="2294"/>
                  </a:lnTo>
                  <a:lnTo>
                    <a:pt x="163814" y="1529"/>
                  </a:lnTo>
                  <a:lnTo>
                    <a:pt x="168850" y="679"/>
                  </a:lnTo>
                  <a:lnTo>
                    <a:pt x="173734" y="302"/>
                  </a:lnTo>
                  <a:lnTo>
                    <a:pt x="178551" y="134"/>
                  </a:lnTo>
                  <a:lnTo>
                    <a:pt x="188110" y="26"/>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SMARTPenAnnotation128"/>
            <p:cNvSpPr/>
            <p:nvPr/>
          </p:nvSpPr>
          <p:spPr>
            <a:xfrm>
              <a:off x="2324746" y="4964906"/>
              <a:ext cx="189855" cy="57151"/>
            </a:xfrm>
            <a:custGeom>
              <a:avLst/>
              <a:gdLst/>
              <a:ahLst/>
              <a:cxnLst/>
              <a:rect l="0" t="0" r="0" b="0"/>
              <a:pathLst>
                <a:path w="189855" h="57151">
                  <a:moveTo>
                    <a:pt x="4116" y="57150"/>
                  </a:moveTo>
                  <a:lnTo>
                    <a:pt x="0" y="57150"/>
                  </a:lnTo>
                  <a:lnTo>
                    <a:pt x="3417" y="57150"/>
                  </a:lnTo>
                  <a:lnTo>
                    <a:pt x="4444" y="56356"/>
                  </a:lnTo>
                  <a:lnTo>
                    <a:pt x="5922" y="55033"/>
                  </a:lnTo>
                  <a:lnTo>
                    <a:pt x="7701" y="53358"/>
                  </a:lnTo>
                  <a:lnTo>
                    <a:pt x="9681" y="52240"/>
                  </a:lnTo>
                  <a:lnTo>
                    <a:pt x="13998" y="50999"/>
                  </a:lnTo>
                  <a:lnTo>
                    <a:pt x="18562" y="50447"/>
                  </a:lnTo>
                  <a:lnTo>
                    <a:pt x="20890" y="50300"/>
                  </a:lnTo>
                  <a:lnTo>
                    <a:pt x="23237" y="49409"/>
                  </a:lnTo>
                  <a:lnTo>
                    <a:pt x="25594" y="48020"/>
                  </a:lnTo>
                  <a:lnTo>
                    <a:pt x="27960" y="46301"/>
                  </a:lnTo>
                  <a:lnTo>
                    <a:pt x="31124" y="44361"/>
                  </a:lnTo>
                  <a:lnTo>
                    <a:pt x="34822" y="42274"/>
                  </a:lnTo>
                  <a:lnTo>
                    <a:pt x="43163" y="37839"/>
                  </a:lnTo>
                  <a:lnTo>
                    <a:pt x="52162" y="33221"/>
                  </a:lnTo>
                  <a:lnTo>
                    <a:pt x="56784" y="31672"/>
                  </a:lnTo>
                  <a:lnTo>
                    <a:pt x="61453" y="30640"/>
                  </a:lnTo>
                  <a:lnTo>
                    <a:pt x="66153" y="29951"/>
                  </a:lnTo>
                  <a:lnTo>
                    <a:pt x="70874" y="28699"/>
                  </a:lnTo>
                  <a:lnTo>
                    <a:pt x="75609" y="27070"/>
                  </a:lnTo>
                  <a:lnTo>
                    <a:pt x="80353" y="25190"/>
                  </a:lnTo>
                  <a:lnTo>
                    <a:pt x="85103" y="23143"/>
                  </a:lnTo>
                  <a:lnTo>
                    <a:pt x="94615" y="18752"/>
                  </a:lnTo>
                  <a:lnTo>
                    <a:pt x="98579" y="17265"/>
                  </a:lnTo>
                  <a:lnTo>
                    <a:pt x="102017" y="16272"/>
                  </a:lnTo>
                  <a:lnTo>
                    <a:pt x="105102" y="15610"/>
                  </a:lnTo>
                  <a:lnTo>
                    <a:pt x="108746" y="14376"/>
                  </a:lnTo>
                  <a:lnTo>
                    <a:pt x="112763" y="12759"/>
                  </a:lnTo>
                  <a:lnTo>
                    <a:pt x="117029" y="10887"/>
                  </a:lnTo>
                  <a:lnTo>
                    <a:pt x="121460" y="9639"/>
                  </a:lnTo>
                  <a:lnTo>
                    <a:pt x="126002" y="8807"/>
                  </a:lnTo>
                  <a:lnTo>
                    <a:pt x="130617" y="8253"/>
                  </a:lnTo>
                  <a:lnTo>
                    <a:pt x="134487" y="7883"/>
                  </a:lnTo>
                  <a:lnTo>
                    <a:pt x="137862" y="7636"/>
                  </a:lnTo>
                  <a:lnTo>
                    <a:pt x="140905" y="7472"/>
                  </a:lnTo>
                  <a:lnTo>
                    <a:pt x="150636" y="7290"/>
                  </a:lnTo>
                  <a:lnTo>
                    <a:pt x="168701" y="7172"/>
                  </a:lnTo>
                  <a:lnTo>
                    <a:pt x="171783" y="6369"/>
                  </a:lnTo>
                  <a:lnTo>
                    <a:pt x="174632" y="5040"/>
                  </a:lnTo>
                  <a:lnTo>
                    <a:pt x="177324" y="3360"/>
                  </a:lnTo>
                  <a:lnTo>
                    <a:pt x="179913" y="2240"/>
                  </a:lnTo>
                  <a:lnTo>
                    <a:pt x="182433" y="1493"/>
                  </a:lnTo>
                  <a:lnTo>
                    <a:pt x="18985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6" name="SMARTPenAnnotation129"/>
            <p:cNvSpPr/>
            <p:nvPr/>
          </p:nvSpPr>
          <p:spPr>
            <a:xfrm>
              <a:off x="2639154" y="4814896"/>
              <a:ext cx="196915" cy="271121"/>
            </a:xfrm>
            <a:custGeom>
              <a:avLst/>
              <a:gdLst/>
              <a:ahLst/>
              <a:cxnLst/>
              <a:rect l="0" t="0" r="0" b="0"/>
              <a:pathLst>
                <a:path w="196915" h="271121">
                  <a:moveTo>
                    <a:pt x="4033" y="57141"/>
                  </a:moveTo>
                  <a:lnTo>
                    <a:pt x="4033" y="39363"/>
                  </a:lnTo>
                  <a:lnTo>
                    <a:pt x="4827" y="37352"/>
                  </a:lnTo>
                  <a:lnTo>
                    <a:pt x="9736" y="30728"/>
                  </a:lnTo>
                  <a:lnTo>
                    <a:pt x="13976" y="26087"/>
                  </a:lnTo>
                  <a:lnTo>
                    <a:pt x="20826" y="19012"/>
                  </a:lnTo>
                  <a:lnTo>
                    <a:pt x="27882" y="11889"/>
                  </a:lnTo>
                  <a:lnTo>
                    <a:pt x="31045" y="10304"/>
                  </a:lnTo>
                  <a:lnTo>
                    <a:pt x="34741" y="9248"/>
                  </a:lnTo>
                  <a:lnTo>
                    <a:pt x="38793" y="8544"/>
                  </a:lnTo>
                  <a:lnTo>
                    <a:pt x="42287" y="7280"/>
                  </a:lnTo>
                  <a:lnTo>
                    <a:pt x="48287" y="3760"/>
                  </a:lnTo>
                  <a:lnTo>
                    <a:pt x="51792" y="2503"/>
                  </a:lnTo>
                  <a:lnTo>
                    <a:pt x="55716" y="1666"/>
                  </a:lnTo>
                  <a:lnTo>
                    <a:pt x="59920" y="1108"/>
                  </a:lnTo>
                  <a:lnTo>
                    <a:pt x="63516" y="736"/>
                  </a:lnTo>
                  <a:lnTo>
                    <a:pt x="69628" y="322"/>
                  </a:lnTo>
                  <a:lnTo>
                    <a:pt x="74991" y="138"/>
                  </a:lnTo>
                  <a:lnTo>
                    <a:pt x="84901" y="20"/>
                  </a:lnTo>
                  <a:lnTo>
                    <a:pt x="95904" y="0"/>
                  </a:lnTo>
                  <a:lnTo>
                    <a:pt x="99411" y="791"/>
                  </a:lnTo>
                  <a:lnTo>
                    <a:pt x="105425" y="3786"/>
                  </a:lnTo>
                  <a:lnTo>
                    <a:pt x="109482" y="6143"/>
                  </a:lnTo>
                  <a:lnTo>
                    <a:pt x="114475" y="10633"/>
                  </a:lnTo>
                  <a:lnTo>
                    <a:pt x="120982" y="16991"/>
                  </a:lnTo>
                  <a:lnTo>
                    <a:pt x="125596" y="23686"/>
                  </a:lnTo>
                  <a:lnTo>
                    <a:pt x="127937" y="27694"/>
                  </a:lnTo>
                  <a:lnTo>
                    <a:pt x="129499" y="31953"/>
                  </a:lnTo>
                  <a:lnTo>
                    <a:pt x="130539" y="36381"/>
                  </a:lnTo>
                  <a:lnTo>
                    <a:pt x="131233" y="40920"/>
                  </a:lnTo>
                  <a:lnTo>
                    <a:pt x="132489" y="45533"/>
                  </a:lnTo>
                  <a:lnTo>
                    <a:pt x="134121" y="50196"/>
                  </a:lnTo>
                  <a:lnTo>
                    <a:pt x="136002" y="54892"/>
                  </a:lnTo>
                  <a:lnTo>
                    <a:pt x="136462" y="59611"/>
                  </a:lnTo>
                  <a:lnTo>
                    <a:pt x="135976" y="64344"/>
                  </a:lnTo>
                  <a:lnTo>
                    <a:pt x="134857" y="69087"/>
                  </a:lnTo>
                  <a:lnTo>
                    <a:pt x="134111" y="74630"/>
                  </a:lnTo>
                  <a:lnTo>
                    <a:pt x="133615" y="80707"/>
                  </a:lnTo>
                  <a:lnTo>
                    <a:pt x="133283" y="87139"/>
                  </a:lnTo>
                  <a:lnTo>
                    <a:pt x="132915" y="100636"/>
                  </a:lnTo>
                  <a:lnTo>
                    <a:pt x="132817" y="107569"/>
                  </a:lnTo>
                  <a:lnTo>
                    <a:pt x="131164" y="114572"/>
                  </a:lnTo>
                  <a:lnTo>
                    <a:pt x="128474" y="121622"/>
                  </a:lnTo>
                  <a:lnTo>
                    <a:pt x="125094" y="128704"/>
                  </a:lnTo>
                  <a:lnTo>
                    <a:pt x="122840" y="135012"/>
                  </a:lnTo>
                  <a:lnTo>
                    <a:pt x="121338" y="140805"/>
                  </a:lnTo>
                  <a:lnTo>
                    <a:pt x="120336" y="146254"/>
                  </a:lnTo>
                  <a:lnTo>
                    <a:pt x="118875" y="152269"/>
                  </a:lnTo>
                  <a:lnTo>
                    <a:pt x="117107" y="158660"/>
                  </a:lnTo>
                  <a:lnTo>
                    <a:pt x="115134" y="165301"/>
                  </a:lnTo>
                  <a:lnTo>
                    <a:pt x="113026" y="171317"/>
                  </a:lnTo>
                  <a:lnTo>
                    <a:pt x="110826" y="176914"/>
                  </a:lnTo>
                  <a:lnTo>
                    <a:pt x="108566" y="182234"/>
                  </a:lnTo>
                  <a:lnTo>
                    <a:pt x="106265" y="188161"/>
                  </a:lnTo>
                  <a:lnTo>
                    <a:pt x="101593" y="201097"/>
                  </a:lnTo>
                  <a:lnTo>
                    <a:pt x="99235" y="207087"/>
                  </a:lnTo>
                  <a:lnTo>
                    <a:pt x="96870" y="212668"/>
                  </a:lnTo>
                  <a:lnTo>
                    <a:pt x="94499" y="217975"/>
                  </a:lnTo>
                  <a:lnTo>
                    <a:pt x="91331" y="222308"/>
                  </a:lnTo>
                  <a:lnTo>
                    <a:pt x="87632" y="225990"/>
                  </a:lnTo>
                  <a:lnTo>
                    <a:pt x="83578" y="229238"/>
                  </a:lnTo>
                  <a:lnTo>
                    <a:pt x="80876" y="232992"/>
                  </a:lnTo>
                  <a:lnTo>
                    <a:pt x="76278" y="245064"/>
                  </a:lnTo>
                  <a:lnTo>
                    <a:pt x="72390" y="251258"/>
                  </a:lnTo>
                  <a:lnTo>
                    <a:pt x="69448" y="254021"/>
                  </a:lnTo>
                  <a:lnTo>
                    <a:pt x="65899" y="256657"/>
                  </a:lnTo>
                  <a:lnTo>
                    <a:pt x="61946" y="259208"/>
                  </a:lnTo>
                  <a:lnTo>
                    <a:pt x="58517" y="260909"/>
                  </a:lnTo>
                  <a:lnTo>
                    <a:pt x="52590" y="262798"/>
                  </a:lnTo>
                  <a:lnTo>
                    <a:pt x="47309" y="265755"/>
                  </a:lnTo>
                  <a:lnTo>
                    <a:pt x="44790" y="267655"/>
                  </a:lnTo>
                  <a:lnTo>
                    <a:pt x="39874" y="269765"/>
                  </a:lnTo>
                  <a:lnTo>
                    <a:pt x="35044" y="270703"/>
                  </a:lnTo>
                  <a:lnTo>
                    <a:pt x="30251" y="271120"/>
                  </a:lnTo>
                  <a:lnTo>
                    <a:pt x="27862" y="270438"/>
                  </a:lnTo>
                  <a:lnTo>
                    <a:pt x="23090" y="267562"/>
                  </a:lnTo>
                  <a:lnTo>
                    <a:pt x="18324" y="265755"/>
                  </a:lnTo>
                  <a:lnTo>
                    <a:pt x="15941" y="265273"/>
                  </a:lnTo>
                  <a:lnTo>
                    <a:pt x="11178" y="262621"/>
                  </a:lnTo>
                  <a:lnTo>
                    <a:pt x="5444" y="258244"/>
                  </a:lnTo>
                  <a:lnTo>
                    <a:pt x="4974" y="257090"/>
                  </a:lnTo>
                  <a:lnTo>
                    <a:pt x="3518" y="250882"/>
                  </a:lnTo>
                  <a:lnTo>
                    <a:pt x="365" y="243525"/>
                  </a:lnTo>
                  <a:lnTo>
                    <a:pt x="0" y="240134"/>
                  </a:lnTo>
                  <a:lnTo>
                    <a:pt x="550" y="237081"/>
                  </a:lnTo>
                  <a:lnTo>
                    <a:pt x="1711" y="234250"/>
                  </a:lnTo>
                  <a:lnTo>
                    <a:pt x="3001" y="226873"/>
                  </a:lnTo>
                  <a:lnTo>
                    <a:pt x="3574" y="219096"/>
                  </a:lnTo>
                  <a:lnTo>
                    <a:pt x="3829" y="212994"/>
                  </a:lnTo>
                  <a:lnTo>
                    <a:pt x="6059" y="205520"/>
                  </a:lnTo>
                  <a:lnTo>
                    <a:pt x="7765" y="201304"/>
                  </a:lnTo>
                  <a:lnTo>
                    <a:pt x="9696" y="196906"/>
                  </a:lnTo>
                  <a:lnTo>
                    <a:pt x="13958" y="187786"/>
                  </a:lnTo>
                  <a:lnTo>
                    <a:pt x="18498" y="180557"/>
                  </a:lnTo>
                  <a:lnTo>
                    <a:pt x="23162" y="174699"/>
                  </a:lnTo>
                  <a:lnTo>
                    <a:pt x="27881" y="169449"/>
                  </a:lnTo>
                  <a:lnTo>
                    <a:pt x="32624" y="164470"/>
                  </a:lnTo>
                  <a:lnTo>
                    <a:pt x="38171" y="159612"/>
                  </a:lnTo>
                  <a:lnTo>
                    <a:pt x="41873" y="157205"/>
                  </a:lnTo>
                  <a:lnTo>
                    <a:pt x="45929" y="154807"/>
                  </a:lnTo>
                  <a:lnTo>
                    <a:pt x="49426" y="152414"/>
                  </a:lnTo>
                  <a:lnTo>
                    <a:pt x="55428" y="147639"/>
                  </a:lnTo>
                  <a:lnTo>
                    <a:pt x="60742" y="144987"/>
                  </a:lnTo>
                  <a:lnTo>
                    <a:pt x="66544" y="143809"/>
                  </a:lnTo>
                  <a:lnTo>
                    <a:pt x="70313" y="143495"/>
                  </a:lnTo>
                  <a:lnTo>
                    <a:pt x="77941" y="143145"/>
                  </a:lnTo>
                  <a:lnTo>
                    <a:pt x="83977" y="142990"/>
                  </a:lnTo>
                  <a:lnTo>
                    <a:pt x="87491" y="143743"/>
                  </a:lnTo>
                  <a:lnTo>
                    <a:pt x="91422" y="145038"/>
                  </a:lnTo>
                  <a:lnTo>
                    <a:pt x="95630" y="146695"/>
                  </a:lnTo>
                  <a:lnTo>
                    <a:pt x="100022" y="148594"/>
                  </a:lnTo>
                  <a:lnTo>
                    <a:pt x="109137" y="152820"/>
                  </a:lnTo>
                  <a:lnTo>
                    <a:pt x="112202" y="155058"/>
                  </a:lnTo>
                  <a:lnTo>
                    <a:pt x="114246" y="157345"/>
                  </a:lnTo>
                  <a:lnTo>
                    <a:pt x="118104" y="162795"/>
                  </a:lnTo>
                  <a:lnTo>
                    <a:pt x="121355" y="166470"/>
                  </a:lnTo>
                  <a:lnTo>
                    <a:pt x="128407" y="173994"/>
                  </a:lnTo>
                  <a:lnTo>
                    <a:pt x="134187" y="179984"/>
                  </a:lnTo>
                  <a:lnTo>
                    <a:pt x="139402" y="187409"/>
                  </a:lnTo>
                  <a:lnTo>
                    <a:pt x="144366" y="195207"/>
                  </a:lnTo>
                  <a:lnTo>
                    <a:pt x="149218" y="201318"/>
                  </a:lnTo>
                  <a:lnTo>
                    <a:pt x="154020" y="208797"/>
                  </a:lnTo>
                  <a:lnTo>
                    <a:pt x="158800" y="216619"/>
                  </a:lnTo>
                  <a:lnTo>
                    <a:pt x="163571" y="222741"/>
                  </a:lnTo>
                  <a:lnTo>
                    <a:pt x="168337" y="228107"/>
                  </a:lnTo>
                  <a:lnTo>
                    <a:pt x="173101" y="233139"/>
                  </a:lnTo>
                  <a:lnTo>
                    <a:pt x="177864" y="238021"/>
                  </a:lnTo>
                  <a:lnTo>
                    <a:pt x="180245" y="239640"/>
                  </a:lnTo>
                  <a:lnTo>
                    <a:pt x="185008" y="241439"/>
                  </a:lnTo>
                  <a:lnTo>
                    <a:pt x="186596" y="242713"/>
                  </a:lnTo>
                  <a:lnTo>
                    <a:pt x="187654" y="244355"/>
                  </a:lnTo>
                  <a:lnTo>
                    <a:pt x="188359" y="246245"/>
                  </a:lnTo>
                  <a:lnTo>
                    <a:pt x="189624" y="247504"/>
                  </a:lnTo>
                  <a:lnTo>
                    <a:pt x="191260" y="248343"/>
                  </a:lnTo>
                  <a:lnTo>
                    <a:pt x="196914" y="25002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SMARTPenAnnotation130"/>
            <p:cNvSpPr/>
            <p:nvPr/>
          </p:nvSpPr>
          <p:spPr>
            <a:xfrm>
              <a:off x="2914650" y="4729252"/>
              <a:ext cx="214216" cy="285661"/>
            </a:xfrm>
            <a:custGeom>
              <a:avLst/>
              <a:gdLst/>
              <a:ahLst/>
              <a:cxnLst/>
              <a:rect l="0" t="0" r="0" b="0"/>
              <a:pathLst>
                <a:path w="214216" h="285661">
                  <a:moveTo>
                    <a:pt x="0" y="99923"/>
                  </a:moveTo>
                  <a:lnTo>
                    <a:pt x="6150" y="99923"/>
                  </a:lnTo>
                  <a:lnTo>
                    <a:pt x="12667" y="94268"/>
                  </a:lnTo>
                  <a:lnTo>
                    <a:pt x="19133" y="87927"/>
                  </a:lnTo>
                  <a:lnTo>
                    <a:pt x="20409" y="86654"/>
                  </a:lnTo>
                  <a:lnTo>
                    <a:pt x="23094" y="86088"/>
                  </a:lnTo>
                  <a:lnTo>
                    <a:pt x="28254" y="85662"/>
                  </a:lnTo>
                  <a:lnTo>
                    <a:pt x="34697" y="91788"/>
                  </a:lnTo>
                  <a:lnTo>
                    <a:pt x="35629" y="92692"/>
                  </a:lnTo>
                  <a:lnTo>
                    <a:pt x="39484" y="92753"/>
                  </a:lnTo>
                  <a:lnTo>
                    <a:pt x="40610" y="93555"/>
                  </a:lnTo>
                  <a:lnTo>
                    <a:pt x="41361" y="94884"/>
                  </a:lnTo>
                  <a:lnTo>
                    <a:pt x="41861" y="96563"/>
                  </a:lnTo>
                  <a:lnTo>
                    <a:pt x="42988" y="97683"/>
                  </a:lnTo>
                  <a:lnTo>
                    <a:pt x="44534" y="98430"/>
                  </a:lnTo>
                  <a:lnTo>
                    <a:pt x="46358" y="98927"/>
                  </a:lnTo>
                  <a:lnTo>
                    <a:pt x="47574" y="100053"/>
                  </a:lnTo>
                  <a:lnTo>
                    <a:pt x="48384" y="101597"/>
                  </a:lnTo>
                  <a:lnTo>
                    <a:pt x="49285" y="105429"/>
                  </a:lnTo>
                  <a:lnTo>
                    <a:pt x="49943" y="114129"/>
                  </a:lnTo>
                  <a:lnTo>
                    <a:pt x="50005" y="121256"/>
                  </a:lnTo>
                  <a:lnTo>
                    <a:pt x="45890" y="121334"/>
                  </a:lnTo>
                  <a:lnTo>
                    <a:pt x="47647" y="121346"/>
                  </a:lnTo>
                  <a:lnTo>
                    <a:pt x="47640" y="121348"/>
                  </a:lnTo>
                  <a:lnTo>
                    <a:pt x="43095" y="121353"/>
                  </a:lnTo>
                  <a:lnTo>
                    <a:pt x="39139" y="117561"/>
                  </a:lnTo>
                  <a:lnTo>
                    <a:pt x="37999" y="115651"/>
                  </a:lnTo>
                  <a:lnTo>
                    <a:pt x="36732" y="111411"/>
                  </a:lnTo>
                  <a:lnTo>
                    <a:pt x="35600" y="109963"/>
                  </a:lnTo>
                  <a:lnTo>
                    <a:pt x="34052" y="108998"/>
                  </a:lnTo>
                  <a:lnTo>
                    <a:pt x="32226" y="108353"/>
                  </a:lnTo>
                  <a:lnTo>
                    <a:pt x="31009" y="107131"/>
                  </a:lnTo>
                  <a:lnTo>
                    <a:pt x="30198" y="105522"/>
                  </a:lnTo>
                  <a:lnTo>
                    <a:pt x="29656" y="103655"/>
                  </a:lnTo>
                  <a:lnTo>
                    <a:pt x="26939" y="99465"/>
                  </a:lnTo>
                  <a:lnTo>
                    <a:pt x="20946" y="92643"/>
                  </a:lnTo>
                  <a:lnTo>
                    <a:pt x="18726" y="90307"/>
                  </a:lnTo>
                  <a:lnTo>
                    <a:pt x="17247" y="87956"/>
                  </a:lnTo>
                  <a:lnTo>
                    <a:pt x="15602" y="83227"/>
                  </a:lnTo>
                  <a:lnTo>
                    <a:pt x="14677" y="76102"/>
                  </a:lnTo>
                  <a:lnTo>
                    <a:pt x="14364" y="67377"/>
                  </a:lnTo>
                  <a:lnTo>
                    <a:pt x="14292" y="58735"/>
                  </a:lnTo>
                  <a:lnTo>
                    <a:pt x="14290" y="58177"/>
                  </a:lnTo>
                  <a:lnTo>
                    <a:pt x="18080" y="53599"/>
                  </a:lnTo>
                  <a:lnTo>
                    <a:pt x="19991" y="52371"/>
                  </a:lnTo>
                  <a:lnTo>
                    <a:pt x="26472" y="49850"/>
                  </a:lnTo>
                  <a:lnTo>
                    <a:pt x="31080" y="46447"/>
                  </a:lnTo>
                  <a:lnTo>
                    <a:pt x="33420" y="45222"/>
                  </a:lnTo>
                  <a:lnTo>
                    <a:pt x="38136" y="43861"/>
                  </a:lnTo>
                  <a:lnTo>
                    <a:pt x="42878" y="43257"/>
                  </a:lnTo>
                  <a:lnTo>
                    <a:pt x="45254" y="43095"/>
                  </a:lnTo>
                  <a:lnTo>
                    <a:pt x="47632" y="42194"/>
                  </a:lnTo>
                  <a:lnTo>
                    <a:pt x="52390" y="39076"/>
                  </a:lnTo>
                  <a:lnTo>
                    <a:pt x="57151" y="37161"/>
                  </a:lnTo>
                  <a:lnTo>
                    <a:pt x="62706" y="35516"/>
                  </a:lnTo>
                  <a:lnTo>
                    <a:pt x="66410" y="33966"/>
                  </a:lnTo>
                  <a:lnTo>
                    <a:pt x="70467" y="32139"/>
                  </a:lnTo>
                  <a:lnTo>
                    <a:pt x="77091" y="30109"/>
                  </a:lnTo>
                  <a:lnTo>
                    <a:pt x="83475" y="29207"/>
                  </a:lnTo>
                  <a:lnTo>
                    <a:pt x="87400" y="28966"/>
                  </a:lnTo>
                  <a:lnTo>
                    <a:pt x="91604" y="28806"/>
                  </a:lnTo>
                  <a:lnTo>
                    <a:pt x="95994" y="27905"/>
                  </a:lnTo>
                  <a:lnTo>
                    <a:pt x="100508" y="26511"/>
                  </a:lnTo>
                  <a:lnTo>
                    <a:pt x="105105" y="24788"/>
                  </a:lnTo>
                  <a:lnTo>
                    <a:pt x="109758" y="22845"/>
                  </a:lnTo>
                  <a:lnTo>
                    <a:pt x="114447" y="20756"/>
                  </a:lnTo>
                  <a:lnTo>
                    <a:pt x="119160" y="18570"/>
                  </a:lnTo>
                  <a:lnTo>
                    <a:pt x="123890" y="17113"/>
                  </a:lnTo>
                  <a:lnTo>
                    <a:pt x="128631" y="16141"/>
                  </a:lnTo>
                  <a:lnTo>
                    <a:pt x="133379" y="15493"/>
                  </a:lnTo>
                  <a:lnTo>
                    <a:pt x="138131" y="14267"/>
                  </a:lnTo>
                  <a:lnTo>
                    <a:pt x="142887" y="12657"/>
                  </a:lnTo>
                  <a:lnTo>
                    <a:pt x="147646" y="10789"/>
                  </a:lnTo>
                  <a:lnTo>
                    <a:pt x="151612" y="9544"/>
                  </a:lnTo>
                  <a:lnTo>
                    <a:pt x="158135" y="8160"/>
                  </a:lnTo>
                  <a:lnTo>
                    <a:pt x="163680" y="7546"/>
                  </a:lnTo>
                  <a:lnTo>
                    <a:pt x="166270" y="7382"/>
                  </a:lnTo>
                  <a:lnTo>
                    <a:pt x="169584" y="6479"/>
                  </a:lnTo>
                  <a:lnTo>
                    <a:pt x="173381" y="5083"/>
                  </a:lnTo>
                  <a:lnTo>
                    <a:pt x="177500" y="3359"/>
                  </a:lnTo>
                  <a:lnTo>
                    <a:pt x="184193" y="1442"/>
                  </a:lnTo>
                  <a:lnTo>
                    <a:pt x="191165" y="213"/>
                  </a:lnTo>
                  <a:lnTo>
                    <a:pt x="196165" y="0"/>
                  </a:lnTo>
                  <a:lnTo>
                    <a:pt x="198245" y="764"/>
                  </a:lnTo>
                  <a:lnTo>
                    <a:pt x="204172" y="4837"/>
                  </a:lnTo>
                  <a:lnTo>
                    <a:pt x="205836" y="6069"/>
                  </a:lnTo>
                  <a:lnTo>
                    <a:pt x="208693" y="6616"/>
                  </a:lnTo>
                  <a:lnTo>
                    <a:pt x="210566" y="6762"/>
                  </a:lnTo>
                  <a:lnTo>
                    <a:pt x="211815" y="7653"/>
                  </a:lnTo>
                  <a:lnTo>
                    <a:pt x="212647" y="9041"/>
                  </a:lnTo>
                  <a:lnTo>
                    <a:pt x="213983" y="13179"/>
                  </a:lnTo>
                  <a:lnTo>
                    <a:pt x="214215" y="17688"/>
                  </a:lnTo>
                  <a:lnTo>
                    <a:pt x="213453" y="19699"/>
                  </a:lnTo>
                  <a:lnTo>
                    <a:pt x="209383" y="26323"/>
                  </a:lnTo>
                  <a:lnTo>
                    <a:pt x="208153" y="30964"/>
                  </a:lnTo>
                  <a:lnTo>
                    <a:pt x="207606" y="37789"/>
                  </a:lnTo>
                  <a:lnTo>
                    <a:pt x="207460" y="41831"/>
                  </a:lnTo>
                  <a:lnTo>
                    <a:pt x="205181" y="50557"/>
                  </a:lnTo>
                  <a:lnTo>
                    <a:pt x="203462" y="55105"/>
                  </a:lnTo>
                  <a:lnTo>
                    <a:pt x="202316" y="59726"/>
                  </a:lnTo>
                  <a:lnTo>
                    <a:pt x="201553" y="64393"/>
                  </a:lnTo>
                  <a:lnTo>
                    <a:pt x="201043" y="69093"/>
                  </a:lnTo>
                  <a:lnTo>
                    <a:pt x="200704" y="73813"/>
                  </a:lnTo>
                  <a:lnTo>
                    <a:pt x="200477" y="78547"/>
                  </a:lnTo>
                  <a:lnTo>
                    <a:pt x="200326" y="83291"/>
                  </a:lnTo>
                  <a:lnTo>
                    <a:pt x="199432" y="88041"/>
                  </a:lnTo>
                  <a:lnTo>
                    <a:pt x="198042" y="92795"/>
                  </a:lnTo>
                  <a:lnTo>
                    <a:pt x="196322" y="97552"/>
                  </a:lnTo>
                  <a:lnTo>
                    <a:pt x="195175" y="102311"/>
                  </a:lnTo>
                  <a:lnTo>
                    <a:pt x="194410" y="107071"/>
                  </a:lnTo>
                  <a:lnTo>
                    <a:pt x="193900" y="111832"/>
                  </a:lnTo>
                  <a:lnTo>
                    <a:pt x="193561" y="117387"/>
                  </a:lnTo>
                  <a:lnTo>
                    <a:pt x="193183" y="129910"/>
                  </a:lnTo>
                  <a:lnTo>
                    <a:pt x="192970" y="146555"/>
                  </a:lnTo>
                  <a:lnTo>
                    <a:pt x="192147" y="152442"/>
                  </a:lnTo>
                  <a:lnTo>
                    <a:pt x="190804" y="158748"/>
                  </a:lnTo>
                  <a:lnTo>
                    <a:pt x="189115" y="165333"/>
                  </a:lnTo>
                  <a:lnTo>
                    <a:pt x="187195" y="171311"/>
                  </a:lnTo>
                  <a:lnTo>
                    <a:pt x="185122" y="176884"/>
                  </a:lnTo>
                  <a:lnTo>
                    <a:pt x="182946" y="182186"/>
                  </a:lnTo>
                  <a:lnTo>
                    <a:pt x="181495" y="188103"/>
                  </a:lnTo>
                  <a:lnTo>
                    <a:pt x="180528" y="194428"/>
                  </a:lnTo>
                  <a:lnTo>
                    <a:pt x="179883" y="201026"/>
                  </a:lnTo>
                  <a:lnTo>
                    <a:pt x="179453" y="207012"/>
                  </a:lnTo>
                  <a:lnTo>
                    <a:pt x="179166" y="212591"/>
                  </a:lnTo>
                  <a:lnTo>
                    <a:pt x="178848" y="223022"/>
                  </a:lnTo>
                  <a:lnTo>
                    <a:pt x="178627" y="247465"/>
                  </a:lnTo>
                  <a:lnTo>
                    <a:pt x="178593" y="28566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SMARTPenAnnotation131"/>
            <p:cNvSpPr/>
            <p:nvPr/>
          </p:nvSpPr>
          <p:spPr>
            <a:xfrm>
              <a:off x="4271962" y="4371975"/>
              <a:ext cx="207162" cy="371447"/>
            </a:xfrm>
            <a:custGeom>
              <a:avLst/>
              <a:gdLst/>
              <a:ahLst/>
              <a:cxnLst/>
              <a:rect l="0" t="0" r="0" b="0"/>
              <a:pathLst>
                <a:path w="207162" h="371447">
                  <a:moveTo>
                    <a:pt x="14288" y="0"/>
                  </a:moveTo>
                  <a:lnTo>
                    <a:pt x="14288" y="17698"/>
                  </a:lnTo>
                  <a:lnTo>
                    <a:pt x="15082" y="19736"/>
                  </a:lnTo>
                  <a:lnTo>
                    <a:pt x="19197" y="26397"/>
                  </a:lnTo>
                  <a:lnTo>
                    <a:pt x="20438" y="31046"/>
                  </a:lnTo>
                  <a:lnTo>
                    <a:pt x="21137" y="41919"/>
                  </a:lnTo>
                  <a:lnTo>
                    <a:pt x="21344" y="51402"/>
                  </a:lnTo>
                  <a:lnTo>
                    <a:pt x="22167" y="54112"/>
                  </a:lnTo>
                  <a:lnTo>
                    <a:pt x="26324" y="62511"/>
                  </a:lnTo>
                  <a:lnTo>
                    <a:pt x="27908" y="73907"/>
                  </a:lnTo>
                  <a:lnTo>
                    <a:pt x="28279" y="79943"/>
                  </a:lnTo>
                  <a:lnTo>
                    <a:pt x="29171" y="82664"/>
                  </a:lnTo>
                  <a:lnTo>
                    <a:pt x="33426" y="90286"/>
                  </a:lnTo>
                  <a:lnTo>
                    <a:pt x="34700" y="95160"/>
                  </a:lnTo>
                  <a:lnTo>
                    <a:pt x="35833" y="96778"/>
                  </a:lnTo>
                  <a:lnTo>
                    <a:pt x="37383" y="97856"/>
                  </a:lnTo>
                  <a:lnTo>
                    <a:pt x="39209" y="98574"/>
                  </a:lnTo>
                  <a:lnTo>
                    <a:pt x="40427" y="99847"/>
                  </a:lnTo>
                  <a:lnTo>
                    <a:pt x="41239" y="101490"/>
                  </a:lnTo>
                  <a:lnTo>
                    <a:pt x="41780" y="103378"/>
                  </a:lnTo>
                  <a:lnTo>
                    <a:pt x="44498" y="107594"/>
                  </a:lnTo>
                  <a:lnTo>
                    <a:pt x="46334" y="109829"/>
                  </a:lnTo>
                  <a:lnTo>
                    <a:pt x="47558" y="112113"/>
                  </a:lnTo>
                  <a:lnTo>
                    <a:pt x="48918" y="116768"/>
                  </a:lnTo>
                  <a:lnTo>
                    <a:pt x="50075" y="118326"/>
                  </a:lnTo>
                  <a:lnTo>
                    <a:pt x="51639" y="119365"/>
                  </a:lnTo>
                  <a:lnTo>
                    <a:pt x="55495" y="120520"/>
                  </a:lnTo>
                  <a:lnTo>
                    <a:pt x="59854" y="121032"/>
                  </a:lnTo>
                  <a:lnTo>
                    <a:pt x="62128" y="121963"/>
                  </a:lnTo>
                  <a:lnTo>
                    <a:pt x="66771" y="125114"/>
                  </a:lnTo>
                  <a:lnTo>
                    <a:pt x="71480" y="127044"/>
                  </a:lnTo>
                  <a:lnTo>
                    <a:pt x="76219" y="127901"/>
                  </a:lnTo>
                  <a:lnTo>
                    <a:pt x="80971" y="128282"/>
                  </a:lnTo>
                  <a:lnTo>
                    <a:pt x="83350" y="127590"/>
                  </a:lnTo>
                  <a:lnTo>
                    <a:pt x="88109" y="124704"/>
                  </a:lnTo>
                  <a:lnTo>
                    <a:pt x="92870" y="122893"/>
                  </a:lnTo>
                  <a:lnTo>
                    <a:pt x="97632" y="122088"/>
                  </a:lnTo>
                  <a:lnTo>
                    <a:pt x="102394" y="121730"/>
                  </a:lnTo>
                  <a:lnTo>
                    <a:pt x="104775" y="120840"/>
                  </a:lnTo>
                  <a:lnTo>
                    <a:pt x="109538" y="117736"/>
                  </a:lnTo>
                  <a:lnTo>
                    <a:pt x="114300" y="113710"/>
                  </a:lnTo>
                  <a:lnTo>
                    <a:pt x="119063" y="109275"/>
                  </a:lnTo>
                  <a:lnTo>
                    <a:pt x="128588" y="99960"/>
                  </a:lnTo>
                  <a:lnTo>
                    <a:pt x="145256" y="83340"/>
                  </a:lnTo>
                  <a:lnTo>
                    <a:pt x="146844" y="80166"/>
                  </a:lnTo>
                  <a:lnTo>
                    <a:pt x="149872" y="68908"/>
                  </a:lnTo>
                  <a:lnTo>
                    <a:pt x="155443" y="59399"/>
                  </a:lnTo>
                  <a:lnTo>
                    <a:pt x="159838" y="51270"/>
                  </a:lnTo>
                  <a:lnTo>
                    <a:pt x="162321" y="42366"/>
                  </a:lnTo>
                  <a:lnTo>
                    <a:pt x="162982" y="37769"/>
                  </a:lnTo>
                  <a:lnTo>
                    <a:pt x="165834" y="30544"/>
                  </a:lnTo>
                  <a:lnTo>
                    <a:pt x="168954" y="24688"/>
                  </a:lnTo>
                  <a:lnTo>
                    <a:pt x="171505" y="16928"/>
                  </a:lnTo>
                  <a:lnTo>
                    <a:pt x="177503" y="8589"/>
                  </a:lnTo>
                  <a:lnTo>
                    <a:pt x="178109" y="5669"/>
                  </a:lnTo>
                  <a:lnTo>
                    <a:pt x="178593" y="2"/>
                  </a:lnTo>
                  <a:lnTo>
                    <a:pt x="172443" y="0"/>
                  </a:lnTo>
                  <a:lnTo>
                    <a:pt x="172112" y="794"/>
                  </a:lnTo>
                  <a:lnTo>
                    <a:pt x="171537" y="6150"/>
                  </a:lnTo>
                  <a:lnTo>
                    <a:pt x="176377" y="17560"/>
                  </a:lnTo>
                  <a:lnTo>
                    <a:pt x="177609" y="23150"/>
                  </a:lnTo>
                  <a:lnTo>
                    <a:pt x="178302" y="34552"/>
                  </a:lnTo>
                  <a:lnTo>
                    <a:pt x="178507" y="47984"/>
                  </a:lnTo>
                  <a:lnTo>
                    <a:pt x="180672" y="57310"/>
                  </a:lnTo>
                  <a:lnTo>
                    <a:pt x="183486" y="66746"/>
                  </a:lnTo>
                  <a:lnTo>
                    <a:pt x="184737" y="76231"/>
                  </a:lnTo>
                  <a:lnTo>
                    <a:pt x="187409" y="85738"/>
                  </a:lnTo>
                  <a:lnTo>
                    <a:pt x="190450" y="95256"/>
                  </a:lnTo>
                  <a:lnTo>
                    <a:pt x="191800" y="104777"/>
                  </a:lnTo>
                  <a:lnTo>
                    <a:pt x="194518" y="114301"/>
                  </a:lnTo>
                  <a:lnTo>
                    <a:pt x="196353" y="119063"/>
                  </a:lnTo>
                  <a:lnTo>
                    <a:pt x="197577" y="124619"/>
                  </a:lnTo>
                  <a:lnTo>
                    <a:pt x="198393" y="130704"/>
                  </a:lnTo>
                  <a:lnTo>
                    <a:pt x="199300" y="142228"/>
                  </a:lnTo>
                  <a:lnTo>
                    <a:pt x="199703" y="149996"/>
                  </a:lnTo>
                  <a:lnTo>
                    <a:pt x="201999" y="160327"/>
                  </a:lnTo>
                  <a:lnTo>
                    <a:pt x="203722" y="166416"/>
                  </a:lnTo>
                  <a:lnTo>
                    <a:pt x="205637" y="177414"/>
                  </a:lnTo>
                  <a:lnTo>
                    <a:pt x="206488" y="187594"/>
                  </a:lnTo>
                  <a:lnTo>
                    <a:pt x="206866" y="197411"/>
                  </a:lnTo>
                  <a:lnTo>
                    <a:pt x="207079" y="211862"/>
                  </a:lnTo>
                  <a:lnTo>
                    <a:pt x="207161" y="244292"/>
                  </a:lnTo>
                  <a:lnTo>
                    <a:pt x="205049" y="255682"/>
                  </a:lnTo>
                  <a:lnTo>
                    <a:pt x="202258" y="266036"/>
                  </a:lnTo>
                  <a:lnTo>
                    <a:pt x="201017" y="275930"/>
                  </a:lnTo>
                  <a:lnTo>
                    <a:pt x="198350" y="283502"/>
                  </a:lnTo>
                  <a:lnTo>
                    <a:pt x="192385" y="294344"/>
                  </a:lnTo>
                  <a:lnTo>
                    <a:pt x="183258" y="312230"/>
                  </a:lnTo>
                  <a:lnTo>
                    <a:pt x="178550" y="319479"/>
                  </a:lnTo>
                  <a:lnTo>
                    <a:pt x="176183" y="322523"/>
                  </a:lnTo>
                  <a:lnTo>
                    <a:pt x="173019" y="325347"/>
                  </a:lnTo>
                  <a:lnTo>
                    <a:pt x="169321" y="328023"/>
                  </a:lnTo>
                  <a:lnTo>
                    <a:pt x="165268" y="330600"/>
                  </a:lnTo>
                  <a:lnTo>
                    <a:pt x="161773" y="333113"/>
                  </a:lnTo>
                  <a:lnTo>
                    <a:pt x="155772" y="338020"/>
                  </a:lnTo>
                  <a:lnTo>
                    <a:pt x="152267" y="340441"/>
                  </a:lnTo>
                  <a:lnTo>
                    <a:pt x="148342" y="342848"/>
                  </a:lnTo>
                  <a:lnTo>
                    <a:pt x="144138" y="345246"/>
                  </a:lnTo>
                  <a:lnTo>
                    <a:pt x="135235" y="350028"/>
                  </a:lnTo>
                  <a:lnTo>
                    <a:pt x="116584" y="359565"/>
                  </a:lnTo>
                  <a:lnTo>
                    <a:pt x="111854" y="361154"/>
                  </a:lnTo>
                  <a:lnTo>
                    <a:pt x="107113" y="362213"/>
                  </a:lnTo>
                  <a:lnTo>
                    <a:pt x="102365" y="362919"/>
                  </a:lnTo>
                  <a:lnTo>
                    <a:pt x="97612" y="364183"/>
                  </a:lnTo>
                  <a:lnTo>
                    <a:pt x="92856" y="365820"/>
                  </a:lnTo>
                  <a:lnTo>
                    <a:pt x="88098" y="367705"/>
                  </a:lnTo>
                  <a:lnTo>
                    <a:pt x="83338" y="368961"/>
                  </a:lnTo>
                  <a:lnTo>
                    <a:pt x="78577" y="369799"/>
                  </a:lnTo>
                  <a:lnTo>
                    <a:pt x="73816" y="370358"/>
                  </a:lnTo>
                  <a:lnTo>
                    <a:pt x="69848" y="370730"/>
                  </a:lnTo>
                  <a:lnTo>
                    <a:pt x="66409" y="370978"/>
                  </a:lnTo>
                  <a:lnTo>
                    <a:pt x="63323" y="371144"/>
                  </a:lnTo>
                  <a:lnTo>
                    <a:pt x="55660" y="371328"/>
                  </a:lnTo>
                  <a:lnTo>
                    <a:pt x="41598" y="371446"/>
                  </a:lnTo>
                  <a:lnTo>
                    <a:pt x="38050" y="370661"/>
                  </a:lnTo>
                  <a:lnTo>
                    <a:pt x="34099" y="369345"/>
                  </a:lnTo>
                  <a:lnTo>
                    <a:pt x="29876" y="367674"/>
                  </a:lnTo>
                  <a:lnTo>
                    <a:pt x="26267" y="366559"/>
                  </a:lnTo>
                  <a:lnTo>
                    <a:pt x="20141" y="365321"/>
                  </a:lnTo>
                  <a:lnTo>
                    <a:pt x="14772" y="362654"/>
                  </a:lnTo>
                  <a:lnTo>
                    <a:pt x="12229" y="360832"/>
                  </a:lnTo>
                  <a:lnTo>
                    <a:pt x="7288" y="354574"/>
                  </a:lnTo>
                  <a:lnTo>
                    <a:pt x="1439" y="345206"/>
                  </a:lnTo>
                  <a:lnTo>
                    <a:pt x="639" y="341808"/>
                  </a:lnTo>
                  <a:lnTo>
                    <a:pt x="0" y="3357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SMARTPenAnnotation132"/>
            <p:cNvSpPr/>
            <p:nvPr/>
          </p:nvSpPr>
          <p:spPr>
            <a:xfrm>
              <a:off x="4629150" y="4386262"/>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SMARTPenAnnotation133"/>
            <p:cNvSpPr/>
            <p:nvPr/>
          </p:nvSpPr>
          <p:spPr>
            <a:xfrm>
              <a:off x="4629150" y="4343400"/>
              <a:ext cx="214313" cy="42863"/>
            </a:xfrm>
            <a:custGeom>
              <a:avLst/>
              <a:gdLst/>
              <a:ahLst/>
              <a:cxnLst/>
              <a:rect l="0" t="0" r="0" b="0"/>
              <a:pathLst>
                <a:path w="214313" h="42863">
                  <a:moveTo>
                    <a:pt x="0" y="42862"/>
                  </a:moveTo>
                  <a:lnTo>
                    <a:pt x="0" y="39070"/>
                  </a:lnTo>
                  <a:lnTo>
                    <a:pt x="794" y="37952"/>
                  </a:lnTo>
                  <a:lnTo>
                    <a:pt x="2116" y="37208"/>
                  </a:lnTo>
                  <a:lnTo>
                    <a:pt x="6150" y="36012"/>
                  </a:lnTo>
                  <a:lnTo>
                    <a:pt x="10641" y="35805"/>
                  </a:lnTo>
                  <a:lnTo>
                    <a:pt x="11857" y="34983"/>
                  </a:lnTo>
                  <a:lnTo>
                    <a:pt x="12667" y="33640"/>
                  </a:lnTo>
                  <a:lnTo>
                    <a:pt x="13207" y="31952"/>
                  </a:lnTo>
                  <a:lnTo>
                    <a:pt x="15155" y="30032"/>
                  </a:lnTo>
                  <a:lnTo>
                    <a:pt x="18040" y="27959"/>
                  </a:lnTo>
                  <a:lnTo>
                    <a:pt x="21552" y="25783"/>
                  </a:lnTo>
                  <a:lnTo>
                    <a:pt x="24686" y="24332"/>
                  </a:lnTo>
                  <a:lnTo>
                    <a:pt x="27570" y="23365"/>
                  </a:lnTo>
                  <a:lnTo>
                    <a:pt x="30286" y="22721"/>
                  </a:lnTo>
                  <a:lnTo>
                    <a:pt x="33684" y="21497"/>
                  </a:lnTo>
                  <a:lnTo>
                    <a:pt x="37538" y="19887"/>
                  </a:lnTo>
                  <a:lnTo>
                    <a:pt x="41693" y="18020"/>
                  </a:lnTo>
                  <a:lnTo>
                    <a:pt x="45258" y="16776"/>
                  </a:lnTo>
                  <a:lnTo>
                    <a:pt x="48428" y="15947"/>
                  </a:lnTo>
                  <a:lnTo>
                    <a:pt x="51335" y="15394"/>
                  </a:lnTo>
                  <a:lnTo>
                    <a:pt x="54861" y="14231"/>
                  </a:lnTo>
                  <a:lnTo>
                    <a:pt x="58799" y="12662"/>
                  </a:lnTo>
                  <a:lnTo>
                    <a:pt x="63011" y="10822"/>
                  </a:lnTo>
                  <a:lnTo>
                    <a:pt x="67407" y="9596"/>
                  </a:lnTo>
                  <a:lnTo>
                    <a:pt x="71926" y="8778"/>
                  </a:lnTo>
                  <a:lnTo>
                    <a:pt x="76525" y="8233"/>
                  </a:lnTo>
                  <a:lnTo>
                    <a:pt x="81179" y="7870"/>
                  </a:lnTo>
                  <a:lnTo>
                    <a:pt x="85869" y="7628"/>
                  </a:lnTo>
                  <a:lnTo>
                    <a:pt x="90584" y="7466"/>
                  </a:lnTo>
                  <a:lnTo>
                    <a:pt x="95314" y="6565"/>
                  </a:lnTo>
                  <a:lnTo>
                    <a:pt x="100055" y="5170"/>
                  </a:lnTo>
                  <a:lnTo>
                    <a:pt x="104804" y="3447"/>
                  </a:lnTo>
                  <a:lnTo>
                    <a:pt x="109556" y="2298"/>
                  </a:lnTo>
                  <a:lnTo>
                    <a:pt x="114312" y="1532"/>
                  </a:lnTo>
                  <a:lnTo>
                    <a:pt x="119071" y="1021"/>
                  </a:lnTo>
                  <a:lnTo>
                    <a:pt x="123037" y="680"/>
                  </a:lnTo>
                  <a:lnTo>
                    <a:pt x="129560" y="302"/>
                  </a:lnTo>
                  <a:lnTo>
                    <a:pt x="139338" y="134"/>
                  </a:lnTo>
                  <a:lnTo>
                    <a:pt x="193920" y="0"/>
                  </a:lnTo>
                  <a:lnTo>
                    <a:pt x="196749" y="794"/>
                  </a:lnTo>
                  <a:lnTo>
                    <a:pt x="199428" y="2116"/>
                  </a:lnTo>
                  <a:lnTo>
                    <a:pt x="202008" y="3792"/>
                  </a:lnTo>
                  <a:lnTo>
                    <a:pt x="204522" y="4909"/>
                  </a:lnTo>
                  <a:lnTo>
                    <a:pt x="209432" y="6150"/>
                  </a:lnTo>
                  <a:lnTo>
                    <a:pt x="214312" y="7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SMARTPenAnnotation134"/>
            <p:cNvSpPr/>
            <p:nvPr/>
          </p:nvSpPr>
          <p:spPr>
            <a:xfrm>
              <a:off x="4657725" y="4407693"/>
              <a:ext cx="192882" cy="57151"/>
            </a:xfrm>
            <a:custGeom>
              <a:avLst/>
              <a:gdLst/>
              <a:ahLst/>
              <a:cxnLst/>
              <a:rect l="0" t="0" r="0" b="0"/>
              <a:pathLst>
                <a:path w="192882" h="57151">
                  <a:moveTo>
                    <a:pt x="0" y="57150"/>
                  </a:moveTo>
                  <a:lnTo>
                    <a:pt x="6150" y="50999"/>
                  </a:lnTo>
                  <a:lnTo>
                    <a:pt x="8819" y="50448"/>
                  </a:lnTo>
                  <a:lnTo>
                    <a:pt x="10641" y="50301"/>
                  </a:lnTo>
                  <a:lnTo>
                    <a:pt x="12651" y="49409"/>
                  </a:lnTo>
                  <a:lnTo>
                    <a:pt x="14783" y="48021"/>
                  </a:lnTo>
                  <a:lnTo>
                    <a:pt x="17000" y="46301"/>
                  </a:lnTo>
                  <a:lnTo>
                    <a:pt x="20064" y="45155"/>
                  </a:lnTo>
                  <a:lnTo>
                    <a:pt x="23695" y="44391"/>
                  </a:lnTo>
                  <a:lnTo>
                    <a:pt x="27702" y="43882"/>
                  </a:lnTo>
                  <a:lnTo>
                    <a:pt x="31169" y="43542"/>
                  </a:lnTo>
                  <a:lnTo>
                    <a:pt x="37135" y="43164"/>
                  </a:lnTo>
                  <a:lnTo>
                    <a:pt x="40632" y="42270"/>
                  </a:lnTo>
                  <a:lnTo>
                    <a:pt x="44550" y="40880"/>
                  </a:lnTo>
                  <a:lnTo>
                    <a:pt x="48750" y="39160"/>
                  </a:lnTo>
                  <a:lnTo>
                    <a:pt x="52344" y="38013"/>
                  </a:lnTo>
                  <a:lnTo>
                    <a:pt x="55533" y="37248"/>
                  </a:lnTo>
                  <a:lnTo>
                    <a:pt x="58453" y="36738"/>
                  </a:lnTo>
                  <a:lnTo>
                    <a:pt x="62781" y="35605"/>
                  </a:lnTo>
                  <a:lnTo>
                    <a:pt x="68048" y="34056"/>
                  </a:lnTo>
                  <a:lnTo>
                    <a:pt x="73940" y="32229"/>
                  </a:lnTo>
                  <a:lnTo>
                    <a:pt x="78662" y="30217"/>
                  </a:lnTo>
                  <a:lnTo>
                    <a:pt x="82603" y="28083"/>
                  </a:lnTo>
                  <a:lnTo>
                    <a:pt x="86025" y="25865"/>
                  </a:lnTo>
                  <a:lnTo>
                    <a:pt x="89894" y="24387"/>
                  </a:lnTo>
                  <a:lnTo>
                    <a:pt x="94060" y="23402"/>
                  </a:lnTo>
                  <a:lnTo>
                    <a:pt x="98426" y="22745"/>
                  </a:lnTo>
                  <a:lnTo>
                    <a:pt x="103717" y="21514"/>
                  </a:lnTo>
                  <a:lnTo>
                    <a:pt x="109626" y="19899"/>
                  </a:lnTo>
                  <a:lnTo>
                    <a:pt x="115946" y="18028"/>
                  </a:lnTo>
                  <a:lnTo>
                    <a:pt x="121747" y="16781"/>
                  </a:lnTo>
                  <a:lnTo>
                    <a:pt x="127202" y="15950"/>
                  </a:lnTo>
                  <a:lnTo>
                    <a:pt x="132426" y="15396"/>
                  </a:lnTo>
                  <a:lnTo>
                    <a:pt x="137497" y="14233"/>
                  </a:lnTo>
                  <a:lnTo>
                    <a:pt x="142464" y="12664"/>
                  </a:lnTo>
                  <a:lnTo>
                    <a:pt x="147363" y="10824"/>
                  </a:lnTo>
                  <a:lnTo>
                    <a:pt x="152217" y="9597"/>
                  </a:lnTo>
                  <a:lnTo>
                    <a:pt x="157040" y="8780"/>
                  </a:lnTo>
                  <a:lnTo>
                    <a:pt x="161843" y="8235"/>
                  </a:lnTo>
                  <a:lnTo>
                    <a:pt x="167427" y="7077"/>
                  </a:lnTo>
                  <a:lnTo>
                    <a:pt x="173530" y="5512"/>
                  </a:lnTo>
                  <a:lnTo>
                    <a:pt x="19288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SMARTPenAnnotation135"/>
            <p:cNvSpPr/>
            <p:nvPr/>
          </p:nvSpPr>
          <p:spPr>
            <a:xfrm>
              <a:off x="5000625" y="4214820"/>
              <a:ext cx="42863" cy="271456"/>
            </a:xfrm>
            <a:custGeom>
              <a:avLst/>
              <a:gdLst/>
              <a:ahLst/>
              <a:cxnLst/>
              <a:rect l="0" t="0" r="0" b="0"/>
              <a:pathLst>
                <a:path w="42863" h="271456">
                  <a:moveTo>
                    <a:pt x="42862" y="7136"/>
                  </a:moveTo>
                  <a:lnTo>
                    <a:pt x="36012" y="286"/>
                  </a:lnTo>
                  <a:lnTo>
                    <a:pt x="35121" y="188"/>
                  </a:lnTo>
                  <a:lnTo>
                    <a:pt x="33733" y="123"/>
                  </a:lnTo>
                  <a:lnTo>
                    <a:pt x="28876" y="0"/>
                  </a:lnTo>
                  <a:lnTo>
                    <a:pt x="28664" y="3787"/>
                  </a:lnTo>
                  <a:lnTo>
                    <a:pt x="27840" y="4903"/>
                  </a:lnTo>
                  <a:lnTo>
                    <a:pt x="26498" y="5647"/>
                  </a:lnTo>
                  <a:lnTo>
                    <a:pt x="24808" y="6144"/>
                  </a:lnTo>
                  <a:lnTo>
                    <a:pt x="23683" y="7268"/>
                  </a:lnTo>
                  <a:lnTo>
                    <a:pt x="22932" y="8811"/>
                  </a:lnTo>
                  <a:lnTo>
                    <a:pt x="22098" y="12643"/>
                  </a:lnTo>
                  <a:lnTo>
                    <a:pt x="21629" y="20056"/>
                  </a:lnTo>
                  <a:lnTo>
                    <a:pt x="21457" y="37128"/>
                  </a:lnTo>
                  <a:lnTo>
                    <a:pt x="20655" y="41418"/>
                  </a:lnTo>
                  <a:lnTo>
                    <a:pt x="19325" y="46660"/>
                  </a:lnTo>
                  <a:lnTo>
                    <a:pt x="17646" y="52535"/>
                  </a:lnTo>
                  <a:lnTo>
                    <a:pt x="16526" y="58039"/>
                  </a:lnTo>
                  <a:lnTo>
                    <a:pt x="15780" y="63296"/>
                  </a:lnTo>
                  <a:lnTo>
                    <a:pt x="15282" y="68389"/>
                  </a:lnTo>
                  <a:lnTo>
                    <a:pt x="14951" y="73371"/>
                  </a:lnTo>
                  <a:lnTo>
                    <a:pt x="14730" y="78280"/>
                  </a:lnTo>
                  <a:lnTo>
                    <a:pt x="14582" y="83140"/>
                  </a:lnTo>
                  <a:lnTo>
                    <a:pt x="13690" y="88762"/>
                  </a:lnTo>
                  <a:lnTo>
                    <a:pt x="12301" y="94891"/>
                  </a:lnTo>
                  <a:lnTo>
                    <a:pt x="10582" y="101358"/>
                  </a:lnTo>
                  <a:lnTo>
                    <a:pt x="9436" y="108051"/>
                  </a:lnTo>
                  <a:lnTo>
                    <a:pt x="8671" y="114893"/>
                  </a:lnTo>
                  <a:lnTo>
                    <a:pt x="8162" y="121837"/>
                  </a:lnTo>
                  <a:lnTo>
                    <a:pt x="7823" y="128053"/>
                  </a:lnTo>
                  <a:lnTo>
                    <a:pt x="7446" y="139194"/>
                  </a:lnTo>
                  <a:lnTo>
                    <a:pt x="6551" y="145180"/>
                  </a:lnTo>
                  <a:lnTo>
                    <a:pt x="5161" y="151553"/>
                  </a:lnTo>
                  <a:lnTo>
                    <a:pt x="3440" y="158183"/>
                  </a:lnTo>
                  <a:lnTo>
                    <a:pt x="2294" y="164190"/>
                  </a:lnTo>
                  <a:lnTo>
                    <a:pt x="1529" y="169782"/>
                  </a:lnTo>
                  <a:lnTo>
                    <a:pt x="1019" y="175098"/>
                  </a:lnTo>
                  <a:lnTo>
                    <a:pt x="679" y="180229"/>
                  </a:lnTo>
                  <a:lnTo>
                    <a:pt x="453" y="185238"/>
                  </a:lnTo>
                  <a:lnTo>
                    <a:pt x="201" y="195036"/>
                  </a:lnTo>
                  <a:lnTo>
                    <a:pt x="0" y="259744"/>
                  </a:lnTo>
                  <a:lnTo>
                    <a:pt x="794" y="262060"/>
                  </a:lnTo>
                  <a:lnTo>
                    <a:pt x="2116" y="264398"/>
                  </a:lnTo>
                  <a:lnTo>
                    <a:pt x="7143" y="27145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SMARTPenAnnotation136"/>
            <p:cNvSpPr/>
            <p:nvPr/>
          </p:nvSpPr>
          <p:spPr>
            <a:xfrm>
              <a:off x="5122071" y="4186248"/>
              <a:ext cx="192755" cy="200012"/>
            </a:xfrm>
            <a:custGeom>
              <a:avLst/>
              <a:gdLst/>
              <a:ahLst/>
              <a:cxnLst/>
              <a:rect l="0" t="0" r="0" b="0"/>
              <a:pathLst>
                <a:path w="192755" h="200012">
                  <a:moveTo>
                    <a:pt x="57147" y="35708"/>
                  </a:moveTo>
                  <a:lnTo>
                    <a:pt x="53355" y="35708"/>
                  </a:lnTo>
                  <a:lnTo>
                    <a:pt x="52237" y="36502"/>
                  </a:lnTo>
                  <a:lnTo>
                    <a:pt x="51493" y="37825"/>
                  </a:lnTo>
                  <a:lnTo>
                    <a:pt x="50996" y="39500"/>
                  </a:lnTo>
                  <a:lnTo>
                    <a:pt x="49872" y="40618"/>
                  </a:lnTo>
                  <a:lnTo>
                    <a:pt x="48328" y="41362"/>
                  </a:lnTo>
                  <a:lnTo>
                    <a:pt x="46505" y="41859"/>
                  </a:lnTo>
                  <a:lnTo>
                    <a:pt x="45290" y="42983"/>
                  </a:lnTo>
                  <a:lnTo>
                    <a:pt x="44480" y="44527"/>
                  </a:lnTo>
                  <a:lnTo>
                    <a:pt x="43940" y="46350"/>
                  </a:lnTo>
                  <a:lnTo>
                    <a:pt x="41223" y="50492"/>
                  </a:lnTo>
                  <a:lnTo>
                    <a:pt x="39388" y="52708"/>
                  </a:lnTo>
                  <a:lnTo>
                    <a:pt x="37370" y="54185"/>
                  </a:lnTo>
                  <a:lnTo>
                    <a:pt x="33012" y="55826"/>
                  </a:lnTo>
                  <a:lnTo>
                    <a:pt x="30738" y="57851"/>
                  </a:lnTo>
                  <a:lnTo>
                    <a:pt x="28429" y="60789"/>
                  </a:lnTo>
                  <a:lnTo>
                    <a:pt x="26095" y="64335"/>
                  </a:lnTo>
                  <a:lnTo>
                    <a:pt x="23503" y="70391"/>
                  </a:lnTo>
                  <a:lnTo>
                    <a:pt x="22811" y="73118"/>
                  </a:lnTo>
                  <a:lnTo>
                    <a:pt x="19926" y="78264"/>
                  </a:lnTo>
                  <a:lnTo>
                    <a:pt x="15999" y="83990"/>
                  </a:lnTo>
                  <a:lnTo>
                    <a:pt x="13840" y="87740"/>
                  </a:lnTo>
                  <a:lnTo>
                    <a:pt x="11607" y="91827"/>
                  </a:lnTo>
                  <a:lnTo>
                    <a:pt x="10118" y="95346"/>
                  </a:lnTo>
                  <a:lnTo>
                    <a:pt x="8464" y="101372"/>
                  </a:lnTo>
                  <a:lnTo>
                    <a:pt x="7229" y="104884"/>
                  </a:lnTo>
                  <a:lnTo>
                    <a:pt x="5612" y="108813"/>
                  </a:lnTo>
                  <a:lnTo>
                    <a:pt x="3741" y="113019"/>
                  </a:lnTo>
                  <a:lnTo>
                    <a:pt x="2493" y="116618"/>
                  </a:lnTo>
                  <a:lnTo>
                    <a:pt x="1106" y="122732"/>
                  </a:lnTo>
                  <a:lnTo>
                    <a:pt x="737" y="126268"/>
                  </a:lnTo>
                  <a:lnTo>
                    <a:pt x="490" y="130212"/>
                  </a:lnTo>
                  <a:lnTo>
                    <a:pt x="217" y="138829"/>
                  </a:lnTo>
                  <a:lnTo>
                    <a:pt x="10" y="163710"/>
                  </a:lnTo>
                  <a:lnTo>
                    <a:pt x="0" y="173705"/>
                  </a:lnTo>
                  <a:lnTo>
                    <a:pt x="793" y="176124"/>
                  </a:lnTo>
                  <a:lnTo>
                    <a:pt x="3790" y="180930"/>
                  </a:lnTo>
                  <a:lnTo>
                    <a:pt x="7768" y="185711"/>
                  </a:lnTo>
                  <a:lnTo>
                    <a:pt x="12182" y="190482"/>
                  </a:lnTo>
                  <a:lnTo>
                    <a:pt x="20054" y="198602"/>
                  </a:lnTo>
                  <a:lnTo>
                    <a:pt x="21306" y="199073"/>
                  </a:lnTo>
                  <a:lnTo>
                    <a:pt x="24814" y="199596"/>
                  </a:lnTo>
                  <a:lnTo>
                    <a:pt x="27654" y="199735"/>
                  </a:lnTo>
                  <a:lnTo>
                    <a:pt x="35044" y="199890"/>
                  </a:lnTo>
                  <a:lnTo>
                    <a:pt x="59449" y="200011"/>
                  </a:lnTo>
                  <a:lnTo>
                    <a:pt x="61857" y="199218"/>
                  </a:lnTo>
                  <a:lnTo>
                    <a:pt x="66649" y="196220"/>
                  </a:lnTo>
                  <a:lnTo>
                    <a:pt x="69831" y="194310"/>
                  </a:lnTo>
                  <a:lnTo>
                    <a:pt x="73541" y="192243"/>
                  </a:lnTo>
                  <a:lnTo>
                    <a:pt x="81896" y="187829"/>
                  </a:lnTo>
                  <a:lnTo>
                    <a:pt x="104895" y="176165"/>
                  </a:lnTo>
                  <a:lnTo>
                    <a:pt x="108823" y="173002"/>
                  </a:lnTo>
                  <a:lnTo>
                    <a:pt x="112235" y="169306"/>
                  </a:lnTo>
                  <a:lnTo>
                    <a:pt x="115304" y="165254"/>
                  </a:lnTo>
                  <a:lnTo>
                    <a:pt x="118144" y="160966"/>
                  </a:lnTo>
                  <a:lnTo>
                    <a:pt x="120830" y="156520"/>
                  </a:lnTo>
                  <a:lnTo>
                    <a:pt x="123415" y="151968"/>
                  </a:lnTo>
                  <a:lnTo>
                    <a:pt x="126726" y="148139"/>
                  </a:lnTo>
                  <a:lnTo>
                    <a:pt x="130521" y="144793"/>
                  </a:lnTo>
                  <a:lnTo>
                    <a:pt x="134637" y="141769"/>
                  </a:lnTo>
                  <a:lnTo>
                    <a:pt x="138176" y="138165"/>
                  </a:lnTo>
                  <a:lnTo>
                    <a:pt x="141329" y="134175"/>
                  </a:lnTo>
                  <a:lnTo>
                    <a:pt x="144225" y="129928"/>
                  </a:lnTo>
                  <a:lnTo>
                    <a:pt x="147742" y="125508"/>
                  </a:lnTo>
                  <a:lnTo>
                    <a:pt x="151676" y="120975"/>
                  </a:lnTo>
                  <a:lnTo>
                    <a:pt x="155885" y="116365"/>
                  </a:lnTo>
                  <a:lnTo>
                    <a:pt x="159485" y="111704"/>
                  </a:lnTo>
                  <a:lnTo>
                    <a:pt x="162678" y="107010"/>
                  </a:lnTo>
                  <a:lnTo>
                    <a:pt x="165601" y="102292"/>
                  </a:lnTo>
                  <a:lnTo>
                    <a:pt x="168344" y="97560"/>
                  </a:lnTo>
                  <a:lnTo>
                    <a:pt x="173508" y="88069"/>
                  </a:lnTo>
                  <a:lnTo>
                    <a:pt x="183290" y="69040"/>
                  </a:lnTo>
                  <a:lnTo>
                    <a:pt x="188088" y="59518"/>
                  </a:lnTo>
                  <a:lnTo>
                    <a:pt x="189685" y="55550"/>
                  </a:lnTo>
                  <a:lnTo>
                    <a:pt x="190750" y="52111"/>
                  </a:lnTo>
                  <a:lnTo>
                    <a:pt x="191932" y="46173"/>
                  </a:lnTo>
                  <a:lnTo>
                    <a:pt x="192458" y="40888"/>
                  </a:lnTo>
                  <a:lnTo>
                    <a:pt x="192691" y="35893"/>
                  </a:lnTo>
                  <a:lnTo>
                    <a:pt x="192754" y="33451"/>
                  </a:lnTo>
                  <a:lnTo>
                    <a:pt x="192002" y="31028"/>
                  </a:lnTo>
                  <a:lnTo>
                    <a:pt x="189049" y="26220"/>
                  </a:lnTo>
                  <a:lnTo>
                    <a:pt x="185091" y="21437"/>
                  </a:lnTo>
                  <a:lnTo>
                    <a:pt x="180687" y="16665"/>
                  </a:lnTo>
                  <a:lnTo>
                    <a:pt x="173744" y="9516"/>
                  </a:lnTo>
                  <a:lnTo>
                    <a:pt x="169028" y="4753"/>
                  </a:lnTo>
                  <a:lnTo>
                    <a:pt x="166660" y="3164"/>
                  </a:lnTo>
                  <a:lnTo>
                    <a:pt x="161911" y="1401"/>
                  </a:lnTo>
                  <a:lnTo>
                    <a:pt x="157155" y="616"/>
                  </a:lnTo>
                  <a:lnTo>
                    <a:pt x="151601" y="268"/>
                  </a:lnTo>
                  <a:lnTo>
                    <a:pt x="143842" y="113"/>
                  </a:lnTo>
                  <a:lnTo>
                    <a:pt x="120347" y="0"/>
                  </a:lnTo>
                  <a:lnTo>
                    <a:pt x="115949" y="790"/>
                  </a:lnTo>
                  <a:lnTo>
                    <a:pt x="110636" y="2111"/>
                  </a:lnTo>
                  <a:lnTo>
                    <a:pt x="104713" y="3785"/>
                  </a:lnTo>
                  <a:lnTo>
                    <a:pt x="99970" y="4901"/>
                  </a:lnTo>
                  <a:lnTo>
                    <a:pt x="96015" y="5644"/>
                  </a:lnTo>
                  <a:lnTo>
                    <a:pt x="92584" y="6141"/>
                  </a:lnTo>
                  <a:lnTo>
                    <a:pt x="88709" y="7265"/>
                  </a:lnTo>
                  <a:lnTo>
                    <a:pt x="84539" y="8809"/>
                  </a:lnTo>
                  <a:lnTo>
                    <a:pt x="80171" y="10631"/>
                  </a:lnTo>
                  <a:lnTo>
                    <a:pt x="76465" y="12640"/>
                  </a:lnTo>
                  <a:lnTo>
                    <a:pt x="73201" y="14773"/>
                  </a:lnTo>
                  <a:lnTo>
                    <a:pt x="64291" y="2142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SMARTPenAnnotation137"/>
            <p:cNvSpPr/>
            <p:nvPr/>
          </p:nvSpPr>
          <p:spPr>
            <a:xfrm>
              <a:off x="4143383" y="4814896"/>
              <a:ext cx="278267" cy="364236"/>
            </a:xfrm>
            <a:custGeom>
              <a:avLst/>
              <a:gdLst/>
              <a:ahLst/>
              <a:cxnLst/>
              <a:rect l="0" t="0" r="0" b="0"/>
              <a:pathLst>
                <a:path w="278267" h="364236">
                  <a:moveTo>
                    <a:pt x="78573" y="121435"/>
                  </a:moveTo>
                  <a:lnTo>
                    <a:pt x="78573" y="117643"/>
                  </a:lnTo>
                  <a:lnTo>
                    <a:pt x="77779" y="116525"/>
                  </a:lnTo>
                  <a:lnTo>
                    <a:pt x="76456" y="115780"/>
                  </a:lnTo>
                  <a:lnTo>
                    <a:pt x="71723" y="114378"/>
                  </a:lnTo>
                  <a:lnTo>
                    <a:pt x="71455" y="104356"/>
                  </a:lnTo>
                  <a:lnTo>
                    <a:pt x="71437" y="101293"/>
                  </a:lnTo>
                  <a:lnTo>
                    <a:pt x="69316" y="98460"/>
                  </a:lnTo>
                  <a:lnTo>
                    <a:pt x="67639" y="96593"/>
                  </a:lnTo>
                  <a:lnTo>
                    <a:pt x="66521" y="93761"/>
                  </a:lnTo>
                  <a:lnTo>
                    <a:pt x="64948" y="82985"/>
                  </a:lnTo>
                  <a:lnTo>
                    <a:pt x="64580" y="77094"/>
                  </a:lnTo>
                  <a:lnTo>
                    <a:pt x="63688" y="74412"/>
                  </a:lnTo>
                  <a:lnTo>
                    <a:pt x="59434" y="66844"/>
                  </a:lnTo>
                  <a:lnTo>
                    <a:pt x="57027" y="58781"/>
                  </a:lnTo>
                  <a:lnTo>
                    <a:pt x="52433" y="48278"/>
                  </a:lnTo>
                  <a:lnTo>
                    <a:pt x="51080" y="45265"/>
                  </a:lnTo>
                  <a:lnTo>
                    <a:pt x="50318" y="39776"/>
                  </a:lnTo>
                  <a:lnTo>
                    <a:pt x="50016" y="28672"/>
                  </a:lnTo>
                  <a:lnTo>
                    <a:pt x="50000" y="22534"/>
                  </a:lnTo>
                  <a:lnTo>
                    <a:pt x="49999" y="25544"/>
                  </a:lnTo>
                  <a:lnTo>
                    <a:pt x="50792" y="26551"/>
                  </a:lnTo>
                  <a:lnTo>
                    <a:pt x="52115" y="27223"/>
                  </a:lnTo>
                  <a:lnTo>
                    <a:pt x="56149" y="28301"/>
                  </a:lnTo>
                  <a:lnTo>
                    <a:pt x="64782" y="28531"/>
                  </a:lnTo>
                  <a:lnTo>
                    <a:pt x="66998" y="28543"/>
                  </a:lnTo>
                  <a:lnTo>
                    <a:pt x="73693" y="30672"/>
                  </a:lnTo>
                  <a:lnTo>
                    <a:pt x="81167" y="33471"/>
                  </a:lnTo>
                  <a:lnTo>
                    <a:pt x="87133" y="34715"/>
                  </a:lnTo>
                  <a:lnTo>
                    <a:pt x="94549" y="35268"/>
                  </a:lnTo>
                  <a:lnTo>
                    <a:pt x="102342" y="35513"/>
                  </a:lnTo>
                  <a:lnTo>
                    <a:pt x="111985" y="35652"/>
                  </a:lnTo>
                  <a:lnTo>
                    <a:pt x="120146" y="35684"/>
                  </a:lnTo>
                  <a:lnTo>
                    <a:pt x="124544" y="34899"/>
                  </a:lnTo>
                  <a:lnTo>
                    <a:pt x="129064" y="33582"/>
                  </a:lnTo>
                  <a:lnTo>
                    <a:pt x="133665" y="31910"/>
                  </a:lnTo>
                  <a:lnTo>
                    <a:pt x="138319" y="30795"/>
                  </a:lnTo>
                  <a:lnTo>
                    <a:pt x="143010" y="30052"/>
                  </a:lnTo>
                  <a:lnTo>
                    <a:pt x="147725" y="29557"/>
                  </a:lnTo>
                  <a:lnTo>
                    <a:pt x="152455" y="28433"/>
                  </a:lnTo>
                  <a:lnTo>
                    <a:pt x="157197" y="26889"/>
                  </a:lnTo>
                  <a:lnTo>
                    <a:pt x="161945" y="25067"/>
                  </a:lnTo>
                  <a:lnTo>
                    <a:pt x="166698" y="23059"/>
                  </a:lnTo>
                  <a:lnTo>
                    <a:pt x="171454" y="20926"/>
                  </a:lnTo>
                  <a:lnTo>
                    <a:pt x="176213" y="18710"/>
                  </a:lnTo>
                  <a:lnTo>
                    <a:pt x="180972" y="17233"/>
                  </a:lnTo>
                  <a:lnTo>
                    <a:pt x="185733" y="16248"/>
                  </a:lnTo>
                  <a:lnTo>
                    <a:pt x="190494" y="15592"/>
                  </a:lnTo>
                  <a:lnTo>
                    <a:pt x="195256" y="14360"/>
                  </a:lnTo>
                  <a:lnTo>
                    <a:pt x="200018" y="12745"/>
                  </a:lnTo>
                  <a:lnTo>
                    <a:pt x="204780" y="10875"/>
                  </a:lnTo>
                  <a:lnTo>
                    <a:pt x="209542" y="9628"/>
                  </a:lnTo>
                  <a:lnTo>
                    <a:pt x="214304" y="8797"/>
                  </a:lnTo>
                  <a:lnTo>
                    <a:pt x="219067" y="8243"/>
                  </a:lnTo>
                  <a:lnTo>
                    <a:pt x="223829" y="7080"/>
                  </a:lnTo>
                  <a:lnTo>
                    <a:pt x="228592" y="5511"/>
                  </a:lnTo>
                  <a:lnTo>
                    <a:pt x="233354" y="3671"/>
                  </a:lnTo>
                  <a:lnTo>
                    <a:pt x="240762" y="1627"/>
                  </a:lnTo>
                  <a:lnTo>
                    <a:pt x="249396" y="476"/>
                  </a:lnTo>
                  <a:lnTo>
                    <a:pt x="256981" y="134"/>
                  </a:lnTo>
                  <a:lnTo>
                    <a:pt x="270032" y="0"/>
                  </a:lnTo>
                  <a:lnTo>
                    <a:pt x="272939" y="2111"/>
                  </a:lnTo>
                  <a:lnTo>
                    <a:pt x="278266" y="6841"/>
                  </a:lnTo>
                  <a:lnTo>
                    <a:pt x="274707" y="7048"/>
                  </a:lnTo>
                  <a:lnTo>
                    <a:pt x="273623" y="7870"/>
                  </a:lnTo>
                  <a:lnTo>
                    <a:pt x="272900" y="9213"/>
                  </a:lnTo>
                  <a:lnTo>
                    <a:pt x="269766" y="17011"/>
                  </a:lnTo>
                  <a:lnTo>
                    <a:pt x="265942" y="24224"/>
                  </a:lnTo>
                  <a:lnTo>
                    <a:pt x="259325" y="34335"/>
                  </a:lnTo>
                  <a:lnTo>
                    <a:pt x="254686" y="45418"/>
                  </a:lnTo>
                  <a:lnTo>
                    <a:pt x="247862" y="56164"/>
                  </a:lnTo>
                  <a:lnTo>
                    <a:pt x="239538" y="66232"/>
                  </a:lnTo>
                  <a:lnTo>
                    <a:pt x="235095" y="71139"/>
                  </a:lnTo>
                  <a:lnTo>
                    <a:pt x="226720" y="80825"/>
                  </a:lnTo>
                  <a:lnTo>
                    <a:pt x="220351" y="90422"/>
                  </a:lnTo>
                  <a:lnTo>
                    <a:pt x="212758" y="99978"/>
                  </a:lnTo>
                  <a:lnTo>
                    <a:pt x="204886" y="109518"/>
                  </a:lnTo>
                  <a:lnTo>
                    <a:pt x="198741" y="119048"/>
                  </a:lnTo>
                  <a:lnTo>
                    <a:pt x="191248" y="128576"/>
                  </a:lnTo>
                  <a:lnTo>
                    <a:pt x="183419" y="138102"/>
                  </a:lnTo>
                  <a:lnTo>
                    <a:pt x="177294" y="147628"/>
                  </a:lnTo>
                  <a:lnTo>
                    <a:pt x="174549" y="153184"/>
                  </a:lnTo>
                  <a:lnTo>
                    <a:pt x="171926" y="159270"/>
                  </a:lnTo>
                  <a:lnTo>
                    <a:pt x="169383" y="165708"/>
                  </a:lnTo>
                  <a:lnTo>
                    <a:pt x="166101" y="171588"/>
                  </a:lnTo>
                  <a:lnTo>
                    <a:pt x="158220" y="182354"/>
                  </a:lnTo>
                  <a:lnTo>
                    <a:pt x="153896" y="188242"/>
                  </a:lnTo>
                  <a:lnTo>
                    <a:pt x="144858" y="201133"/>
                  </a:lnTo>
                  <a:lnTo>
                    <a:pt x="140226" y="207111"/>
                  </a:lnTo>
                  <a:lnTo>
                    <a:pt x="135550" y="212683"/>
                  </a:lnTo>
                  <a:lnTo>
                    <a:pt x="126915" y="223108"/>
                  </a:lnTo>
                  <a:lnTo>
                    <a:pt x="120431" y="233034"/>
                  </a:lnTo>
                  <a:lnTo>
                    <a:pt x="108526" y="251338"/>
                  </a:lnTo>
                  <a:lnTo>
                    <a:pt x="104892" y="257250"/>
                  </a:lnTo>
                  <a:lnTo>
                    <a:pt x="98737" y="268051"/>
                  </a:lnTo>
                  <a:lnTo>
                    <a:pt x="91239" y="276027"/>
                  </a:lnTo>
                  <a:lnTo>
                    <a:pt x="87017" y="279265"/>
                  </a:lnTo>
                  <a:lnTo>
                    <a:pt x="80209" y="287096"/>
                  </a:lnTo>
                  <a:lnTo>
                    <a:pt x="77283" y="291407"/>
                  </a:lnTo>
                  <a:lnTo>
                    <a:pt x="69797" y="298313"/>
                  </a:lnTo>
                  <a:lnTo>
                    <a:pt x="61973" y="304029"/>
                  </a:lnTo>
                  <a:lnTo>
                    <a:pt x="55849" y="309215"/>
                  </a:lnTo>
                  <a:lnTo>
                    <a:pt x="47939" y="316597"/>
                  </a:lnTo>
                  <a:lnTo>
                    <a:pt x="40568" y="327604"/>
                  </a:lnTo>
                  <a:lnTo>
                    <a:pt x="33636" y="334245"/>
                  </a:lnTo>
                  <a:lnTo>
                    <a:pt x="29565" y="337127"/>
                  </a:lnTo>
                  <a:lnTo>
                    <a:pt x="26851" y="339842"/>
                  </a:lnTo>
                  <a:lnTo>
                    <a:pt x="25042" y="342446"/>
                  </a:lnTo>
                  <a:lnTo>
                    <a:pt x="23835" y="344976"/>
                  </a:lnTo>
                  <a:lnTo>
                    <a:pt x="22237" y="346662"/>
                  </a:lnTo>
                  <a:lnTo>
                    <a:pt x="20379" y="347786"/>
                  </a:lnTo>
                  <a:lnTo>
                    <a:pt x="18345" y="348536"/>
                  </a:lnTo>
                  <a:lnTo>
                    <a:pt x="13969" y="351485"/>
                  </a:lnTo>
                  <a:lnTo>
                    <a:pt x="8485" y="356054"/>
                  </a:lnTo>
                  <a:lnTo>
                    <a:pt x="5619" y="356679"/>
                  </a:lnTo>
                  <a:lnTo>
                    <a:pt x="20" y="357176"/>
                  </a:lnTo>
                  <a:lnTo>
                    <a:pt x="0" y="360970"/>
                  </a:lnTo>
                  <a:lnTo>
                    <a:pt x="791" y="362088"/>
                  </a:lnTo>
                  <a:lnTo>
                    <a:pt x="2112" y="362832"/>
                  </a:lnTo>
                  <a:lnTo>
                    <a:pt x="5697" y="363660"/>
                  </a:lnTo>
                  <a:lnTo>
                    <a:pt x="12177" y="364126"/>
                  </a:lnTo>
                  <a:lnTo>
                    <a:pt x="16784" y="364235"/>
                  </a:lnTo>
                  <a:lnTo>
                    <a:pt x="19124" y="363471"/>
                  </a:lnTo>
                  <a:lnTo>
                    <a:pt x="26210" y="359396"/>
                  </a:lnTo>
                  <a:lnTo>
                    <a:pt x="30959" y="358164"/>
                  </a:lnTo>
                  <a:lnTo>
                    <a:pt x="38095" y="357471"/>
                  </a:lnTo>
                  <a:lnTo>
                    <a:pt x="44972" y="357308"/>
                  </a:lnTo>
                  <a:lnTo>
                    <a:pt x="49028" y="357265"/>
                  </a:lnTo>
                  <a:lnTo>
                    <a:pt x="53320" y="356442"/>
                  </a:lnTo>
                  <a:lnTo>
                    <a:pt x="57769" y="355100"/>
                  </a:lnTo>
                  <a:lnTo>
                    <a:pt x="62322" y="353412"/>
                  </a:lnTo>
                  <a:lnTo>
                    <a:pt x="66946" y="352287"/>
                  </a:lnTo>
                  <a:lnTo>
                    <a:pt x="71615" y="351535"/>
                  </a:lnTo>
                  <a:lnTo>
                    <a:pt x="76316" y="351035"/>
                  </a:lnTo>
                  <a:lnTo>
                    <a:pt x="81830" y="350702"/>
                  </a:lnTo>
                  <a:lnTo>
                    <a:pt x="94308" y="350331"/>
                  </a:lnTo>
                  <a:lnTo>
                    <a:pt x="100176" y="349439"/>
                  </a:lnTo>
                  <a:lnTo>
                    <a:pt x="105675" y="348050"/>
                  </a:lnTo>
                  <a:lnTo>
                    <a:pt x="110928" y="346330"/>
                  </a:lnTo>
                  <a:lnTo>
                    <a:pt x="116018" y="345184"/>
                  </a:lnTo>
                  <a:lnTo>
                    <a:pt x="120999" y="344420"/>
                  </a:lnTo>
                  <a:lnTo>
                    <a:pt x="125907" y="343910"/>
                  </a:lnTo>
                  <a:lnTo>
                    <a:pt x="130766" y="343570"/>
                  </a:lnTo>
                  <a:lnTo>
                    <a:pt x="135594" y="343344"/>
                  </a:lnTo>
                  <a:lnTo>
                    <a:pt x="145984" y="343093"/>
                  </a:lnTo>
                  <a:lnTo>
                    <a:pt x="158540" y="342981"/>
                  </a:lnTo>
                  <a:lnTo>
                    <a:pt x="164428" y="342157"/>
                  </a:lnTo>
                  <a:lnTo>
                    <a:pt x="169941" y="340814"/>
                  </a:lnTo>
                  <a:lnTo>
                    <a:pt x="175203" y="339125"/>
                  </a:lnTo>
                  <a:lnTo>
                    <a:pt x="180299" y="337999"/>
                  </a:lnTo>
                  <a:lnTo>
                    <a:pt x="185284" y="337248"/>
                  </a:lnTo>
                  <a:lnTo>
                    <a:pt x="190195" y="336748"/>
                  </a:lnTo>
                  <a:lnTo>
                    <a:pt x="197769" y="336192"/>
                  </a:lnTo>
                  <a:lnTo>
                    <a:pt x="200899" y="336044"/>
                  </a:lnTo>
                  <a:lnTo>
                    <a:pt x="208611" y="333762"/>
                  </a:lnTo>
                  <a:lnTo>
                    <a:pt x="216536" y="330896"/>
                  </a:lnTo>
                  <a:lnTo>
                    <a:pt x="222704" y="329622"/>
                  </a:lnTo>
                  <a:lnTo>
                    <a:pt x="230640" y="328906"/>
                  </a:lnTo>
                  <a:lnTo>
                    <a:pt x="233132" y="328011"/>
                  </a:lnTo>
                  <a:lnTo>
                    <a:pt x="240719" y="322989"/>
                  </a:lnTo>
                  <a:lnTo>
                    <a:pt x="242879" y="32146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SMARTPenAnnotation138"/>
            <p:cNvSpPr/>
            <p:nvPr/>
          </p:nvSpPr>
          <p:spPr>
            <a:xfrm>
              <a:off x="4179093" y="4950618"/>
              <a:ext cx="228601" cy="64295"/>
            </a:xfrm>
            <a:custGeom>
              <a:avLst/>
              <a:gdLst/>
              <a:ahLst/>
              <a:cxnLst/>
              <a:rect l="0" t="0" r="0" b="0"/>
              <a:pathLst>
                <a:path w="228601" h="64295">
                  <a:moveTo>
                    <a:pt x="0" y="64294"/>
                  </a:moveTo>
                  <a:lnTo>
                    <a:pt x="10642" y="64294"/>
                  </a:lnTo>
                  <a:lnTo>
                    <a:pt x="13445" y="63500"/>
                  </a:lnTo>
                  <a:lnTo>
                    <a:pt x="16901" y="62177"/>
                  </a:lnTo>
                  <a:lnTo>
                    <a:pt x="20792" y="60502"/>
                  </a:lnTo>
                  <a:lnTo>
                    <a:pt x="27233" y="58640"/>
                  </a:lnTo>
                  <a:lnTo>
                    <a:pt x="33535" y="57018"/>
                  </a:lnTo>
                  <a:lnTo>
                    <a:pt x="37438" y="55475"/>
                  </a:lnTo>
                  <a:lnTo>
                    <a:pt x="41628" y="53652"/>
                  </a:lnTo>
                  <a:lnTo>
                    <a:pt x="46008" y="52437"/>
                  </a:lnTo>
                  <a:lnTo>
                    <a:pt x="50516" y="51627"/>
                  </a:lnTo>
                  <a:lnTo>
                    <a:pt x="55109" y="51087"/>
                  </a:lnTo>
                  <a:lnTo>
                    <a:pt x="59758" y="49933"/>
                  </a:lnTo>
                  <a:lnTo>
                    <a:pt x="64445" y="48370"/>
                  </a:lnTo>
                  <a:lnTo>
                    <a:pt x="69157" y="46535"/>
                  </a:lnTo>
                  <a:lnTo>
                    <a:pt x="73886" y="44517"/>
                  </a:lnTo>
                  <a:lnTo>
                    <a:pt x="83374" y="40158"/>
                  </a:lnTo>
                  <a:lnTo>
                    <a:pt x="97640" y="33242"/>
                  </a:lnTo>
                  <a:lnTo>
                    <a:pt x="102400" y="31686"/>
                  </a:lnTo>
                  <a:lnTo>
                    <a:pt x="107160" y="30650"/>
                  </a:lnTo>
                  <a:lnTo>
                    <a:pt x="111922" y="29958"/>
                  </a:lnTo>
                  <a:lnTo>
                    <a:pt x="116683" y="28704"/>
                  </a:lnTo>
                  <a:lnTo>
                    <a:pt x="121445" y="27073"/>
                  </a:lnTo>
                  <a:lnTo>
                    <a:pt x="126208" y="25193"/>
                  </a:lnTo>
                  <a:lnTo>
                    <a:pt x="137848" y="20987"/>
                  </a:lnTo>
                  <a:lnTo>
                    <a:pt x="144287" y="18753"/>
                  </a:lnTo>
                  <a:lnTo>
                    <a:pt x="150166" y="17265"/>
                  </a:lnTo>
                  <a:lnTo>
                    <a:pt x="155673" y="16273"/>
                  </a:lnTo>
                  <a:lnTo>
                    <a:pt x="160932" y="15611"/>
                  </a:lnTo>
                  <a:lnTo>
                    <a:pt x="166820" y="14376"/>
                  </a:lnTo>
                  <a:lnTo>
                    <a:pt x="173126" y="12759"/>
                  </a:lnTo>
                  <a:lnTo>
                    <a:pt x="179711" y="10888"/>
                  </a:lnTo>
                  <a:lnTo>
                    <a:pt x="185689" y="8846"/>
                  </a:lnTo>
                  <a:lnTo>
                    <a:pt x="191261" y="6691"/>
                  </a:lnTo>
                  <a:lnTo>
                    <a:pt x="196564" y="4461"/>
                  </a:lnTo>
                  <a:lnTo>
                    <a:pt x="201686" y="2974"/>
                  </a:lnTo>
                  <a:lnTo>
                    <a:pt x="206689" y="1983"/>
                  </a:lnTo>
                  <a:lnTo>
                    <a:pt x="211612" y="1322"/>
                  </a:lnTo>
                  <a:lnTo>
                    <a:pt x="215687" y="882"/>
                  </a:lnTo>
                  <a:lnTo>
                    <a:pt x="219198" y="587"/>
                  </a:lnTo>
                  <a:lnTo>
                    <a:pt x="22860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SMARTPenAnnotation139"/>
            <p:cNvSpPr/>
            <p:nvPr/>
          </p:nvSpPr>
          <p:spPr>
            <a:xfrm>
              <a:off x="4529137" y="4872037"/>
              <a:ext cx="164307" cy="64295"/>
            </a:xfrm>
            <a:custGeom>
              <a:avLst/>
              <a:gdLst/>
              <a:ahLst/>
              <a:cxnLst/>
              <a:rect l="0" t="0" r="0" b="0"/>
              <a:pathLst>
                <a:path w="164307" h="64295">
                  <a:moveTo>
                    <a:pt x="0" y="64294"/>
                  </a:moveTo>
                  <a:lnTo>
                    <a:pt x="0" y="57444"/>
                  </a:lnTo>
                  <a:lnTo>
                    <a:pt x="794" y="56553"/>
                  </a:lnTo>
                  <a:lnTo>
                    <a:pt x="3792" y="53445"/>
                  </a:lnTo>
                  <a:lnTo>
                    <a:pt x="5703" y="52299"/>
                  </a:lnTo>
                  <a:lnTo>
                    <a:pt x="9943" y="51025"/>
                  </a:lnTo>
                  <a:lnTo>
                    <a:pt x="12185" y="49892"/>
                  </a:lnTo>
                  <a:lnTo>
                    <a:pt x="14473" y="48342"/>
                  </a:lnTo>
                  <a:lnTo>
                    <a:pt x="16792" y="46516"/>
                  </a:lnTo>
                  <a:lnTo>
                    <a:pt x="19926" y="44504"/>
                  </a:lnTo>
                  <a:lnTo>
                    <a:pt x="23603" y="42370"/>
                  </a:lnTo>
                  <a:lnTo>
                    <a:pt x="27641" y="40153"/>
                  </a:lnTo>
                  <a:lnTo>
                    <a:pt x="31128" y="38674"/>
                  </a:lnTo>
                  <a:lnTo>
                    <a:pt x="34246" y="37690"/>
                  </a:lnTo>
                  <a:lnTo>
                    <a:pt x="37118" y="37033"/>
                  </a:lnTo>
                  <a:lnTo>
                    <a:pt x="39827" y="35801"/>
                  </a:lnTo>
                  <a:lnTo>
                    <a:pt x="42426" y="34186"/>
                  </a:lnTo>
                  <a:lnTo>
                    <a:pt x="44953" y="32315"/>
                  </a:lnTo>
                  <a:lnTo>
                    <a:pt x="48225" y="31069"/>
                  </a:lnTo>
                  <a:lnTo>
                    <a:pt x="51994" y="30238"/>
                  </a:lnTo>
                  <a:lnTo>
                    <a:pt x="56094" y="29683"/>
                  </a:lnTo>
                  <a:lnTo>
                    <a:pt x="59621" y="28520"/>
                  </a:lnTo>
                  <a:lnTo>
                    <a:pt x="62766" y="26951"/>
                  </a:lnTo>
                  <a:lnTo>
                    <a:pt x="65656" y="25111"/>
                  </a:lnTo>
                  <a:lnTo>
                    <a:pt x="69171" y="23885"/>
                  </a:lnTo>
                  <a:lnTo>
                    <a:pt x="73101" y="23067"/>
                  </a:lnTo>
                  <a:lnTo>
                    <a:pt x="77309" y="22522"/>
                  </a:lnTo>
                  <a:lnTo>
                    <a:pt x="81702" y="21365"/>
                  </a:lnTo>
                  <a:lnTo>
                    <a:pt x="86218" y="19799"/>
                  </a:lnTo>
                  <a:lnTo>
                    <a:pt x="90817" y="17962"/>
                  </a:lnTo>
                  <a:lnTo>
                    <a:pt x="95469" y="16737"/>
                  </a:lnTo>
                  <a:lnTo>
                    <a:pt x="100159" y="15921"/>
                  </a:lnTo>
                  <a:lnTo>
                    <a:pt x="104872" y="15376"/>
                  </a:lnTo>
                  <a:lnTo>
                    <a:pt x="108809" y="14219"/>
                  </a:lnTo>
                  <a:lnTo>
                    <a:pt x="112227" y="12655"/>
                  </a:lnTo>
                  <a:lnTo>
                    <a:pt x="115299" y="10818"/>
                  </a:lnTo>
                  <a:lnTo>
                    <a:pt x="118935" y="9593"/>
                  </a:lnTo>
                  <a:lnTo>
                    <a:pt x="122946" y="8777"/>
                  </a:lnTo>
                  <a:lnTo>
                    <a:pt x="127208" y="8232"/>
                  </a:lnTo>
                  <a:lnTo>
                    <a:pt x="130842" y="7869"/>
                  </a:lnTo>
                  <a:lnTo>
                    <a:pt x="134060" y="7628"/>
                  </a:lnTo>
                  <a:lnTo>
                    <a:pt x="136998" y="7466"/>
                  </a:lnTo>
                  <a:lnTo>
                    <a:pt x="142380" y="7287"/>
                  </a:lnTo>
                  <a:lnTo>
                    <a:pt x="144926" y="7239"/>
                  </a:lnTo>
                  <a:lnTo>
                    <a:pt x="147417" y="6414"/>
                  </a:lnTo>
                  <a:lnTo>
                    <a:pt x="149872" y="5069"/>
                  </a:lnTo>
                  <a:lnTo>
                    <a:pt x="152302" y="3380"/>
                  </a:lnTo>
                  <a:lnTo>
                    <a:pt x="157119" y="1502"/>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SMARTPenAnnotation140"/>
            <p:cNvSpPr/>
            <p:nvPr/>
          </p:nvSpPr>
          <p:spPr>
            <a:xfrm>
              <a:off x="4543425" y="4936331"/>
              <a:ext cx="185738" cy="100013"/>
            </a:xfrm>
            <a:custGeom>
              <a:avLst/>
              <a:gdLst/>
              <a:ahLst/>
              <a:cxnLst/>
              <a:rect l="0" t="0" r="0" b="0"/>
              <a:pathLst>
                <a:path w="185738" h="100013">
                  <a:moveTo>
                    <a:pt x="0" y="100012"/>
                  </a:moveTo>
                  <a:lnTo>
                    <a:pt x="0" y="93861"/>
                  </a:lnTo>
                  <a:lnTo>
                    <a:pt x="794" y="93530"/>
                  </a:lnTo>
                  <a:lnTo>
                    <a:pt x="3792" y="93163"/>
                  </a:lnTo>
                  <a:lnTo>
                    <a:pt x="4909" y="92271"/>
                  </a:lnTo>
                  <a:lnTo>
                    <a:pt x="5654" y="90883"/>
                  </a:lnTo>
                  <a:lnTo>
                    <a:pt x="6150" y="89163"/>
                  </a:lnTo>
                  <a:lnTo>
                    <a:pt x="7275" y="88017"/>
                  </a:lnTo>
                  <a:lnTo>
                    <a:pt x="8819" y="87253"/>
                  </a:lnTo>
                  <a:lnTo>
                    <a:pt x="13444" y="85610"/>
                  </a:lnTo>
                  <a:lnTo>
                    <a:pt x="16900" y="84061"/>
                  </a:lnTo>
                  <a:lnTo>
                    <a:pt x="20792" y="82234"/>
                  </a:lnTo>
                  <a:lnTo>
                    <a:pt x="24179" y="80223"/>
                  </a:lnTo>
                  <a:lnTo>
                    <a:pt x="27232" y="78088"/>
                  </a:lnTo>
                  <a:lnTo>
                    <a:pt x="30061" y="75871"/>
                  </a:lnTo>
                  <a:lnTo>
                    <a:pt x="32740" y="73600"/>
                  </a:lnTo>
                  <a:lnTo>
                    <a:pt x="35321" y="71291"/>
                  </a:lnTo>
                  <a:lnTo>
                    <a:pt x="37834" y="68958"/>
                  </a:lnTo>
                  <a:lnTo>
                    <a:pt x="41098" y="67404"/>
                  </a:lnTo>
                  <a:lnTo>
                    <a:pt x="44861" y="66367"/>
                  </a:lnTo>
                  <a:lnTo>
                    <a:pt x="48957" y="65676"/>
                  </a:lnTo>
                  <a:lnTo>
                    <a:pt x="53275" y="64421"/>
                  </a:lnTo>
                  <a:lnTo>
                    <a:pt x="57742" y="62791"/>
                  </a:lnTo>
                  <a:lnTo>
                    <a:pt x="62307" y="60911"/>
                  </a:lnTo>
                  <a:lnTo>
                    <a:pt x="66938" y="58863"/>
                  </a:lnTo>
                  <a:lnTo>
                    <a:pt x="76317" y="54472"/>
                  </a:lnTo>
                  <a:lnTo>
                    <a:pt x="161925" y="11906"/>
                  </a:lnTo>
                  <a:lnTo>
                    <a:pt x="165893" y="9525"/>
                  </a:lnTo>
                  <a:lnTo>
                    <a:pt x="169333" y="7144"/>
                  </a:lnTo>
                  <a:lnTo>
                    <a:pt x="172420" y="4762"/>
                  </a:lnTo>
                  <a:lnTo>
                    <a:pt x="177966" y="2117"/>
                  </a:lnTo>
                  <a:lnTo>
                    <a:pt x="18573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8" name="SMARTPenAnnotation141"/>
            <p:cNvSpPr/>
            <p:nvPr/>
          </p:nvSpPr>
          <p:spPr>
            <a:xfrm>
              <a:off x="4822031" y="4764882"/>
              <a:ext cx="185738" cy="100012"/>
            </a:xfrm>
            <a:custGeom>
              <a:avLst/>
              <a:gdLst/>
              <a:ahLst/>
              <a:cxnLst/>
              <a:rect l="0" t="0" r="0" b="0"/>
              <a:pathLst>
                <a:path w="185738" h="100012">
                  <a:moveTo>
                    <a:pt x="0" y="7143"/>
                  </a:moveTo>
                  <a:lnTo>
                    <a:pt x="0" y="293"/>
                  </a:lnTo>
                  <a:lnTo>
                    <a:pt x="5654" y="38"/>
                  </a:lnTo>
                  <a:lnTo>
                    <a:pt x="10849" y="1"/>
                  </a:lnTo>
                  <a:lnTo>
                    <a:pt x="13268" y="0"/>
                  </a:lnTo>
                  <a:lnTo>
                    <a:pt x="13608" y="793"/>
                  </a:lnTo>
                  <a:lnTo>
                    <a:pt x="13986" y="3791"/>
                  </a:lnTo>
                  <a:lnTo>
                    <a:pt x="14198" y="6150"/>
                  </a:lnTo>
                  <a:lnTo>
                    <a:pt x="14248" y="8818"/>
                  </a:lnTo>
                  <a:lnTo>
                    <a:pt x="14287" y="37409"/>
                  </a:lnTo>
                  <a:lnTo>
                    <a:pt x="13493" y="40020"/>
                  </a:lnTo>
                  <a:lnTo>
                    <a:pt x="12170" y="42555"/>
                  </a:lnTo>
                  <a:lnTo>
                    <a:pt x="10495" y="45038"/>
                  </a:lnTo>
                  <a:lnTo>
                    <a:pt x="9377" y="48281"/>
                  </a:lnTo>
                  <a:lnTo>
                    <a:pt x="8633" y="52031"/>
                  </a:lnTo>
                  <a:lnTo>
                    <a:pt x="8136" y="56118"/>
                  </a:lnTo>
                  <a:lnTo>
                    <a:pt x="7012" y="59637"/>
                  </a:lnTo>
                  <a:lnTo>
                    <a:pt x="5468" y="62776"/>
                  </a:lnTo>
                  <a:lnTo>
                    <a:pt x="3645" y="65663"/>
                  </a:lnTo>
                  <a:lnTo>
                    <a:pt x="2430" y="68381"/>
                  </a:lnTo>
                  <a:lnTo>
                    <a:pt x="1620" y="70987"/>
                  </a:lnTo>
                  <a:lnTo>
                    <a:pt x="1080" y="73518"/>
                  </a:lnTo>
                  <a:lnTo>
                    <a:pt x="720" y="75999"/>
                  </a:lnTo>
                  <a:lnTo>
                    <a:pt x="480" y="78447"/>
                  </a:lnTo>
                  <a:lnTo>
                    <a:pt x="320" y="80872"/>
                  </a:lnTo>
                  <a:lnTo>
                    <a:pt x="213" y="83283"/>
                  </a:lnTo>
                  <a:lnTo>
                    <a:pt x="28" y="91449"/>
                  </a:lnTo>
                  <a:lnTo>
                    <a:pt x="0" y="100003"/>
                  </a:lnTo>
                  <a:lnTo>
                    <a:pt x="20057" y="100011"/>
                  </a:lnTo>
                  <a:lnTo>
                    <a:pt x="25053" y="97895"/>
                  </a:lnTo>
                  <a:lnTo>
                    <a:pt x="28609" y="96219"/>
                  </a:lnTo>
                  <a:lnTo>
                    <a:pt x="31773" y="94308"/>
                  </a:lnTo>
                  <a:lnTo>
                    <a:pt x="34675" y="92240"/>
                  </a:lnTo>
                  <a:lnTo>
                    <a:pt x="37404" y="90068"/>
                  </a:lnTo>
                  <a:lnTo>
                    <a:pt x="40017" y="87826"/>
                  </a:lnTo>
                  <a:lnTo>
                    <a:pt x="42553" y="85538"/>
                  </a:lnTo>
                  <a:lnTo>
                    <a:pt x="45038" y="83219"/>
                  </a:lnTo>
                  <a:lnTo>
                    <a:pt x="48281" y="80879"/>
                  </a:lnTo>
                  <a:lnTo>
                    <a:pt x="52031" y="78525"/>
                  </a:lnTo>
                  <a:lnTo>
                    <a:pt x="56118" y="76162"/>
                  </a:lnTo>
                  <a:lnTo>
                    <a:pt x="64893" y="71420"/>
                  </a:lnTo>
                  <a:lnTo>
                    <a:pt x="83462" y="61908"/>
                  </a:lnTo>
                  <a:lnTo>
                    <a:pt x="87391" y="60322"/>
                  </a:lnTo>
                  <a:lnTo>
                    <a:pt x="90805" y="59264"/>
                  </a:lnTo>
                  <a:lnTo>
                    <a:pt x="93874" y="58559"/>
                  </a:lnTo>
                  <a:lnTo>
                    <a:pt x="97507" y="57295"/>
                  </a:lnTo>
                  <a:lnTo>
                    <a:pt x="101518" y="55659"/>
                  </a:lnTo>
                  <a:lnTo>
                    <a:pt x="105778" y="53775"/>
                  </a:lnTo>
                  <a:lnTo>
                    <a:pt x="109412" y="52518"/>
                  </a:lnTo>
                  <a:lnTo>
                    <a:pt x="112629" y="51680"/>
                  </a:lnTo>
                  <a:lnTo>
                    <a:pt x="115567" y="51122"/>
                  </a:lnTo>
                  <a:lnTo>
                    <a:pt x="119113" y="49956"/>
                  </a:lnTo>
                  <a:lnTo>
                    <a:pt x="123065" y="48385"/>
                  </a:lnTo>
                  <a:lnTo>
                    <a:pt x="127287" y="46544"/>
                  </a:lnTo>
                  <a:lnTo>
                    <a:pt x="130896" y="45316"/>
                  </a:lnTo>
                  <a:lnTo>
                    <a:pt x="134095" y="44498"/>
                  </a:lnTo>
                  <a:lnTo>
                    <a:pt x="137021" y="43953"/>
                  </a:lnTo>
                  <a:lnTo>
                    <a:pt x="140560" y="43588"/>
                  </a:lnTo>
                  <a:lnTo>
                    <a:pt x="144507" y="43346"/>
                  </a:lnTo>
                  <a:lnTo>
                    <a:pt x="152331" y="43077"/>
                  </a:lnTo>
                  <a:lnTo>
                    <a:pt x="161993" y="42925"/>
                  </a:lnTo>
                  <a:lnTo>
                    <a:pt x="185737" y="4286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SMARTPenAnnotation142"/>
            <p:cNvSpPr/>
            <p:nvPr/>
          </p:nvSpPr>
          <p:spPr>
            <a:xfrm>
              <a:off x="4972050" y="4672012"/>
              <a:ext cx="7144" cy="328614"/>
            </a:xfrm>
            <a:custGeom>
              <a:avLst/>
              <a:gdLst/>
              <a:ahLst/>
              <a:cxnLst/>
              <a:rect l="0" t="0" r="0" b="0"/>
              <a:pathLst>
                <a:path w="7144" h="328614">
                  <a:moveTo>
                    <a:pt x="7143" y="0"/>
                  </a:moveTo>
                  <a:lnTo>
                    <a:pt x="7143" y="6850"/>
                  </a:lnTo>
                  <a:lnTo>
                    <a:pt x="6350" y="6948"/>
                  </a:lnTo>
                  <a:lnTo>
                    <a:pt x="5027" y="7013"/>
                  </a:lnTo>
                  <a:lnTo>
                    <a:pt x="3351" y="7057"/>
                  </a:lnTo>
                  <a:lnTo>
                    <a:pt x="2233" y="7879"/>
                  </a:lnTo>
                  <a:lnTo>
                    <a:pt x="1489" y="9222"/>
                  </a:lnTo>
                  <a:lnTo>
                    <a:pt x="992" y="10911"/>
                  </a:lnTo>
                  <a:lnTo>
                    <a:pt x="661" y="12830"/>
                  </a:lnTo>
                  <a:lnTo>
                    <a:pt x="441" y="14903"/>
                  </a:lnTo>
                  <a:lnTo>
                    <a:pt x="294" y="17079"/>
                  </a:lnTo>
                  <a:lnTo>
                    <a:pt x="87" y="23935"/>
                  </a:lnTo>
                  <a:lnTo>
                    <a:pt x="0" y="175220"/>
                  </a:lnTo>
                  <a:lnTo>
                    <a:pt x="794" y="181107"/>
                  </a:lnTo>
                  <a:lnTo>
                    <a:pt x="2116" y="187413"/>
                  </a:lnTo>
                  <a:lnTo>
                    <a:pt x="3792" y="193998"/>
                  </a:lnTo>
                  <a:lnTo>
                    <a:pt x="4909" y="199976"/>
                  </a:lnTo>
                  <a:lnTo>
                    <a:pt x="5654" y="205549"/>
                  </a:lnTo>
                  <a:lnTo>
                    <a:pt x="6150" y="210851"/>
                  </a:lnTo>
                  <a:lnTo>
                    <a:pt x="6481" y="215974"/>
                  </a:lnTo>
                  <a:lnTo>
                    <a:pt x="6702" y="220976"/>
                  </a:lnTo>
                  <a:lnTo>
                    <a:pt x="6947" y="230768"/>
                  </a:lnTo>
                  <a:lnTo>
                    <a:pt x="7143" y="3286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SMARTPenAnnotation143"/>
            <p:cNvSpPr/>
            <p:nvPr/>
          </p:nvSpPr>
          <p:spPr>
            <a:xfrm>
              <a:off x="5107781" y="4636322"/>
              <a:ext cx="200026" cy="149990"/>
            </a:xfrm>
            <a:custGeom>
              <a:avLst/>
              <a:gdLst/>
              <a:ahLst/>
              <a:cxnLst/>
              <a:rect l="0" t="0" r="0" b="0"/>
              <a:pathLst>
                <a:path w="200026" h="149990">
                  <a:moveTo>
                    <a:pt x="0" y="78553"/>
                  </a:moveTo>
                  <a:lnTo>
                    <a:pt x="6151" y="78553"/>
                  </a:lnTo>
                  <a:lnTo>
                    <a:pt x="6482" y="77759"/>
                  </a:lnTo>
                  <a:lnTo>
                    <a:pt x="6849" y="74760"/>
                  </a:lnTo>
                  <a:lnTo>
                    <a:pt x="7741" y="72849"/>
                  </a:lnTo>
                  <a:lnTo>
                    <a:pt x="10849" y="68610"/>
                  </a:lnTo>
                  <a:lnTo>
                    <a:pt x="14876" y="64079"/>
                  </a:lnTo>
                  <a:lnTo>
                    <a:pt x="19311" y="59420"/>
                  </a:lnTo>
                  <a:lnTo>
                    <a:pt x="58539" y="20014"/>
                  </a:lnTo>
                  <a:lnTo>
                    <a:pt x="61251" y="18096"/>
                  </a:lnTo>
                  <a:lnTo>
                    <a:pt x="66381" y="15964"/>
                  </a:lnTo>
                  <a:lnTo>
                    <a:pt x="69654" y="14602"/>
                  </a:lnTo>
                  <a:lnTo>
                    <a:pt x="73423" y="12900"/>
                  </a:lnTo>
                  <a:lnTo>
                    <a:pt x="77524" y="10972"/>
                  </a:lnTo>
                  <a:lnTo>
                    <a:pt x="81051" y="9686"/>
                  </a:lnTo>
                  <a:lnTo>
                    <a:pt x="87087" y="8258"/>
                  </a:lnTo>
                  <a:lnTo>
                    <a:pt x="90602" y="7083"/>
                  </a:lnTo>
                  <a:lnTo>
                    <a:pt x="94532" y="5507"/>
                  </a:lnTo>
                  <a:lnTo>
                    <a:pt x="98740" y="3661"/>
                  </a:lnTo>
                  <a:lnTo>
                    <a:pt x="102339" y="2431"/>
                  </a:lnTo>
                  <a:lnTo>
                    <a:pt x="108455" y="1064"/>
                  </a:lnTo>
                  <a:lnTo>
                    <a:pt x="113819" y="457"/>
                  </a:lnTo>
                  <a:lnTo>
                    <a:pt x="118848" y="187"/>
                  </a:lnTo>
                  <a:lnTo>
                    <a:pt x="123729" y="68"/>
                  </a:lnTo>
                  <a:lnTo>
                    <a:pt x="130941" y="0"/>
                  </a:lnTo>
                  <a:lnTo>
                    <a:pt x="133331" y="784"/>
                  </a:lnTo>
                  <a:lnTo>
                    <a:pt x="138104" y="3772"/>
                  </a:lnTo>
                  <a:lnTo>
                    <a:pt x="142456" y="6822"/>
                  </a:lnTo>
                  <a:lnTo>
                    <a:pt x="146543" y="7028"/>
                  </a:lnTo>
                  <a:lnTo>
                    <a:pt x="147702" y="7851"/>
                  </a:lnTo>
                  <a:lnTo>
                    <a:pt x="148474" y="9193"/>
                  </a:lnTo>
                  <a:lnTo>
                    <a:pt x="148989" y="10882"/>
                  </a:lnTo>
                  <a:lnTo>
                    <a:pt x="150126" y="12008"/>
                  </a:lnTo>
                  <a:lnTo>
                    <a:pt x="151678" y="12758"/>
                  </a:lnTo>
                  <a:lnTo>
                    <a:pt x="153506" y="13258"/>
                  </a:lnTo>
                  <a:lnTo>
                    <a:pt x="154725" y="14385"/>
                  </a:lnTo>
                  <a:lnTo>
                    <a:pt x="155537" y="15931"/>
                  </a:lnTo>
                  <a:lnTo>
                    <a:pt x="156440" y="19764"/>
                  </a:lnTo>
                  <a:lnTo>
                    <a:pt x="156841" y="24114"/>
                  </a:lnTo>
                  <a:lnTo>
                    <a:pt x="156155" y="26385"/>
                  </a:lnTo>
                  <a:lnTo>
                    <a:pt x="153275" y="31026"/>
                  </a:lnTo>
                  <a:lnTo>
                    <a:pt x="151396" y="33374"/>
                  </a:lnTo>
                  <a:lnTo>
                    <a:pt x="149349" y="35733"/>
                  </a:lnTo>
                  <a:lnTo>
                    <a:pt x="147191" y="38100"/>
                  </a:lnTo>
                  <a:lnTo>
                    <a:pt x="145752" y="41265"/>
                  </a:lnTo>
                  <a:lnTo>
                    <a:pt x="144793" y="44963"/>
                  </a:lnTo>
                  <a:lnTo>
                    <a:pt x="144154" y="49016"/>
                  </a:lnTo>
                  <a:lnTo>
                    <a:pt x="142934" y="52511"/>
                  </a:lnTo>
                  <a:lnTo>
                    <a:pt x="141326" y="55636"/>
                  </a:lnTo>
                  <a:lnTo>
                    <a:pt x="139461" y="58512"/>
                  </a:lnTo>
                  <a:lnTo>
                    <a:pt x="136631" y="62017"/>
                  </a:lnTo>
                  <a:lnTo>
                    <a:pt x="133156" y="65942"/>
                  </a:lnTo>
                  <a:lnTo>
                    <a:pt x="129252" y="70145"/>
                  </a:lnTo>
                  <a:lnTo>
                    <a:pt x="125855" y="74535"/>
                  </a:lnTo>
                  <a:lnTo>
                    <a:pt x="122797" y="79049"/>
                  </a:lnTo>
                  <a:lnTo>
                    <a:pt x="119965" y="83646"/>
                  </a:lnTo>
                  <a:lnTo>
                    <a:pt x="116489" y="88298"/>
                  </a:lnTo>
                  <a:lnTo>
                    <a:pt x="112584" y="92987"/>
                  </a:lnTo>
                  <a:lnTo>
                    <a:pt x="108394" y="97701"/>
                  </a:lnTo>
                  <a:lnTo>
                    <a:pt x="99504" y="107171"/>
                  </a:lnTo>
                  <a:lnTo>
                    <a:pt x="94911" y="111919"/>
                  </a:lnTo>
                  <a:lnTo>
                    <a:pt x="90262" y="115879"/>
                  </a:lnTo>
                  <a:lnTo>
                    <a:pt x="85574" y="119311"/>
                  </a:lnTo>
                  <a:lnTo>
                    <a:pt x="80862" y="122394"/>
                  </a:lnTo>
                  <a:lnTo>
                    <a:pt x="77720" y="125242"/>
                  </a:lnTo>
                  <a:lnTo>
                    <a:pt x="75626" y="127936"/>
                  </a:lnTo>
                  <a:lnTo>
                    <a:pt x="74230" y="130525"/>
                  </a:lnTo>
                  <a:lnTo>
                    <a:pt x="72505" y="133044"/>
                  </a:lnTo>
                  <a:lnTo>
                    <a:pt x="70562" y="135518"/>
                  </a:lnTo>
                  <a:lnTo>
                    <a:pt x="68472" y="137961"/>
                  </a:lnTo>
                  <a:lnTo>
                    <a:pt x="66286" y="139589"/>
                  </a:lnTo>
                  <a:lnTo>
                    <a:pt x="61739" y="141399"/>
                  </a:lnTo>
                  <a:lnTo>
                    <a:pt x="57073" y="144319"/>
                  </a:lnTo>
                  <a:lnTo>
                    <a:pt x="54717" y="146210"/>
                  </a:lnTo>
                  <a:lnTo>
                    <a:pt x="52353" y="147470"/>
                  </a:lnTo>
                  <a:lnTo>
                    <a:pt x="47610" y="148870"/>
                  </a:lnTo>
                  <a:lnTo>
                    <a:pt x="42867" y="149989"/>
                  </a:lnTo>
                  <a:lnTo>
                    <a:pt x="42866" y="149989"/>
                  </a:lnTo>
                  <a:lnTo>
                    <a:pt x="42863" y="146198"/>
                  </a:lnTo>
                  <a:lnTo>
                    <a:pt x="43657" y="145080"/>
                  </a:lnTo>
                  <a:lnTo>
                    <a:pt x="44980" y="144336"/>
                  </a:lnTo>
                  <a:lnTo>
                    <a:pt x="46655" y="143839"/>
                  </a:lnTo>
                  <a:lnTo>
                    <a:pt x="50633" y="141171"/>
                  </a:lnTo>
                  <a:lnTo>
                    <a:pt x="55047" y="137339"/>
                  </a:lnTo>
                  <a:lnTo>
                    <a:pt x="59655" y="132990"/>
                  </a:lnTo>
                  <a:lnTo>
                    <a:pt x="61995" y="131513"/>
                  </a:lnTo>
                  <a:lnTo>
                    <a:pt x="66712" y="129872"/>
                  </a:lnTo>
                  <a:lnTo>
                    <a:pt x="71454" y="127026"/>
                  </a:lnTo>
                  <a:lnTo>
                    <a:pt x="73829" y="125155"/>
                  </a:lnTo>
                  <a:lnTo>
                    <a:pt x="78586" y="123078"/>
                  </a:lnTo>
                  <a:lnTo>
                    <a:pt x="80966" y="122523"/>
                  </a:lnTo>
                  <a:lnTo>
                    <a:pt x="85726" y="119791"/>
                  </a:lnTo>
                  <a:lnTo>
                    <a:pt x="88107" y="117951"/>
                  </a:lnTo>
                  <a:lnTo>
                    <a:pt x="91282" y="116725"/>
                  </a:lnTo>
                  <a:lnTo>
                    <a:pt x="94986" y="115907"/>
                  </a:lnTo>
                  <a:lnTo>
                    <a:pt x="99043" y="115362"/>
                  </a:lnTo>
                  <a:lnTo>
                    <a:pt x="101747" y="114205"/>
                  </a:lnTo>
                  <a:lnTo>
                    <a:pt x="103550" y="112639"/>
                  </a:lnTo>
                  <a:lnTo>
                    <a:pt x="104752" y="110802"/>
                  </a:lnTo>
                  <a:lnTo>
                    <a:pt x="106347" y="109577"/>
                  </a:lnTo>
                  <a:lnTo>
                    <a:pt x="108204" y="108761"/>
                  </a:lnTo>
                  <a:lnTo>
                    <a:pt x="112384" y="107853"/>
                  </a:lnTo>
                  <a:lnTo>
                    <a:pt x="116888" y="107450"/>
                  </a:lnTo>
                  <a:lnTo>
                    <a:pt x="119201" y="106549"/>
                  </a:lnTo>
                  <a:lnTo>
                    <a:pt x="123886" y="103431"/>
                  </a:lnTo>
                  <a:lnTo>
                    <a:pt x="128615" y="101516"/>
                  </a:lnTo>
                  <a:lnTo>
                    <a:pt x="133362" y="100665"/>
                  </a:lnTo>
                  <a:lnTo>
                    <a:pt x="138118" y="100286"/>
                  </a:lnTo>
                  <a:lnTo>
                    <a:pt x="144365" y="100024"/>
                  </a:lnTo>
                  <a:lnTo>
                    <a:pt x="184710" y="99984"/>
                  </a:lnTo>
                  <a:lnTo>
                    <a:pt x="185052" y="100778"/>
                  </a:lnTo>
                  <a:lnTo>
                    <a:pt x="185535" y="104894"/>
                  </a:lnTo>
                  <a:lnTo>
                    <a:pt x="185737" y="107125"/>
                  </a:lnTo>
                  <a:lnTo>
                    <a:pt x="185737" y="107127"/>
                  </a:lnTo>
                  <a:lnTo>
                    <a:pt x="185737" y="99984"/>
                  </a:lnTo>
                  <a:lnTo>
                    <a:pt x="192881" y="99984"/>
                  </a:lnTo>
                  <a:lnTo>
                    <a:pt x="186730" y="99984"/>
                  </a:lnTo>
                  <a:lnTo>
                    <a:pt x="189824" y="99984"/>
                  </a:lnTo>
                  <a:lnTo>
                    <a:pt x="190843" y="100778"/>
                  </a:lnTo>
                  <a:lnTo>
                    <a:pt x="191522" y="102101"/>
                  </a:lnTo>
                  <a:lnTo>
                    <a:pt x="192874" y="107102"/>
                  </a:lnTo>
                  <a:lnTo>
                    <a:pt x="192881" y="99984"/>
                  </a:lnTo>
                  <a:lnTo>
                    <a:pt x="188765" y="99984"/>
                  </a:lnTo>
                  <a:lnTo>
                    <a:pt x="200025" y="9998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SMARTPenAnnotation144"/>
            <p:cNvSpPr/>
            <p:nvPr/>
          </p:nvSpPr>
          <p:spPr>
            <a:xfrm>
              <a:off x="5229225" y="4714875"/>
              <a:ext cx="185738" cy="28576"/>
            </a:xfrm>
            <a:custGeom>
              <a:avLst/>
              <a:gdLst/>
              <a:ahLst/>
              <a:cxnLst/>
              <a:rect l="0" t="0" r="0" b="0"/>
              <a:pathLst>
                <a:path w="185738" h="28576">
                  <a:moveTo>
                    <a:pt x="0" y="28575"/>
                  </a:moveTo>
                  <a:lnTo>
                    <a:pt x="9942" y="28575"/>
                  </a:lnTo>
                  <a:lnTo>
                    <a:pt x="11391" y="27781"/>
                  </a:lnTo>
                  <a:lnTo>
                    <a:pt x="12356" y="26458"/>
                  </a:lnTo>
                  <a:lnTo>
                    <a:pt x="13000" y="24782"/>
                  </a:lnTo>
                  <a:lnTo>
                    <a:pt x="14223" y="23665"/>
                  </a:lnTo>
                  <a:lnTo>
                    <a:pt x="15832" y="22920"/>
                  </a:lnTo>
                  <a:lnTo>
                    <a:pt x="20325" y="21725"/>
                  </a:lnTo>
                  <a:lnTo>
                    <a:pt x="24895" y="21518"/>
                  </a:lnTo>
                  <a:lnTo>
                    <a:pt x="52395" y="21432"/>
                  </a:lnTo>
                  <a:lnTo>
                    <a:pt x="53980" y="20638"/>
                  </a:lnTo>
                  <a:lnTo>
                    <a:pt x="55036" y="19314"/>
                  </a:lnTo>
                  <a:lnTo>
                    <a:pt x="55741" y="17639"/>
                  </a:lnTo>
                  <a:lnTo>
                    <a:pt x="57004" y="16522"/>
                  </a:lnTo>
                  <a:lnTo>
                    <a:pt x="58640" y="15777"/>
                  </a:lnTo>
                  <a:lnTo>
                    <a:pt x="62574" y="14949"/>
                  </a:lnTo>
                  <a:lnTo>
                    <a:pt x="66969" y="14581"/>
                  </a:lnTo>
                  <a:lnTo>
                    <a:pt x="71568" y="14418"/>
                  </a:lnTo>
                  <a:lnTo>
                    <a:pt x="73906" y="14374"/>
                  </a:lnTo>
                  <a:lnTo>
                    <a:pt x="76258" y="13551"/>
                  </a:lnTo>
                  <a:lnTo>
                    <a:pt x="78620" y="12209"/>
                  </a:lnTo>
                  <a:lnTo>
                    <a:pt x="80988" y="10521"/>
                  </a:lnTo>
                  <a:lnTo>
                    <a:pt x="83360" y="9395"/>
                  </a:lnTo>
                  <a:lnTo>
                    <a:pt x="85736" y="8644"/>
                  </a:lnTo>
                  <a:lnTo>
                    <a:pt x="90492" y="7810"/>
                  </a:lnTo>
                  <a:lnTo>
                    <a:pt x="95252" y="7440"/>
                  </a:lnTo>
                  <a:lnTo>
                    <a:pt x="102130" y="7275"/>
                  </a:lnTo>
                  <a:lnTo>
                    <a:pt x="106186" y="7231"/>
                  </a:lnTo>
                  <a:lnTo>
                    <a:pt x="109685" y="6408"/>
                  </a:lnTo>
                  <a:lnTo>
                    <a:pt x="112810" y="5065"/>
                  </a:lnTo>
                  <a:lnTo>
                    <a:pt x="115688" y="3377"/>
                  </a:lnTo>
                  <a:lnTo>
                    <a:pt x="118400" y="2251"/>
                  </a:lnTo>
                  <a:lnTo>
                    <a:pt x="121002" y="1501"/>
                  </a:lnTo>
                  <a:lnTo>
                    <a:pt x="126804" y="667"/>
                  </a:lnTo>
                  <a:lnTo>
                    <a:pt x="130573" y="444"/>
                  </a:lnTo>
                  <a:lnTo>
                    <a:pt x="138201" y="198"/>
                  </a:lnTo>
                  <a:lnTo>
                    <a:pt x="149566" y="39"/>
                  </a:lnTo>
                  <a:lnTo>
                    <a:pt x="18573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76071911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A collection of 33 coins, consisting of nickels, dimes, and quarters, has a value of $3.30. If there are three times as many nickels as quarters, and one-half as many dimes as nickels, how many coins of each kind are there</a:t>
            </a:r>
            <a:r>
              <a:rPr lang="en-US" sz="2400" dirty="0" smtClean="0"/>
              <a:t>?</a:t>
            </a:r>
            <a:endParaRPr lang="en-US" sz="2400" dirty="0"/>
          </a:p>
        </p:txBody>
      </p:sp>
      <p:sp>
        <p:nvSpPr>
          <p:cNvPr id="5" name="Slide Number Placeholder 4"/>
          <p:cNvSpPr>
            <a:spLocks noGrp="1"/>
          </p:cNvSpPr>
          <p:nvPr>
            <p:ph type="sldNum" sz="quarter" idx="12"/>
          </p:nvPr>
        </p:nvSpPr>
        <p:spPr/>
        <p:txBody>
          <a:bodyPr/>
          <a:lstStyle/>
          <a:p>
            <a:fld id="{CE8079A4-7AA8-4A4F-87E2-7781EC5097DD}" type="slidenum">
              <a:rPr lang="en-US" smtClean="0"/>
              <a:pPr/>
              <a:t>9</a:t>
            </a:fld>
            <a:endParaRPr lang="en-US"/>
          </a:p>
        </p:txBody>
      </p:sp>
      <p:sp>
        <p:nvSpPr>
          <p:cNvPr id="6" name="SMARTPenAnnotation0"/>
          <p:cNvSpPr/>
          <p:nvPr/>
        </p:nvSpPr>
        <p:spPr>
          <a:xfrm>
            <a:off x="1271587" y="2378868"/>
            <a:ext cx="292895" cy="250033"/>
          </a:xfrm>
          <a:custGeom>
            <a:avLst/>
            <a:gdLst/>
            <a:ahLst/>
            <a:cxnLst/>
            <a:rect l="0" t="0" r="0" b="0"/>
            <a:pathLst>
              <a:path w="292895" h="250033">
                <a:moveTo>
                  <a:pt x="0" y="0"/>
                </a:moveTo>
                <a:lnTo>
                  <a:pt x="0" y="6850"/>
                </a:lnTo>
                <a:lnTo>
                  <a:pt x="7276" y="14402"/>
                </a:lnTo>
                <a:lnTo>
                  <a:pt x="10642" y="17778"/>
                </a:lnTo>
                <a:lnTo>
                  <a:pt x="11857" y="19790"/>
                </a:lnTo>
                <a:lnTo>
                  <a:pt x="13207" y="24141"/>
                </a:lnTo>
                <a:lnTo>
                  <a:pt x="13807" y="30838"/>
                </a:lnTo>
                <a:lnTo>
                  <a:pt x="13967" y="34846"/>
                </a:lnTo>
                <a:lnTo>
                  <a:pt x="14868" y="38312"/>
                </a:lnTo>
                <a:lnTo>
                  <a:pt x="17985" y="44280"/>
                </a:lnTo>
                <a:lnTo>
                  <a:pt x="22016" y="51695"/>
                </a:lnTo>
                <a:lnTo>
                  <a:pt x="31072" y="69390"/>
                </a:lnTo>
                <a:lnTo>
                  <a:pt x="32621" y="74041"/>
                </a:lnTo>
                <a:lnTo>
                  <a:pt x="33653" y="78730"/>
                </a:lnTo>
                <a:lnTo>
                  <a:pt x="34342" y="83443"/>
                </a:lnTo>
                <a:lnTo>
                  <a:pt x="35595" y="88172"/>
                </a:lnTo>
                <a:lnTo>
                  <a:pt x="37224" y="92913"/>
                </a:lnTo>
                <a:lnTo>
                  <a:pt x="39103" y="97661"/>
                </a:lnTo>
                <a:lnTo>
                  <a:pt x="40356" y="102413"/>
                </a:lnTo>
                <a:lnTo>
                  <a:pt x="41192" y="107170"/>
                </a:lnTo>
                <a:lnTo>
                  <a:pt x="41749" y="111928"/>
                </a:lnTo>
                <a:lnTo>
                  <a:pt x="42914" y="116687"/>
                </a:lnTo>
                <a:lnTo>
                  <a:pt x="44484" y="121448"/>
                </a:lnTo>
                <a:lnTo>
                  <a:pt x="46325" y="126209"/>
                </a:lnTo>
                <a:lnTo>
                  <a:pt x="47552" y="130971"/>
                </a:lnTo>
                <a:lnTo>
                  <a:pt x="48370" y="135733"/>
                </a:lnTo>
                <a:lnTo>
                  <a:pt x="48916" y="140495"/>
                </a:lnTo>
                <a:lnTo>
                  <a:pt x="49279" y="145257"/>
                </a:lnTo>
                <a:lnTo>
                  <a:pt x="49521" y="150019"/>
                </a:lnTo>
                <a:lnTo>
                  <a:pt x="49863" y="162190"/>
                </a:lnTo>
                <a:lnTo>
                  <a:pt x="49911" y="165277"/>
                </a:lnTo>
                <a:lnTo>
                  <a:pt x="52080" y="172940"/>
                </a:lnTo>
                <a:lnTo>
                  <a:pt x="53770" y="177206"/>
                </a:lnTo>
                <a:lnTo>
                  <a:pt x="55648" y="184063"/>
                </a:lnTo>
                <a:lnTo>
                  <a:pt x="56149" y="187002"/>
                </a:lnTo>
                <a:lnTo>
                  <a:pt x="58822" y="192385"/>
                </a:lnTo>
                <a:lnTo>
                  <a:pt x="64789" y="199878"/>
                </a:lnTo>
                <a:lnTo>
                  <a:pt x="67005" y="202308"/>
                </a:lnTo>
                <a:lnTo>
                  <a:pt x="68483" y="204722"/>
                </a:lnTo>
                <a:lnTo>
                  <a:pt x="70854" y="212183"/>
                </a:lnTo>
                <a:lnTo>
                  <a:pt x="71435" y="214302"/>
                </a:lnTo>
                <a:lnTo>
                  <a:pt x="54645" y="197520"/>
                </a:lnTo>
                <a:lnTo>
                  <a:pt x="53099" y="194386"/>
                </a:lnTo>
                <a:lnTo>
                  <a:pt x="51381" y="186671"/>
                </a:lnTo>
                <a:lnTo>
                  <a:pt x="51716" y="183185"/>
                </a:lnTo>
                <a:lnTo>
                  <a:pt x="52734" y="180067"/>
                </a:lnTo>
                <a:lnTo>
                  <a:pt x="54206" y="177195"/>
                </a:lnTo>
                <a:lnTo>
                  <a:pt x="55842" y="169770"/>
                </a:lnTo>
                <a:lnTo>
                  <a:pt x="56278" y="165568"/>
                </a:lnTo>
                <a:lnTo>
                  <a:pt x="56568" y="161178"/>
                </a:lnTo>
                <a:lnTo>
                  <a:pt x="56762" y="156665"/>
                </a:lnTo>
                <a:lnTo>
                  <a:pt x="56892" y="152068"/>
                </a:lnTo>
                <a:lnTo>
                  <a:pt x="57771" y="147417"/>
                </a:lnTo>
                <a:lnTo>
                  <a:pt x="59152" y="142728"/>
                </a:lnTo>
                <a:lnTo>
                  <a:pt x="60866" y="138015"/>
                </a:lnTo>
                <a:lnTo>
                  <a:pt x="62008" y="133285"/>
                </a:lnTo>
                <a:lnTo>
                  <a:pt x="62770" y="128544"/>
                </a:lnTo>
                <a:lnTo>
                  <a:pt x="63278" y="123796"/>
                </a:lnTo>
                <a:lnTo>
                  <a:pt x="64410" y="119044"/>
                </a:lnTo>
                <a:lnTo>
                  <a:pt x="65959" y="114287"/>
                </a:lnTo>
                <a:lnTo>
                  <a:pt x="67785" y="109529"/>
                </a:lnTo>
                <a:lnTo>
                  <a:pt x="69796" y="104769"/>
                </a:lnTo>
                <a:lnTo>
                  <a:pt x="71931" y="100009"/>
                </a:lnTo>
                <a:lnTo>
                  <a:pt x="74148" y="95248"/>
                </a:lnTo>
                <a:lnTo>
                  <a:pt x="78727" y="87841"/>
                </a:lnTo>
                <a:lnTo>
                  <a:pt x="83409" y="81109"/>
                </a:lnTo>
                <a:lnTo>
                  <a:pt x="85768" y="77092"/>
                </a:lnTo>
                <a:lnTo>
                  <a:pt x="88135" y="72826"/>
                </a:lnTo>
                <a:lnTo>
                  <a:pt x="91301" y="68394"/>
                </a:lnTo>
                <a:lnTo>
                  <a:pt x="94998" y="63853"/>
                </a:lnTo>
                <a:lnTo>
                  <a:pt x="99051" y="59237"/>
                </a:lnTo>
                <a:lnTo>
                  <a:pt x="107787" y="51992"/>
                </a:lnTo>
                <a:lnTo>
                  <a:pt x="112339" y="48949"/>
                </a:lnTo>
                <a:lnTo>
                  <a:pt x="119514" y="41335"/>
                </a:lnTo>
                <a:lnTo>
                  <a:pt x="122538" y="37082"/>
                </a:lnTo>
                <a:lnTo>
                  <a:pt x="126142" y="34246"/>
                </a:lnTo>
                <a:lnTo>
                  <a:pt x="130132" y="32356"/>
                </a:lnTo>
                <a:lnTo>
                  <a:pt x="138799" y="29462"/>
                </a:lnTo>
                <a:lnTo>
                  <a:pt x="147943" y="25530"/>
                </a:lnTo>
                <a:lnTo>
                  <a:pt x="152603" y="24164"/>
                </a:lnTo>
                <a:lnTo>
                  <a:pt x="157298" y="23253"/>
                </a:lnTo>
                <a:lnTo>
                  <a:pt x="162015" y="22646"/>
                </a:lnTo>
                <a:lnTo>
                  <a:pt x="166748" y="22241"/>
                </a:lnTo>
                <a:lnTo>
                  <a:pt x="171490" y="21971"/>
                </a:lnTo>
                <a:lnTo>
                  <a:pt x="180199" y="21671"/>
                </a:lnTo>
                <a:lnTo>
                  <a:pt x="186716" y="21538"/>
                </a:lnTo>
                <a:lnTo>
                  <a:pt x="194374" y="23596"/>
                </a:lnTo>
                <a:lnTo>
                  <a:pt x="202276" y="27156"/>
                </a:lnTo>
                <a:lnTo>
                  <a:pt x="208434" y="31384"/>
                </a:lnTo>
                <a:lnTo>
                  <a:pt x="215933" y="38026"/>
                </a:lnTo>
                <a:lnTo>
                  <a:pt x="226963" y="48573"/>
                </a:lnTo>
                <a:lnTo>
                  <a:pt x="232635" y="54926"/>
                </a:lnTo>
                <a:lnTo>
                  <a:pt x="235259" y="58842"/>
                </a:lnTo>
                <a:lnTo>
                  <a:pt x="237802" y="63041"/>
                </a:lnTo>
                <a:lnTo>
                  <a:pt x="241085" y="67427"/>
                </a:lnTo>
                <a:lnTo>
                  <a:pt x="244860" y="71939"/>
                </a:lnTo>
                <a:lnTo>
                  <a:pt x="248965" y="76534"/>
                </a:lnTo>
                <a:lnTo>
                  <a:pt x="252496" y="81979"/>
                </a:lnTo>
                <a:lnTo>
                  <a:pt x="255643" y="87991"/>
                </a:lnTo>
                <a:lnTo>
                  <a:pt x="261257" y="100226"/>
                </a:lnTo>
                <a:lnTo>
                  <a:pt x="266397" y="110955"/>
                </a:lnTo>
                <a:lnTo>
                  <a:pt x="268086" y="116039"/>
                </a:lnTo>
                <a:lnTo>
                  <a:pt x="269211" y="121016"/>
                </a:lnTo>
                <a:lnTo>
                  <a:pt x="269962" y="125921"/>
                </a:lnTo>
                <a:lnTo>
                  <a:pt x="271256" y="131572"/>
                </a:lnTo>
                <a:lnTo>
                  <a:pt x="272912" y="137721"/>
                </a:lnTo>
                <a:lnTo>
                  <a:pt x="274810" y="144202"/>
                </a:lnTo>
                <a:lnTo>
                  <a:pt x="276076" y="150110"/>
                </a:lnTo>
                <a:lnTo>
                  <a:pt x="276919" y="155636"/>
                </a:lnTo>
                <a:lnTo>
                  <a:pt x="277482" y="160907"/>
                </a:lnTo>
                <a:lnTo>
                  <a:pt x="277856" y="166009"/>
                </a:lnTo>
                <a:lnTo>
                  <a:pt x="278106" y="170998"/>
                </a:lnTo>
                <a:lnTo>
                  <a:pt x="278384" y="180774"/>
                </a:lnTo>
                <a:lnTo>
                  <a:pt x="278598" y="215275"/>
                </a:lnTo>
                <a:lnTo>
                  <a:pt x="280719" y="222943"/>
                </a:lnTo>
                <a:lnTo>
                  <a:pt x="282396" y="227210"/>
                </a:lnTo>
                <a:lnTo>
                  <a:pt x="284259" y="234068"/>
                </a:lnTo>
                <a:lnTo>
                  <a:pt x="284756" y="237008"/>
                </a:lnTo>
                <a:lnTo>
                  <a:pt x="285881" y="238968"/>
                </a:lnTo>
                <a:lnTo>
                  <a:pt x="287425" y="240275"/>
                </a:lnTo>
                <a:lnTo>
                  <a:pt x="289248" y="241145"/>
                </a:lnTo>
                <a:lnTo>
                  <a:pt x="290463" y="242520"/>
                </a:lnTo>
                <a:lnTo>
                  <a:pt x="291273" y="244230"/>
                </a:lnTo>
                <a:lnTo>
                  <a:pt x="292894" y="25003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
          <p:cNvSpPr/>
          <p:nvPr/>
        </p:nvSpPr>
        <p:spPr>
          <a:xfrm>
            <a:off x="1650206" y="2486025"/>
            <a:ext cx="328613" cy="7142"/>
          </a:xfrm>
          <a:custGeom>
            <a:avLst/>
            <a:gdLst/>
            <a:ahLst/>
            <a:cxnLst/>
            <a:rect l="0" t="0" r="0" b="0"/>
            <a:pathLst>
              <a:path w="328613" h="7142">
                <a:moveTo>
                  <a:pt x="0" y="0"/>
                </a:moveTo>
                <a:lnTo>
                  <a:pt x="6151" y="0"/>
                </a:lnTo>
                <a:lnTo>
                  <a:pt x="7275" y="793"/>
                </a:lnTo>
                <a:lnTo>
                  <a:pt x="8819" y="2116"/>
                </a:lnTo>
                <a:lnTo>
                  <a:pt x="10642" y="3792"/>
                </a:lnTo>
                <a:lnTo>
                  <a:pt x="13444" y="4909"/>
                </a:lnTo>
                <a:lnTo>
                  <a:pt x="16900" y="5654"/>
                </a:lnTo>
                <a:lnTo>
                  <a:pt x="20792" y="6150"/>
                </a:lnTo>
                <a:lnTo>
                  <a:pt x="24180" y="6481"/>
                </a:lnTo>
                <a:lnTo>
                  <a:pt x="27232" y="6702"/>
                </a:lnTo>
                <a:lnTo>
                  <a:pt x="30061" y="6849"/>
                </a:lnTo>
                <a:lnTo>
                  <a:pt x="39554" y="7012"/>
                </a:lnTo>
                <a:lnTo>
                  <a:pt x="100373" y="7141"/>
                </a:lnTo>
                <a:lnTo>
                  <a:pt x="107396" y="6348"/>
                </a:lnTo>
                <a:lnTo>
                  <a:pt x="114460" y="5026"/>
                </a:lnTo>
                <a:lnTo>
                  <a:pt x="121550" y="3350"/>
                </a:lnTo>
                <a:lnTo>
                  <a:pt x="130246" y="2233"/>
                </a:lnTo>
                <a:lnTo>
                  <a:pt x="140012" y="1489"/>
                </a:lnTo>
                <a:lnTo>
                  <a:pt x="159859" y="661"/>
                </a:lnTo>
                <a:lnTo>
                  <a:pt x="184420" y="196"/>
                </a:lnTo>
                <a:lnTo>
                  <a:pt x="245194" y="7"/>
                </a:lnTo>
                <a:lnTo>
                  <a:pt x="251569" y="798"/>
                </a:lnTo>
                <a:lnTo>
                  <a:pt x="258200" y="2120"/>
                </a:lnTo>
                <a:lnTo>
                  <a:pt x="265002" y="3794"/>
                </a:lnTo>
                <a:lnTo>
                  <a:pt x="271124" y="4911"/>
                </a:lnTo>
                <a:lnTo>
                  <a:pt x="276793" y="5655"/>
                </a:lnTo>
                <a:lnTo>
                  <a:pt x="282160" y="6151"/>
                </a:lnTo>
                <a:lnTo>
                  <a:pt x="286531" y="6482"/>
                </a:lnTo>
                <a:lnTo>
                  <a:pt x="290240" y="6702"/>
                </a:lnTo>
                <a:lnTo>
                  <a:pt x="293506" y="6849"/>
                </a:lnTo>
                <a:lnTo>
                  <a:pt x="301368" y="7013"/>
                </a:lnTo>
                <a:lnTo>
                  <a:pt x="315558" y="7117"/>
                </a:lnTo>
                <a:lnTo>
                  <a:pt x="318322" y="6332"/>
                </a:lnTo>
                <a:lnTo>
                  <a:pt x="320958" y="5015"/>
                </a:lnTo>
                <a:lnTo>
                  <a:pt x="328612"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
          <p:cNvSpPr/>
          <p:nvPr/>
        </p:nvSpPr>
        <p:spPr>
          <a:xfrm>
            <a:off x="1985962" y="2486025"/>
            <a:ext cx="2118" cy="1"/>
          </a:xfrm>
          <a:custGeom>
            <a:avLst/>
            <a:gdLst/>
            <a:ahLst/>
            <a:cxnLst/>
            <a:rect l="0" t="0" r="0" b="0"/>
            <a:pathLst>
              <a:path w="2118" h="1">
                <a:moveTo>
                  <a:pt x="0" y="0"/>
                </a:moveTo>
                <a:lnTo>
                  <a:pt x="2117"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MARTPenAnnotation3"/>
          <p:cNvSpPr/>
          <p:nvPr/>
        </p:nvSpPr>
        <p:spPr>
          <a:xfrm>
            <a:off x="1814512" y="2407443"/>
            <a:ext cx="78582" cy="228601"/>
          </a:xfrm>
          <a:custGeom>
            <a:avLst/>
            <a:gdLst/>
            <a:ahLst/>
            <a:cxnLst/>
            <a:rect l="0" t="0" r="0" b="0"/>
            <a:pathLst>
              <a:path w="78582" h="228601">
                <a:moveTo>
                  <a:pt x="0" y="0"/>
                </a:moveTo>
                <a:lnTo>
                  <a:pt x="0" y="9943"/>
                </a:lnTo>
                <a:lnTo>
                  <a:pt x="794" y="12185"/>
                </a:lnTo>
                <a:lnTo>
                  <a:pt x="2117" y="14474"/>
                </a:lnTo>
                <a:lnTo>
                  <a:pt x="3792" y="16793"/>
                </a:lnTo>
                <a:lnTo>
                  <a:pt x="5654" y="21487"/>
                </a:lnTo>
                <a:lnTo>
                  <a:pt x="6482" y="27012"/>
                </a:lnTo>
                <a:lnTo>
                  <a:pt x="6702" y="30708"/>
                </a:lnTo>
                <a:lnTo>
                  <a:pt x="6850" y="34760"/>
                </a:lnTo>
                <a:lnTo>
                  <a:pt x="8535" y="39048"/>
                </a:lnTo>
                <a:lnTo>
                  <a:pt x="11246" y="43495"/>
                </a:lnTo>
                <a:lnTo>
                  <a:pt x="14641" y="48047"/>
                </a:lnTo>
                <a:lnTo>
                  <a:pt x="16905" y="52669"/>
                </a:lnTo>
                <a:lnTo>
                  <a:pt x="18414" y="57337"/>
                </a:lnTo>
                <a:lnTo>
                  <a:pt x="19419" y="62038"/>
                </a:lnTo>
                <a:lnTo>
                  <a:pt x="20884" y="66758"/>
                </a:lnTo>
                <a:lnTo>
                  <a:pt x="22654" y="71493"/>
                </a:lnTo>
                <a:lnTo>
                  <a:pt x="24628" y="76237"/>
                </a:lnTo>
                <a:lnTo>
                  <a:pt x="26737" y="80988"/>
                </a:lnTo>
                <a:lnTo>
                  <a:pt x="31198" y="90499"/>
                </a:lnTo>
                <a:lnTo>
                  <a:pt x="33499" y="96051"/>
                </a:lnTo>
                <a:lnTo>
                  <a:pt x="35826" y="102134"/>
                </a:lnTo>
                <a:lnTo>
                  <a:pt x="38172" y="108571"/>
                </a:lnTo>
                <a:lnTo>
                  <a:pt x="39735" y="114449"/>
                </a:lnTo>
                <a:lnTo>
                  <a:pt x="40778" y="119956"/>
                </a:lnTo>
                <a:lnTo>
                  <a:pt x="41473" y="125215"/>
                </a:lnTo>
                <a:lnTo>
                  <a:pt x="42730" y="130308"/>
                </a:lnTo>
                <a:lnTo>
                  <a:pt x="44362" y="135291"/>
                </a:lnTo>
                <a:lnTo>
                  <a:pt x="46243" y="140200"/>
                </a:lnTo>
                <a:lnTo>
                  <a:pt x="47497" y="145854"/>
                </a:lnTo>
                <a:lnTo>
                  <a:pt x="48334" y="152005"/>
                </a:lnTo>
                <a:lnTo>
                  <a:pt x="48891" y="158487"/>
                </a:lnTo>
                <a:lnTo>
                  <a:pt x="50057" y="163602"/>
                </a:lnTo>
                <a:lnTo>
                  <a:pt x="51627" y="167805"/>
                </a:lnTo>
                <a:lnTo>
                  <a:pt x="59852" y="184048"/>
                </a:lnTo>
                <a:lnTo>
                  <a:pt x="61332" y="188580"/>
                </a:lnTo>
                <a:lnTo>
                  <a:pt x="62319" y="193189"/>
                </a:lnTo>
                <a:lnTo>
                  <a:pt x="62978" y="197849"/>
                </a:lnTo>
                <a:lnTo>
                  <a:pt x="64210" y="201749"/>
                </a:lnTo>
                <a:lnTo>
                  <a:pt x="65825" y="205144"/>
                </a:lnTo>
                <a:lnTo>
                  <a:pt x="67696" y="208200"/>
                </a:lnTo>
                <a:lnTo>
                  <a:pt x="69775" y="213713"/>
                </a:lnTo>
                <a:lnTo>
                  <a:pt x="70698" y="218809"/>
                </a:lnTo>
                <a:lnTo>
                  <a:pt x="71109" y="223719"/>
                </a:lnTo>
                <a:lnTo>
                  <a:pt x="72012" y="225346"/>
                </a:lnTo>
                <a:lnTo>
                  <a:pt x="73408" y="226431"/>
                </a:lnTo>
                <a:lnTo>
                  <a:pt x="78581"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
          <p:cNvSpPr/>
          <p:nvPr/>
        </p:nvSpPr>
        <p:spPr>
          <a:xfrm>
            <a:off x="2103634" y="2293565"/>
            <a:ext cx="310954" cy="328091"/>
          </a:xfrm>
          <a:custGeom>
            <a:avLst/>
            <a:gdLst/>
            <a:ahLst/>
            <a:cxnLst/>
            <a:rect l="0" t="0" r="0" b="0"/>
            <a:pathLst>
              <a:path w="310954" h="328091">
                <a:moveTo>
                  <a:pt x="153791" y="171028"/>
                </a:moveTo>
                <a:lnTo>
                  <a:pt x="149998" y="171028"/>
                </a:lnTo>
                <a:lnTo>
                  <a:pt x="148881" y="170235"/>
                </a:lnTo>
                <a:lnTo>
                  <a:pt x="148136" y="168912"/>
                </a:lnTo>
                <a:lnTo>
                  <a:pt x="147309" y="165325"/>
                </a:lnTo>
                <a:lnTo>
                  <a:pt x="146686" y="155196"/>
                </a:lnTo>
                <a:lnTo>
                  <a:pt x="146673" y="153330"/>
                </a:lnTo>
                <a:lnTo>
                  <a:pt x="145870" y="151292"/>
                </a:lnTo>
                <a:lnTo>
                  <a:pt x="142862" y="146911"/>
                </a:lnTo>
                <a:lnTo>
                  <a:pt x="140949" y="145425"/>
                </a:lnTo>
                <a:lnTo>
                  <a:pt x="138879" y="144434"/>
                </a:lnTo>
                <a:lnTo>
                  <a:pt x="134463" y="143334"/>
                </a:lnTo>
                <a:lnTo>
                  <a:pt x="125161" y="142627"/>
                </a:lnTo>
                <a:lnTo>
                  <a:pt x="115939" y="142505"/>
                </a:lnTo>
                <a:lnTo>
                  <a:pt x="111887" y="142488"/>
                </a:lnTo>
                <a:lnTo>
                  <a:pt x="108392" y="143270"/>
                </a:lnTo>
                <a:lnTo>
                  <a:pt x="102393" y="146256"/>
                </a:lnTo>
                <a:lnTo>
                  <a:pt x="92847" y="152345"/>
                </a:lnTo>
                <a:lnTo>
                  <a:pt x="86968" y="156192"/>
                </a:lnTo>
                <a:lnTo>
                  <a:pt x="81461" y="159550"/>
                </a:lnTo>
                <a:lnTo>
                  <a:pt x="76202" y="162582"/>
                </a:lnTo>
                <a:lnTo>
                  <a:pt x="71109" y="165398"/>
                </a:lnTo>
                <a:lnTo>
                  <a:pt x="66126" y="168862"/>
                </a:lnTo>
                <a:lnTo>
                  <a:pt x="61216" y="172759"/>
                </a:lnTo>
                <a:lnTo>
                  <a:pt x="51528" y="181322"/>
                </a:lnTo>
                <a:lnTo>
                  <a:pt x="41930" y="190420"/>
                </a:lnTo>
                <a:lnTo>
                  <a:pt x="34489" y="199755"/>
                </a:lnTo>
                <a:lnTo>
                  <a:pt x="27743" y="209196"/>
                </a:lnTo>
                <a:lnTo>
                  <a:pt x="19453" y="218683"/>
                </a:lnTo>
                <a:lnTo>
                  <a:pt x="12593" y="228192"/>
                </a:lnTo>
                <a:lnTo>
                  <a:pt x="9653" y="232950"/>
                </a:lnTo>
                <a:lnTo>
                  <a:pt x="6386" y="242470"/>
                </a:lnTo>
                <a:lnTo>
                  <a:pt x="4140" y="251992"/>
                </a:lnTo>
                <a:lnTo>
                  <a:pt x="496" y="261517"/>
                </a:lnTo>
                <a:lnTo>
                  <a:pt x="0" y="267073"/>
                </a:lnTo>
                <a:lnTo>
                  <a:pt x="464" y="273158"/>
                </a:lnTo>
                <a:lnTo>
                  <a:pt x="1566" y="279596"/>
                </a:lnTo>
                <a:lnTo>
                  <a:pt x="2792" y="288866"/>
                </a:lnTo>
                <a:lnTo>
                  <a:pt x="3118" y="292449"/>
                </a:lnTo>
                <a:lnTo>
                  <a:pt x="5598" y="300664"/>
                </a:lnTo>
                <a:lnTo>
                  <a:pt x="9346" y="308813"/>
                </a:lnTo>
                <a:lnTo>
                  <a:pt x="13657" y="315081"/>
                </a:lnTo>
                <a:lnTo>
                  <a:pt x="16712" y="317069"/>
                </a:lnTo>
                <a:lnTo>
                  <a:pt x="24340" y="319279"/>
                </a:lnTo>
                <a:lnTo>
                  <a:pt x="30905" y="322378"/>
                </a:lnTo>
                <a:lnTo>
                  <a:pt x="33767" y="324316"/>
                </a:lnTo>
                <a:lnTo>
                  <a:pt x="41180" y="326468"/>
                </a:lnTo>
                <a:lnTo>
                  <a:pt x="49766" y="327425"/>
                </a:lnTo>
                <a:lnTo>
                  <a:pt x="58874" y="327851"/>
                </a:lnTo>
                <a:lnTo>
                  <a:pt x="69135" y="328090"/>
                </a:lnTo>
                <a:lnTo>
                  <a:pt x="76743" y="326029"/>
                </a:lnTo>
                <a:lnTo>
                  <a:pt x="85416" y="322467"/>
                </a:lnTo>
                <a:lnTo>
                  <a:pt x="94562" y="318239"/>
                </a:lnTo>
                <a:lnTo>
                  <a:pt x="108636" y="311395"/>
                </a:lnTo>
                <a:lnTo>
                  <a:pt x="112575" y="308263"/>
                </a:lnTo>
                <a:lnTo>
                  <a:pt x="119069" y="300548"/>
                </a:lnTo>
                <a:lnTo>
                  <a:pt x="124600" y="291828"/>
                </a:lnTo>
                <a:lnTo>
                  <a:pt x="130498" y="282661"/>
                </a:lnTo>
                <a:lnTo>
                  <a:pt x="138411" y="273295"/>
                </a:lnTo>
                <a:lnTo>
                  <a:pt x="141950" y="267781"/>
                </a:lnTo>
                <a:lnTo>
                  <a:pt x="145103" y="261724"/>
                </a:lnTo>
                <a:lnTo>
                  <a:pt x="147999" y="255305"/>
                </a:lnTo>
                <a:lnTo>
                  <a:pt x="150723" y="248644"/>
                </a:lnTo>
                <a:lnTo>
                  <a:pt x="153333" y="241822"/>
                </a:lnTo>
                <a:lnTo>
                  <a:pt x="158350" y="227892"/>
                </a:lnTo>
                <a:lnTo>
                  <a:pt x="163225" y="213764"/>
                </a:lnTo>
                <a:lnTo>
                  <a:pt x="164843" y="206662"/>
                </a:lnTo>
                <a:lnTo>
                  <a:pt x="165921" y="199547"/>
                </a:lnTo>
                <a:lnTo>
                  <a:pt x="166640" y="192422"/>
                </a:lnTo>
                <a:lnTo>
                  <a:pt x="167913" y="185291"/>
                </a:lnTo>
                <a:lnTo>
                  <a:pt x="169556" y="178155"/>
                </a:lnTo>
                <a:lnTo>
                  <a:pt x="171444" y="171017"/>
                </a:lnTo>
                <a:lnTo>
                  <a:pt x="172703" y="163877"/>
                </a:lnTo>
                <a:lnTo>
                  <a:pt x="173543" y="156736"/>
                </a:lnTo>
                <a:lnTo>
                  <a:pt x="174102" y="149594"/>
                </a:lnTo>
                <a:lnTo>
                  <a:pt x="174476" y="142451"/>
                </a:lnTo>
                <a:lnTo>
                  <a:pt x="174890" y="128165"/>
                </a:lnTo>
                <a:lnTo>
                  <a:pt x="175794" y="121021"/>
                </a:lnTo>
                <a:lnTo>
                  <a:pt x="177191" y="113878"/>
                </a:lnTo>
                <a:lnTo>
                  <a:pt x="178916" y="106734"/>
                </a:lnTo>
                <a:lnTo>
                  <a:pt x="180066" y="99591"/>
                </a:lnTo>
                <a:lnTo>
                  <a:pt x="180832" y="92447"/>
                </a:lnTo>
                <a:lnTo>
                  <a:pt x="181343" y="85303"/>
                </a:lnTo>
                <a:lnTo>
                  <a:pt x="181684" y="78953"/>
                </a:lnTo>
                <a:lnTo>
                  <a:pt x="182063" y="67664"/>
                </a:lnTo>
                <a:lnTo>
                  <a:pt x="182276" y="52384"/>
                </a:lnTo>
                <a:lnTo>
                  <a:pt x="180209" y="42626"/>
                </a:lnTo>
                <a:lnTo>
                  <a:pt x="177438" y="33792"/>
                </a:lnTo>
                <a:lnTo>
                  <a:pt x="176207" y="27220"/>
                </a:lnTo>
                <a:lnTo>
                  <a:pt x="173543" y="21653"/>
                </a:lnTo>
                <a:lnTo>
                  <a:pt x="171721" y="19057"/>
                </a:lnTo>
                <a:lnTo>
                  <a:pt x="169697" y="14056"/>
                </a:lnTo>
                <a:lnTo>
                  <a:pt x="169158" y="11612"/>
                </a:lnTo>
                <a:lnTo>
                  <a:pt x="166441" y="6778"/>
                </a:lnTo>
                <a:lnTo>
                  <a:pt x="161257" y="0"/>
                </a:lnTo>
                <a:lnTo>
                  <a:pt x="164822" y="3495"/>
                </a:lnTo>
                <a:lnTo>
                  <a:pt x="165908" y="5365"/>
                </a:lnTo>
                <a:lnTo>
                  <a:pt x="167113" y="9558"/>
                </a:lnTo>
                <a:lnTo>
                  <a:pt x="167649" y="16185"/>
                </a:lnTo>
                <a:lnTo>
                  <a:pt x="167888" y="24421"/>
                </a:lnTo>
                <a:lnTo>
                  <a:pt x="167994" y="33374"/>
                </a:lnTo>
                <a:lnTo>
                  <a:pt x="170157" y="42644"/>
                </a:lnTo>
                <a:lnTo>
                  <a:pt x="172971" y="52850"/>
                </a:lnTo>
                <a:lnTo>
                  <a:pt x="173721" y="58905"/>
                </a:lnTo>
                <a:lnTo>
                  <a:pt x="174221" y="65323"/>
                </a:lnTo>
                <a:lnTo>
                  <a:pt x="175349" y="71983"/>
                </a:lnTo>
                <a:lnTo>
                  <a:pt x="176894" y="78805"/>
                </a:lnTo>
                <a:lnTo>
                  <a:pt x="178718" y="85733"/>
                </a:lnTo>
                <a:lnTo>
                  <a:pt x="179934" y="92734"/>
                </a:lnTo>
                <a:lnTo>
                  <a:pt x="180744" y="99782"/>
                </a:lnTo>
                <a:lnTo>
                  <a:pt x="181285" y="106862"/>
                </a:lnTo>
                <a:lnTo>
                  <a:pt x="181645" y="113963"/>
                </a:lnTo>
                <a:lnTo>
                  <a:pt x="182045" y="128204"/>
                </a:lnTo>
                <a:lnTo>
                  <a:pt x="182946" y="135334"/>
                </a:lnTo>
                <a:lnTo>
                  <a:pt x="184340" y="142470"/>
                </a:lnTo>
                <a:lnTo>
                  <a:pt x="186063" y="149608"/>
                </a:lnTo>
                <a:lnTo>
                  <a:pt x="188005" y="156748"/>
                </a:lnTo>
                <a:lnTo>
                  <a:pt x="192281" y="171032"/>
                </a:lnTo>
                <a:lnTo>
                  <a:pt x="195326" y="178174"/>
                </a:lnTo>
                <a:lnTo>
                  <a:pt x="198943" y="185317"/>
                </a:lnTo>
                <a:lnTo>
                  <a:pt x="202942" y="192461"/>
                </a:lnTo>
                <a:lnTo>
                  <a:pt x="206402" y="199604"/>
                </a:lnTo>
                <a:lnTo>
                  <a:pt x="209502" y="206747"/>
                </a:lnTo>
                <a:lnTo>
                  <a:pt x="212363" y="213891"/>
                </a:lnTo>
                <a:lnTo>
                  <a:pt x="214270" y="220241"/>
                </a:lnTo>
                <a:lnTo>
                  <a:pt x="215542" y="226062"/>
                </a:lnTo>
                <a:lnTo>
                  <a:pt x="216389" y="231530"/>
                </a:lnTo>
                <a:lnTo>
                  <a:pt x="217748" y="236763"/>
                </a:lnTo>
                <a:lnTo>
                  <a:pt x="221374" y="246810"/>
                </a:lnTo>
                <a:lnTo>
                  <a:pt x="227749" y="256568"/>
                </a:lnTo>
                <a:lnTo>
                  <a:pt x="235079" y="265402"/>
                </a:lnTo>
                <a:lnTo>
                  <a:pt x="243669" y="275632"/>
                </a:lnTo>
                <a:lnTo>
                  <a:pt x="248770" y="283929"/>
                </a:lnTo>
                <a:lnTo>
                  <a:pt x="251241" y="286777"/>
                </a:lnTo>
                <a:lnTo>
                  <a:pt x="253683" y="288675"/>
                </a:lnTo>
                <a:lnTo>
                  <a:pt x="258512" y="291578"/>
                </a:lnTo>
                <a:lnTo>
                  <a:pt x="263304" y="295514"/>
                </a:lnTo>
                <a:lnTo>
                  <a:pt x="266487" y="296881"/>
                </a:lnTo>
                <a:lnTo>
                  <a:pt x="274257" y="298401"/>
                </a:lnTo>
                <a:lnTo>
                  <a:pt x="283764" y="299256"/>
                </a:lnTo>
                <a:lnTo>
                  <a:pt x="286477" y="298582"/>
                </a:lnTo>
                <a:lnTo>
                  <a:pt x="294088" y="294635"/>
                </a:lnTo>
                <a:lnTo>
                  <a:pt x="301370" y="292319"/>
                </a:lnTo>
                <a:lnTo>
                  <a:pt x="310953" y="28532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5"/>
          <p:cNvSpPr/>
          <p:nvPr/>
        </p:nvSpPr>
        <p:spPr>
          <a:xfrm>
            <a:off x="2536031" y="2471737"/>
            <a:ext cx="235745" cy="21432"/>
          </a:xfrm>
          <a:custGeom>
            <a:avLst/>
            <a:gdLst/>
            <a:ahLst/>
            <a:cxnLst/>
            <a:rect l="0" t="0" r="0" b="0"/>
            <a:pathLst>
              <a:path w="235745" h="21432">
                <a:moveTo>
                  <a:pt x="0" y="21431"/>
                </a:moveTo>
                <a:lnTo>
                  <a:pt x="4116" y="21431"/>
                </a:lnTo>
                <a:lnTo>
                  <a:pt x="2358" y="21431"/>
                </a:lnTo>
                <a:lnTo>
                  <a:pt x="3160" y="20638"/>
                </a:lnTo>
                <a:lnTo>
                  <a:pt x="5281" y="19315"/>
                </a:lnTo>
                <a:lnTo>
                  <a:pt x="8283" y="17639"/>
                </a:lnTo>
                <a:lnTo>
                  <a:pt x="11078" y="16522"/>
                </a:lnTo>
                <a:lnTo>
                  <a:pt x="13736" y="15777"/>
                </a:lnTo>
                <a:lnTo>
                  <a:pt x="16301" y="15280"/>
                </a:lnTo>
                <a:lnTo>
                  <a:pt x="23384" y="14729"/>
                </a:lnTo>
                <a:lnTo>
                  <a:pt x="27496" y="14582"/>
                </a:lnTo>
                <a:lnTo>
                  <a:pt x="44659" y="14375"/>
                </a:lnTo>
                <a:lnTo>
                  <a:pt x="51204" y="13552"/>
                </a:lnTo>
                <a:lnTo>
                  <a:pt x="57948" y="12210"/>
                </a:lnTo>
                <a:lnTo>
                  <a:pt x="64826" y="10521"/>
                </a:lnTo>
                <a:lnTo>
                  <a:pt x="71792" y="9395"/>
                </a:lnTo>
                <a:lnTo>
                  <a:pt x="78818" y="8645"/>
                </a:lnTo>
                <a:lnTo>
                  <a:pt x="85882" y="8144"/>
                </a:lnTo>
                <a:lnTo>
                  <a:pt x="92974" y="7017"/>
                </a:lnTo>
                <a:lnTo>
                  <a:pt x="100082" y="5472"/>
                </a:lnTo>
                <a:lnTo>
                  <a:pt x="107203" y="3648"/>
                </a:lnTo>
                <a:lnTo>
                  <a:pt x="114331" y="2432"/>
                </a:lnTo>
                <a:lnTo>
                  <a:pt x="121464" y="1621"/>
                </a:lnTo>
                <a:lnTo>
                  <a:pt x="128601" y="1081"/>
                </a:lnTo>
                <a:lnTo>
                  <a:pt x="134946" y="721"/>
                </a:lnTo>
                <a:lnTo>
                  <a:pt x="146230" y="320"/>
                </a:lnTo>
                <a:lnTo>
                  <a:pt x="176919" y="42"/>
                </a:lnTo>
                <a:lnTo>
                  <a:pt x="23574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
          <p:cNvSpPr/>
          <p:nvPr/>
        </p:nvSpPr>
        <p:spPr>
          <a:xfrm>
            <a:off x="2657475" y="2400300"/>
            <a:ext cx="78582" cy="200026"/>
          </a:xfrm>
          <a:custGeom>
            <a:avLst/>
            <a:gdLst/>
            <a:ahLst/>
            <a:cxnLst/>
            <a:rect l="0" t="0" r="0" b="0"/>
            <a:pathLst>
              <a:path w="78582" h="200026">
                <a:moveTo>
                  <a:pt x="0" y="0"/>
                </a:moveTo>
                <a:lnTo>
                  <a:pt x="0" y="16792"/>
                </a:lnTo>
                <a:lnTo>
                  <a:pt x="793" y="19132"/>
                </a:lnTo>
                <a:lnTo>
                  <a:pt x="2116" y="21486"/>
                </a:lnTo>
                <a:lnTo>
                  <a:pt x="3792" y="23849"/>
                </a:lnTo>
                <a:lnTo>
                  <a:pt x="5703" y="27012"/>
                </a:lnTo>
                <a:lnTo>
                  <a:pt x="7771" y="30708"/>
                </a:lnTo>
                <a:lnTo>
                  <a:pt x="9943" y="34759"/>
                </a:lnTo>
                <a:lnTo>
                  <a:pt x="12184" y="38254"/>
                </a:lnTo>
                <a:lnTo>
                  <a:pt x="14473" y="41377"/>
                </a:lnTo>
                <a:lnTo>
                  <a:pt x="16792" y="44254"/>
                </a:lnTo>
                <a:lnTo>
                  <a:pt x="18338" y="47759"/>
                </a:lnTo>
                <a:lnTo>
                  <a:pt x="19369" y="51682"/>
                </a:lnTo>
                <a:lnTo>
                  <a:pt x="20056" y="55886"/>
                </a:lnTo>
                <a:lnTo>
                  <a:pt x="21308" y="60276"/>
                </a:lnTo>
                <a:lnTo>
                  <a:pt x="22936" y="64790"/>
                </a:lnTo>
                <a:lnTo>
                  <a:pt x="24816" y="69387"/>
                </a:lnTo>
                <a:lnTo>
                  <a:pt x="26069" y="74039"/>
                </a:lnTo>
                <a:lnTo>
                  <a:pt x="26904" y="78728"/>
                </a:lnTo>
                <a:lnTo>
                  <a:pt x="27461" y="83441"/>
                </a:lnTo>
                <a:lnTo>
                  <a:pt x="28626" y="88171"/>
                </a:lnTo>
                <a:lnTo>
                  <a:pt x="30196" y="92912"/>
                </a:lnTo>
                <a:lnTo>
                  <a:pt x="32037" y="97660"/>
                </a:lnTo>
                <a:lnTo>
                  <a:pt x="34058" y="102413"/>
                </a:lnTo>
                <a:lnTo>
                  <a:pt x="38420" y="111927"/>
                </a:lnTo>
                <a:lnTo>
                  <a:pt x="45338" y="126208"/>
                </a:lnTo>
                <a:lnTo>
                  <a:pt x="46894" y="130970"/>
                </a:lnTo>
                <a:lnTo>
                  <a:pt x="47931" y="135732"/>
                </a:lnTo>
                <a:lnTo>
                  <a:pt x="48623" y="140494"/>
                </a:lnTo>
                <a:lnTo>
                  <a:pt x="49877" y="144462"/>
                </a:lnTo>
                <a:lnTo>
                  <a:pt x="51508" y="147902"/>
                </a:lnTo>
                <a:lnTo>
                  <a:pt x="53388" y="150989"/>
                </a:lnTo>
                <a:lnTo>
                  <a:pt x="54642" y="154634"/>
                </a:lnTo>
                <a:lnTo>
                  <a:pt x="55478" y="158652"/>
                </a:lnTo>
                <a:lnTo>
                  <a:pt x="56035" y="162918"/>
                </a:lnTo>
                <a:lnTo>
                  <a:pt x="57200" y="166555"/>
                </a:lnTo>
                <a:lnTo>
                  <a:pt x="58771" y="169774"/>
                </a:lnTo>
                <a:lnTo>
                  <a:pt x="60612" y="172714"/>
                </a:lnTo>
                <a:lnTo>
                  <a:pt x="62633" y="175467"/>
                </a:lnTo>
                <a:lnTo>
                  <a:pt x="64774" y="178097"/>
                </a:lnTo>
                <a:lnTo>
                  <a:pt x="66995" y="180644"/>
                </a:lnTo>
                <a:lnTo>
                  <a:pt x="68476" y="183135"/>
                </a:lnTo>
                <a:lnTo>
                  <a:pt x="70121" y="188020"/>
                </a:lnTo>
                <a:lnTo>
                  <a:pt x="71353" y="190434"/>
                </a:lnTo>
                <a:lnTo>
                  <a:pt x="72969" y="192837"/>
                </a:lnTo>
                <a:lnTo>
                  <a:pt x="78581"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
          <p:cNvSpPr/>
          <p:nvPr/>
        </p:nvSpPr>
        <p:spPr>
          <a:xfrm>
            <a:off x="2907929" y="2386335"/>
            <a:ext cx="392484" cy="421148"/>
          </a:xfrm>
          <a:custGeom>
            <a:avLst/>
            <a:gdLst/>
            <a:ahLst/>
            <a:cxnLst/>
            <a:rect l="0" t="0" r="0" b="0"/>
            <a:pathLst>
              <a:path w="392484" h="421148">
                <a:moveTo>
                  <a:pt x="192458" y="35396"/>
                </a:moveTo>
                <a:lnTo>
                  <a:pt x="188666" y="35396"/>
                </a:lnTo>
                <a:lnTo>
                  <a:pt x="187548" y="34602"/>
                </a:lnTo>
                <a:lnTo>
                  <a:pt x="186804" y="33279"/>
                </a:lnTo>
                <a:lnTo>
                  <a:pt x="185608" y="29245"/>
                </a:lnTo>
                <a:lnTo>
                  <a:pt x="185401" y="24754"/>
                </a:lnTo>
                <a:lnTo>
                  <a:pt x="184579" y="22745"/>
                </a:lnTo>
                <a:lnTo>
                  <a:pt x="179171" y="15278"/>
                </a:lnTo>
                <a:lnTo>
                  <a:pt x="170882" y="10561"/>
                </a:lnTo>
                <a:lnTo>
                  <a:pt x="164877" y="8483"/>
                </a:lnTo>
                <a:lnTo>
                  <a:pt x="162165" y="7929"/>
                </a:lnTo>
                <a:lnTo>
                  <a:pt x="157034" y="5197"/>
                </a:lnTo>
                <a:lnTo>
                  <a:pt x="154554" y="3357"/>
                </a:lnTo>
                <a:lnTo>
                  <a:pt x="147566" y="1313"/>
                </a:lnTo>
                <a:lnTo>
                  <a:pt x="139169" y="404"/>
                </a:lnTo>
                <a:lnTo>
                  <a:pt x="130145" y="0"/>
                </a:lnTo>
                <a:lnTo>
                  <a:pt x="120842" y="1937"/>
                </a:lnTo>
                <a:lnTo>
                  <a:pt x="111416" y="4651"/>
                </a:lnTo>
                <a:lnTo>
                  <a:pt x="101935" y="5856"/>
                </a:lnTo>
                <a:lnTo>
                  <a:pt x="92430" y="8509"/>
                </a:lnTo>
                <a:lnTo>
                  <a:pt x="82120" y="13127"/>
                </a:lnTo>
                <a:lnTo>
                  <a:pt x="76037" y="16581"/>
                </a:lnTo>
                <a:lnTo>
                  <a:pt x="64515" y="23859"/>
                </a:lnTo>
                <a:lnTo>
                  <a:pt x="51979" y="33212"/>
                </a:lnTo>
                <a:lnTo>
                  <a:pt x="40329" y="41304"/>
                </a:lnTo>
                <a:lnTo>
                  <a:pt x="31447" y="50193"/>
                </a:lnTo>
                <a:lnTo>
                  <a:pt x="21984" y="62005"/>
                </a:lnTo>
                <a:lnTo>
                  <a:pt x="16679" y="68653"/>
                </a:lnTo>
                <a:lnTo>
                  <a:pt x="9230" y="81321"/>
                </a:lnTo>
                <a:lnTo>
                  <a:pt x="4396" y="90468"/>
                </a:lnTo>
                <a:lnTo>
                  <a:pt x="1719" y="99824"/>
                </a:lnTo>
                <a:lnTo>
                  <a:pt x="529" y="109274"/>
                </a:lnTo>
                <a:lnTo>
                  <a:pt x="0" y="118766"/>
                </a:lnTo>
                <a:lnTo>
                  <a:pt x="653" y="122726"/>
                </a:lnTo>
                <a:lnTo>
                  <a:pt x="3494" y="129243"/>
                </a:lnTo>
                <a:lnTo>
                  <a:pt x="11787" y="139894"/>
                </a:lnTo>
                <a:lnTo>
                  <a:pt x="16380" y="144810"/>
                </a:lnTo>
                <a:lnTo>
                  <a:pt x="27222" y="152041"/>
                </a:lnTo>
                <a:lnTo>
                  <a:pt x="33824" y="154707"/>
                </a:lnTo>
                <a:lnTo>
                  <a:pt x="36696" y="155418"/>
                </a:lnTo>
                <a:lnTo>
                  <a:pt x="40198" y="155098"/>
                </a:lnTo>
                <a:lnTo>
                  <a:pt x="51917" y="151649"/>
                </a:lnTo>
                <a:lnTo>
                  <a:pt x="61563" y="149481"/>
                </a:lnTo>
                <a:lnTo>
                  <a:pt x="69724" y="146161"/>
                </a:lnTo>
                <a:lnTo>
                  <a:pt x="78643" y="142039"/>
                </a:lnTo>
                <a:lnTo>
                  <a:pt x="97304" y="132926"/>
                </a:lnTo>
                <a:lnTo>
                  <a:pt x="106776" y="126103"/>
                </a:lnTo>
                <a:lnTo>
                  <a:pt x="116277" y="118572"/>
                </a:lnTo>
                <a:lnTo>
                  <a:pt x="125792" y="112580"/>
                </a:lnTo>
                <a:lnTo>
                  <a:pt x="135312" y="105154"/>
                </a:lnTo>
                <a:lnTo>
                  <a:pt x="144041" y="96562"/>
                </a:lnTo>
                <a:lnTo>
                  <a:pt x="153418" y="83593"/>
                </a:lnTo>
                <a:lnTo>
                  <a:pt x="161223" y="73577"/>
                </a:lnTo>
                <a:lnTo>
                  <a:pt x="168563" y="60908"/>
                </a:lnTo>
                <a:lnTo>
                  <a:pt x="174971" y="47894"/>
                </a:lnTo>
                <a:lnTo>
                  <a:pt x="177222" y="38658"/>
                </a:lnTo>
                <a:lnTo>
                  <a:pt x="177749" y="33406"/>
                </a:lnTo>
                <a:lnTo>
                  <a:pt x="181838" y="22195"/>
                </a:lnTo>
                <a:lnTo>
                  <a:pt x="184284" y="16403"/>
                </a:lnTo>
                <a:lnTo>
                  <a:pt x="185306" y="6927"/>
                </a:lnTo>
                <a:lnTo>
                  <a:pt x="191464" y="12981"/>
                </a:lnTo>
                <a:lnTo>
                  <a:pt x="192017" y="15644"/>
                </a:lnTo>
                <a:lnTo>
                  <a:pt x="192371" y="27614"/>
                </a:lnTo>
                <a:lnTo>
                  <a:pt x="193194" y="31001"/>
                </a:lnTo>
                <a:lnTo>
                  <a:pt x="198144" y="40356"/>
                </a:lnTo>
                <a:lnTo>
                  <a:pt x="202393" y="48448"/>
                </a:lnTo>
                <a:lnTo>
                  <a:pt x="204811" y="57336"/>
                </a:lnTo>
                <a:lnTo>
                  <a:pt x="206680" y="66578"/>
                </a:lnTo>
                <a:lnTo>
                  <a:pt x="210156" y="75978"/>
                </a:lnTo>
                <a:lnTo>
                  <a:pt x="212230" y="87563"/>
                </a:lnTo>
                <a:lnTo>
                  <a:pt x="213152" y="100650"/>
                </a:lnTo>
                <a:lnTo>
                  <a:pt x="213562" y="114404"/>
                </a:lnTo>
                <a:lnTo>
                  <a:pt x="214465" y="121405"/>
                </a:lnTo>
                <a:lnTo>
                  <a:pt x="215860" y="128454"/>
                </a:lnTo>
                <a:lnTo>
                  <a:pt x="217585" y="135535"/>
                </a:lnTo>
                <a:lnTo>
                  <a:pt x="218734" y="142636"/>
                </a:lnTo>
                <a:lnTo>
                  <a:pt x="219500" y="149752"/>
                </a:lnTo>
                <a:lnTo>
                  <a:pt x="220011" y="156877"/>
                </a:lnTo>
                <a:lnTo>
                  <a:pt x="219558" y="164008"/>
                </a:lnTo>
                <a:lnTo>
                  <a:pt x="218462" y="171144"/>
                </a:lnTo>
                <a:lnTo>
                  <a:pt x="216938" y="178282"/>
                </a:lnTo>
                <a:lnTo>
                  <a:pt x="215922" y="185422"/>
                </a:lnTo>
                <a:lnTo>
                  <a:pt x="215244" y="192563"/>
                </a:lnTo>
                <a:lnTo>
                  <a:pt x="214793" y="199705"/>
                </a:lnTo>
                <a:lnTo>
                  <a:pt x="215285" y="206848"/>
                </a:lnTo>
                <a:lnTo>
                  <a:pt x="216408" y="213991"/>
                </a:lnTo>
                <a:lnTo>
                  <a:pt x="217949" y="221134"/>
                </a:lnTo>
                <a:lnTo>
                  <a:pt x="218977" y="228278"/>
                </a:lnTo>
                <a:lnTo>
                  <a:pt x="219662" y="235421"/>
                </a:lnTo>
                <a:lnTo>
                  <a:pt x="220119" y="242565"/>
                </a:lnTo>
                <a:lnTo>
                  <a:pt x="221218" y="249708"/>
                </a:lnTo>
                <a:lnTo>
                  <a:pt x="222744" y="256852"/>
                </a:lnTo>
                <a:lnTo>
                  <a:pt x="224555" y="263996"/>
                </a:lnTo>
                <a:lnTo>
                  <a:pt x="225762" y="271140"/>
                </a:lnTo>
                <a:lnTo>
                  <a:pt x="226567" y="278283"/>
                </a:lnTo>
                <a:lnTo>
                  <a:pt x="227104" y="285427"/>
                </a:lnTo>
                <a:lnTo>
                  <a:pt x="227461" y="292571"/>
                </a:lnTo>
                <a:lnTo>
                  <a:pt x="227859" y="306858"/>
                </a:lnTo>
                <a:lnTo>
                  <a:pt x="228083" y="324497"/>
                </a:lnTo>
                <a:lnTo>
                  <a:pt x="230252" y="334806"/>
                </a:lnTo>
                <a:lnTo>
                  <a:pt x="233068" y="344680"/>
                </a:lnTo>
                <a:lnTo>
                  <a:pt x="234319" y="354359"/>
                </a:lnTo>
                <a:lnTo>
                  <a:pt x="236992" y="363953"/>
                </a:lnTo>
                <a:lnTo>
                  <a:pt x="240826" y="373509"/>
                </a:lnTo>
                <a:lnTo>
                  <a:pt x="245176" y="383047"/>
                </a:lnTo>
                <a:lnTo>
                  <a:pt x="252087" y="393550"/>
                </a:lnTo>
                <a:lnTo>
                  <a:pt x="254679" y="399099"/>
                </a:lnTo>
                <a:lnTo>
                  <a:pt x="255370" y="401689"/>
                </a:lnTo>
                <a:lnTo>
                  <a:pt x="258254" y="406685"/>
                </a:lnTo>
                <a:lnTo>
                  <a:pt x="260135" y="409128"/>
                </a:lnTo>
                <a:lnTo>
                  <a:pt x="266457" y="413959"/>
                </a:lnTo>
                <a:lnTo>
                  <a:pt x="273765" y="417959"/>
                </a:lnTo>
                <a:lnTo>
                  <a:pt x="283648" y="420737"/>
                </a:lnTo>
                <a:lnTo>
                  <a:pt x="295123" y="421121"/>
                </a:lnTo>
                <a:lnTo>
                  <a:pt x="302076" y="421147"/>
                </a:lnTo>
                <a:lnTo>
                  <a:pt x="303636" y="420357"/>
                </a:lnTo>
                <a:lnTo>
                  <a:pt x="304677" y="419037"/>
                </a:lnTo>
                <a:lnTo>
                  <a:pt x="305370" y="417363"/>
                </a:lnTo>
                <a:lnTo>
                  <a:pt x="306347" y="411214"/>
                </a:lnTo>
                <a:lnTo>
                  <a:pt x="307278" y="408973"/>
                </a:lnTo>
                <a:lnTo>
                  <a:pt x="311586" y="402026"/>
                </a:lnTo>
                <a:lnTo>
                  <a:pt x="312873" y="397309"/>
                </a:lnTo>
                <a:lnTo>
                  <a:pt x="314492" y="387020"/>
                </a:lnTo>
                <a:lnTo>
                  <a:pt x="319545" y="374972"/>
                </a:lnTo>
                <a:lnTo>
                  <a:pt x="323818" y="365971"/>
                </a:lnTo>
                <a:lnTo>
                  <a:pt x="326247" y="356678"/>
                </a:lnTo>
                <a:lnTo>
                  <a:pt x="328120" y="347257"/>
                </a:lnTo>
                <a:lnTo>
                  <a:pt x="331598" y="337778"/>
                </a:lnTo>
                <a:lnTo>
                  <a:pt x="333673" y="328273"/>
                </a:lnTo>
                <a:lnTo>
                  <a:pt x="334226" y="323516"/>
                </a:lnTo>
                <a:lnTo>
                  <a:pt x="332724" y="313997"/>
                </a:lnTo>
                <a:lnTo>
                  <a:pt x="330205" y="304475"/>
                </a:lnTo>
                <a:lnTo>
                  <a:pt x="329085" y="294951"/>
                </a:lnTo>
                <a:lnTo>
                  <a:pt x="326471" y="285427"/>
                </a:lnTo>
                <a:lnTo>
                  <a:pt x="322663" y="275902"/>
                </a:lnTo>
                <a:lnTo>
                  <a:pt x="318325" y="266377"/>
                </a:lnTo>
                <a:lnTo>
                  <a:pt x="315212" y="255882"/>
                </a:lnTo>
                <a:lnTo>
                  <a:pt x="310498" y="243953"/>
                </a:lnTo>
                <a:lnTo>
                  <a:pt x="304074" y="234156"/>
                </a:lnTo>
                <a:lnTo>
                  <a:pt x="301000" y="232197"/>
                </a:lnTo>
                <a:lnTo>
                  <a:pt x="289882" y="228645"/>
                </a:lnTo>
                <a:lnTo>
                  <a:pt x="281209" y="223712"/>
                </a:lnTo>
                <a:lnTo>
                  <a:pt x="276088" y="222279"/>
                </a:lnTo>
                <a:lnTo>
                  <a:pt x="263933" y="221284"/>
                </a:lnTo>
                <a:lnTo>
                  <a:pt x="254646" y="221178"/>
                </a:lnTo>
                <a:lnTo>
                  <a:pt x="235470" y="221133"/>
                </a:lnTo>
                <a:lnTo>
                  <a:pt x="258472" y="221133"/>
                </a:lnTo>
                <a:lnTo>
                  <a:pt x="265718" y="219017"/>
                </a:lnTo>
                <a:lnTo>
                  <a:pt x="274231" y="215430"/>
                </a:lnTo>
                <a:lnTo>
                  <a:pt x="283306" y="211190"/>
                </a:lnTo>
                <a:lnTo>
                  <a:pt x="292631" y="204543"/>
                </a:lnTo>
                <a:lnTo>
                  <a:pt x="302067" y="197091"/>
                </a:lnTo>
                <a:lnTo>
                  <a:pt x="311552" y="191133"/>
                </a:lnTo>
                <a:lnTo>
                  <a:pt x="323176" y="185840"/>
                </a:lnTo>
                <a:lnTo>
                  <a:pt x="329610" y="183317"/>
                </a:lnTo>
                <a:lnTo>
                  <a:pt x="340991" y="178397"/>
                </a:lnTo>
                <a:lnTo>
                  <a:pt x="351342" y="174358"/>
                </a:lnTo>
                <a:lnTo>
                  <a:pt x="361233" y="172563"/>
                </a:lnTo>
                <a:lnTo>
                  <a:pt x="368805" y="169649"/>
                </a:lnTo>
                <a:lnTo>
                  <a:pt x="371935" y="167760"/>
                </a:lnTo>
                <a:lnTo>
                  <a:pt x="379646" y="165662"/>
                </a:lnTo>
                <a:lnTo>
                  <a:pt x="392483" y="16398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
          <p:cNvSpPr/>
          <p:nvPr/>
        </p:nvSpPr>
        <p:spPr>
          <a:xfrm>
            <a:off x="3474890" y="2421731"/>
            <a:ext cx="218429" cy="20439"/>
          </a:xfrm>
          <a:custGeom>
            <a:avLst/>
            <a:gdLst/>
            <a:ahLst/>
            <a:cxnLst/>
            <a:rect l="0" t="0" r="0" b="0"/>
            <a:pathLst>
              <a:path w="218429" h="20439">
                <a:moveTo>
                  <a:pt x="4116" y="14287"/>
                </a:moveTo>
                <a:lnTo>
                  <a:pt x="0" y="14287"/>
                </a:lnTo>
                <a:lnTo>
                  <a:pt x="11494" y="14287"/>
                </a:lnTo>
                <a:lnTo>
                  <a:pt x="15384" y="15081"/>
                </a:lnTo>
                <a:lnTo>
                  <a:pt x="19566" y="16404"/>
                </a:lnTo>
                <a:lnTo>
                  <a:pt x="23941" y="18080"/>
                </a:lnTo>
                <a:lnTo>
                  <a:pt x="28445" y="19197"/>
                </a:lnTo>
                <a:lnTo>
                  <a:pt x="33035" y="19942"/>
                </a:lnTo>
                <a:lnTo>
                  <a:pt x="37683" y="20438"/>
                </a:lnTo>
                <a:lnTo>
                  <a:pt x="42369" y="19975"/>
                </a:lnTo>
                <a:lnTo>
                  <a:pt x="47081" y="18873"/>
                </a:lnTo>
                <a:lnTo>
                  <a:pt x="51809" y="17344"/>
                </a:lnTo>
                <a:lnTo>
                  <a:pt x="57342" y="16325"/>
                </a:lnTo>
                <a:lnTo>
                  <a:pt x="63413" y="15646"/>
                </a:lnTo>
                <a:lnTo>
                  <a:pt x="69841" y="15193"/>
                </a:lnTo>
                <a:lnTo>
                  <a:pt x="75714" y="14891"/>
                </a:lnTo>
                <a:lnTo>
                  <a:pt x="86472" y="14556"/>
                </a:lnTo>
                <a:lnTo>
                  <a:pt x="105247" y="14367"/>
                </a:lnTo>
                <a:lnTo>
                  <a:pt x="111224" y="13547"/>
                </a:lnTo>
                <a:lnTo>
                  <a:pt x="116796" y="12206"/>
                </a:lnTo>
                <a:lnTo>
                  <a:pt x="122099" y="10518"/>
                </a:lnTo>
                <a:lnTo>
                  <a:pt x="128015" y="9394"/>
                </a:lnTo>
                <a:lnTo>
                  <a:pt x="134340" y="8644"/>
                </a:lnTo>
                <a:lnTo>
                  <a:pt x="140938" y="8143"/>
                </a:lnTo>
                <a:lnTo>
                  <a:pt x="146924" y="7810"/>
                </a:lnTo>
                <a:lnTo>
                  <a:pt x="157809" y="7440"/>
                </a:lnTo>
                <a:lnTo>
                  <a:pt x="162934" y="6547"/>
                </a:lnTo>
                <a:lnTo>
                  <a:pt x="167939" y="5159"/>
                </a:lnTo>
                <a:lnTo>
                  <a:pt x="172862" y="3439"/>
                </a:lnTo>
                <a:lnTo>
                  <a:pt x="177732" y="2293"/>
                </a:lnTo>
                <a:lnTo>
                  <a:pt x="182566" y="1528"/>
                </a:lnTo>
                <a:lnTo>
                  <a:pt x="187377" y="1019"/>
                </a:lnTo>
                <a:lnTo>
                  <a:pt x="191377" y="679"/>
                </a:lnTo>
                <a:lnTo>
                  <a:pt x="197939" y="302"/>
                </a:lnTo>
                <a:lnTo>
                  <a:pt x="203501" y="134"/>
                </a:lnTo>
                <a:lnTo>
                  <a:pt x="21842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9"/>
          <p:cNvSpPr/>
          <p:nvPr/>
        </p:nvSpPr>
        <p:spPr>
          <a:xfrm>
            <a:off x="3529012" y="2486025"/>
            <a:ext cx="178595" cy="14288"/>
          </a:xfrm>
          <a:custGeom>
            <a:avLst/>
            <a:gdLst/>
            <a:ahLst/>
            <a:cxnLst/>
            <a:rect l="0" t="0" r="0" b="0"/>
            <a:pathLst>
              <a:path w="178595" h="14288">
                <a:moveTo>
                  <a:pt x="0" y="14287"/>
                </a:moveTo>
                <a:lnTo>
                  <a:pt x="37118" y="14287"/>
                </a:lnTo>
                <a:lnTo>
                  <a:pt x="41414" y="13493"/>
                </a:lnTo>
                <a:lnTo>
                  <a:pt x="46659" y="12170"/>
                </a:lnTo>
                <a:lnTo>
                  <a:pt x="52537" y="10495"/>
                </a:lnTo>
                <a:lnTo>
                  <a:pt x="58044" y="9377"/>
                </a:lnTo>
                <a:lnTo>
                  <a:pt x="63302" y="8633"/>
                </a:lnTo>
                <a:lnTo>
                  <a:pt x="68395" y="8136"/>
                </a:lnTo>
                <a:lnTo>
                  <a:pt x="73378" y="7805"/>
                </a:lnTo>
                <a:lnTo>
                  <a:pt x="78287" y="7585"/>
                </a:lnTo>
                <a:lnTo>
                  <a:pt x="88769" y="7339"/>
                </a:lnTo>
                <a:lnTo>
                  <a:pt x="101366" y="7230"/>
                </a:lnTo>
                <a:lnTo>
                  <a:pt x="107265" y="6408"/>
                </a:lnTo>
                <a:lnTo>
                  <a:pt x="112785" y="5065"/>
                </a:lnTo>
                <a:lnTo>
                  <a:pt x="118052" y="3377"/>
                </a:lnTo>
                <a:lnTo>
                  <a:pt x="123151" y="2251"/>
                </a:lnTo>
                <a:lnTo>
                  <a:pt x="128139" y="1501"/>
                </a:lnTo>
                <a:lnTo>
                  <a:pt x="133051" y="1000"/>
                </a:lnTo>
                <a:lnTo>
                  <a:pt x="137913" y="667"/>
                </a:lnTo>
                <a:lnTo>
                  <a:pt x="142742" y="444"/>
                </a:lnTo>
                <a:lnTo>
                  <a:pt x="153134" y="197"/>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0"/>
          <p:cNvSpPr/>
          <p:nvPr/>
        </p:nvSpPr>
        <p:spPr>
          <a:xfrm>
            <a:off x="3907631" y="2321726"/>
            <a:ext cx="228474" cy="271456"/>
          </a:xfrm>
          <a:custGeom>
            <a:avLst/>
            <a:gdLst/>
            <a:ahLst/>
            <a:cxnLst/>
            <a:rect l="0" t="0" r="0" b="0"/>
            <a:pathLst>
              <a:path w="228474" h="271456">
                <a:moveTo>
                  <a:pt x="0" y="14280"/>
                </a:moveTo>
                <a:lnTo>
                  <a:pt x="3792" y="10488"/>
                </a:lnTo>
                <a:lnTo>
                  <a:pt x="5703" y="9370"/>
                </a:lnTo>
                <a:lnTo>
                  <a:pt x="9943" y="8129"/>
                </a:lnTo>
                <a:lnTo>
                  <a:pt x="16792" y="7430"/>
                </a:lnTo>
                <a:lnTo>
                  <a:pt x="23849" y="7223"/>
                </a:lnTo>
                <a:lnTo>
                  <a:pt x="30708" y="5058"/>
                </a:lnTo>
                <a:lnTo>
                  <a:pt x="34759" y="3369"/>
                </a:lnTo>
                <a:lnTo>
                  <a:pt x="39047" y="2244"/>
                </a:lnTo>
                <a:lnTo>
                  <a:pt x="43494" y="1493"/>
                </a:lnTo>
                <a:lnTo>
                  <a:pt x="48046" y="993"/>
                </a:lnTo>
                <a:lnTo>
                  <a:pt x="51874" y="659"/>
                </a:lnTo>
                <a:lnTo>
                  <a:pt x="58245" y="289"/>
                </a:lnTo>
                <a:lnTo>
                  <a:pt x="67955" y="124"/>
                </a:lnTo>
                <a:lnTo>
                  <a:pt x="104571" y="0"/>
                </a:lnTo>
                <a:lnTo>
                  <a:pt x="109402" y="791"/>
                </a:lnTo>
                <a:lnTo>
                  <a:pt x="114209" y="2112"/>
                </a:lnTo>
                <a:lnTo>
                  <a:pt x="119002" y="3787"/>
                </a:lnTo>
                <a:lnTo>
                  <a:pt x="122991" y="4903"/>
                </a:lnTo>
                <a:lnTo>
                  <a:pt x="129540" y="6144"/>
                </a:lnTo>
                <a:lnTo>
                  <a:pt x="135096" y="8812"/>
                </a:lnTo>
                <a:lnTo>
                  <a:pt x="140211" y="12643"/>
                </a:lnTo>
                <a:lnTo>
                  <a:pt x="145130" y="16992"/>
                </a:lnTo>
                <a:lnTo>
                  <a:pt x="149963" y="23687"/>
                </a:lnTo>
                <a:lnTo>
                  <a:pt x="152363" y="27695"/>
                </a:lnTo>
                <a:lnTo>
                  <a:pt x="153169" y="31161"/>
                </a:lnTo>
                <a:lnTo>
                  <a:pt x="152913" y="34265"/>
                </a:lnTo>
                <a:lnTo>
                  <a:pt x="151305" y="40625"/>
                </a:lnTo>
                <a:lnTo>
                  <a:pt x="150590" y="48743"/>
                </a:lnTo>
                <a:lnTo>
                  <a:pt x="148812" y="53130"/>
                </a:lnTo>
                <a:lnTo>
                  <a:pt x="146039" y="57643"/>
                </a:lnTo>
                <a:lnTo>
                  <a:pt x="142603" y="62238"/>
                </a:lnTo>
                <a:lnTo>
                  <a:pt x="138725" y="66890"/>
                </a:lnTo>
                <a:lnTo>
                  <a:pt x="134552" y="71578"/>
                </a:lnTo>
                <a:lnTo>
                  <a:pt x="130183" y="76291"/>
                </a:lnTo>
                <a:lnTo>
                  <a:pt x="125682" y="80227"/>
                </a:lnTo>
                <a:lnTo>
                  <a:pt x="121094" y="83645"/>
                </a:lnTo>
                <a:lnTo>
                  <a:pt x="116448" y="86717"/>
                </a:lnTo>
                <a:lnTo>
                  <a:pt x="111763" y="90352"/>
                </a:lnTo>
                <a:lnTo>
                  <a:pt x="107053" y="94364"/>
                </a:lnTo>
                <a:lnTo>
                  <a:pt x="102325" y="98625"/>
                </a:lnTo>
                <a:lnTo>
                  <a:pt x="97585" y="102260"/>
                </a:lnTo>
                <a:lnTo>
                  <a:pt x="92838" y="105477"/>
                </a:lnTo>
                <a:lnTo>
                  <a:pt x="88086" y="108415"/>
                </a:lnTo>
                <a:lnTo>
                  <a:pt x="83330" y="111168"/>
                </a:lnTo>
                <a:lnTo>
                  <a:pt x="73813" y="116343"/>
                </a:lnTo>
                <a:lnTo>
                  <a:pt x="59529" y="123719"/>
                </a:lnTo>
                <a:lnTo>
                  <a:pt x="55561" y="126133"/>
                </a:lnTo>
                <a:lnTo>
                  <a:pt x="49036" y="130932"/>
                </a:lnTo>
                <a:lnTo>
                  <a:pt x="43489" y="133594"/>
                </a:lnTo>
                <a:lnTo>
                  <a:pt x="36173" y="135599"/>
                </a:lnTo>
                <a:lnTo>
                  <a:pt x="31693" y="135699"/>
                </a:lnTo>
                <a:lnTo>
                  <a:pt x="38824" y="135720"/>
                </a:lnTo>
                <a:lnTo>
                  <a:pt x="40964" y="134928"/>
                </a:lnTo>
                <a:lnTo>
                  <a:pt x="45458" y="131930"/>
                </a:lnTo>
                <a:lnTo>
                  <a:pt x="52218" y="130069"/>
                </a:lnTo>
                <a:lnTo>
                  <a:pt x="56243" y="129573"/>
                </a:lnTo>
                <a:lnTo>
                  <a:pt x="60514" y="128448"/>
                </a:lnTo>
                <a:lnTo>
                  <a:pt x="64949" y="126904"/>
                </a:lnTo>
                <a:lnTo>
                  <a:pt x="69493" y="125082"/>
                </a:lnTo>
                <a:lnTo>
                  <a:pt x="74110" y="123866"/>
                </a:lnTo>
                <a:lnTo>
                  <a:pt x="78776" y="123056"/>
                </a:lnTo>
                <a:lnTo>
                  <a:pt x="83473" y="122516"/>
                </a:lnTo>
                <a:lnTo>
                  <a:pt x="88986" y="122156"/>
                </a:lnTo>
                <a:lnTo>
                  <a:pt x="95043" y="121916"/>
                </a:lnTo>
                <a:lnTo>
                  <a:pt x="112827" y="121578"/>
                </a:lnTo>
                <a:lnTo>
                  <a:pt x="136851" y="121464"/>
                </a:lnTo>
                <a:lnTo>
                  <a:pt x="142828" y="122249"/>
                </a:lnTo>
                <a:lnTo>
                  <a:pt x="148400" y="123565"/>
                </a:lnTo>
                <a:lnTo>
                  <a:pt x="153702" y="125237"/>
                </a:lnTo>
                <a:lnTo>
                  <a:pt x="158824" y="126351"/>
                </a:lnTo>
                <a:lnTo>
                  <a:pt x="163826" y="127094"/>
                </a:lnTo>
                <a:lnTo>
                  <a:pt x="168749" y="127589"/>
                </a:lnTo>
                <a:lnTo>
                  <a:pt x="173618" y="128713"/>
                </a:lnTo>
                <a:lnTo>
                  <a:pt x="178451" y="130256"/>
                </a:lnTo>
                <a:lnTo>
                  <a:pt x="183261" y="132079"/>
                </a:lnTo>
                <a:lnTo>
                  <a:pt x="188055" y="134087"/>
                </a:lnTo>
                <a:lnTo>
                  <a:pt x="192839" y="136220"/>
                </a:lnTo>
                <a:lnTo>
                  <a:pt x="197615" y="138436"/>
                </a:lnTo>
                <a:lnTo>
                  <a:pt x="201594" y="140707"/>
                </a:lnTo>
                <a:lnTo>
                  <a:pt x="208130" y="145347"/>
                </a:lnTo>
                <a:lnTo>
                  <a:pt x="213681" y="150055"/>
                </a:lnTo>
                <a:lnTo>
                  <a:pt x="218795" y="154793"/>
                </a:lnTo>
                <a:lnTo>
                  <a:pt x="223713" y="159545"/>
                </a:lnTo>
                <a:lnTo>
                  <a:pt x="225342" y="162717"/>
                </a:lnTo>
                <a:lnTo>
                  <a:pt x="227152" y="170475"/>
                </a:lnTo>
                <a:lnTo>
                  <a:pt x="227956" y="177098"/>
                </a:lnTo>
                <a:lnTo>
                  <a:pt x="228409" y="185289"/>
                </a:lnTo>
                <a:lnTo>
                  <a:pt x="228473" y="187817"/>
                </a:lnTo>
                <a:lnTo>
                  <a:pt x="227721" y="190296"/>
                </a:lnTo>
                <a:lnTo>
                  <a:pt x="224770" y="195168"/>
                </a:lnTo>
                <a:lnTo>
                  <a:pt x="218645" y="202373"/>
                </a:lnTo>
                <a:lnTo>
                  <a:pt x="212005" y="209266"/>
                </a:lnTo>
                <a:lnTo>
                  <a:pt x="208012" y="213327"/>
                </a:lnTo>
                <a:lnTo>
                  <a:pt x="202968" y="216828"/>
                </a:lnTo>
                <a:lnTo>
                  <a:pt x="197225" y="219956"/>
                </a:lnTo>
                <a:lnTo>
                  <a:pt x="191014" y="222834"/>
                </a:lnTo>
                <a:lnTo>
                  <a:pt x="184493" y="225547"/>
                </a:lnTo>
                <a:lnTo>
                  <a:pt x="177764" y="228150"/>
                </a:lnTo>
                <a:lnTo>
                  <a:pt x="170896" y="230679"/>
                </a:lnTo>
                <a:lnTo>
                  <a:pt x="163937" y="233952"/>
                </a:lnTo>
                <a:lnTo>
                  <a:pt x="156917" y="237722"/>
                </a:lnTo>
                <a:lnTo>
                  <a:pt x="149855" y="241822"/>
                </a:lnTo>
                <a:lnTo>
                  <a:pt x="142766" y="245350"/>
                </a:lnTo>
                <a:lnTo>
                  <a:pt x="135658" y="248495"/>
                </a:lnTo>
                <a:lnTo>
                  <a:pt x="128539" y="251386"/>
                </a:lnTo>
                <a:lnTo>
                  <a:pt x="121411" y="254107"/>
                </a:lnTo>
                <a:lnTo>
                  <a:pt x="107142" y="259247"/>
                </a:lnTo>
                <a:lnTo>
                  <a:pt x="100796" y="261728"/>
                </a:lnTo>
                <a:lnTo>
                  <a:pt x="94979" y="264177"/>
                </a:lnTo>
                <a:lnTo>
                  <a:pt x="89513" y="266603"/>
                </a:lnTo>
                <a:lnTo>
                  <a:pt x="83488" y="268220"/>
                </a:lnTo>
                <a:lnTo>
                  <a:pt x="77090" y="269298"/>
                </a:lnTo>
                <a:lnTo>
                  <a:pt x="70443" y="270017"/>
                </a:lnTo>
                <a:lnTo>
                  <a:pt x="65218" y="270496"/>
                </a:lnTo>
                <a:lnTo>
                  <a:pt x="60941" y="270816"/>
                </a:lnTo>
                <a:lnTo>
                  <a:pt x="54072" y="271171"/>
                </a:lnTo>
                <a:lnTo>
                  <a:pt x="48374" y="271329"/>
                </a:lnTo>
                <a:lnTo>
                  <a:pt x="35719" y="27145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
          <p:cNvSpPr/>
          <p:nvPr/>
        </p:nvSpPr>
        <p:spPr>
          <a:xfrm>
            <a:off x="4214812" y="2314577"/>
            <a:ext cx="320255" cy="278604"/>
          </a:xfrm>
          <a:custGeom>
            <a:avLst/>
            <a:gdLst/>
            <a:ahLst/>
            <a:cxnLst/>
            <a:rect l="0" t="0" r="0" b="0"/>
            <a:pathLst>
              <a:path w="320255" h="278604">
                <a:moveTo>
                  <a:pt x="0" y="21429"/>
                </a:moveTo>
                <a:lnTo>
                  <a:pt x="6151" y="15278"/>
                </a:lnTo>
                <a:lnTo>
                  <a:pt x="8819" y="14726"/>
                </a:lnTo>
                <a:lnTo>
                  <a:pt x="10642" y="14579"/>
                </a:lnTo>
                <a:lnTo>
                  <a:pt x="16901" y="12299"/>
                </a:lnTo>
                <a:lnTo>
                  <a:pt x="20792" y="10580"/>
                </a:lnTo>
                <a:lnTo>
                  <a:pt x="29349" y="8669"/>
                </a:lnTo>
                <a:lnTo>
                  <a:pt x="38444" y="7821"/>
                </a:lnTo>
                <a:lnTo>
                  <a:pt x="47778" y="7443"/>
                </a:lnTo>
                <a:lnTo>
                  <a:pt x="57218" y="5159"/>
                </a:lnTo>
                <a:lnTo>
                  <a:pt x="61957" y="3438"/>
                </a:lnTo>
                <a:lnTo>
                  <a:pt x="68292" y="2291"/>
                </a:lnTo>
                <a:lnTo>
                  <a:pt x="75691" y="1527"/>
                </a:lnTo>
                <a:lnTo>
                  <a:pt x="83798" y="1017"/>
                </a:lnTo>
                <a:lnTo>
                  <a:pt x="99156" y="451"/>
                </a:lnTo>
                <a:lnTo>
                  <a:pt x="121190" y="132"/>
                </a:lnTo>
                <a:lnTo>
                  <a:pt x="182235" y="0"/>
                </a:lnTo>
                <a:lnTo>
                  <a:pt x="187371" y="793"/>
                </a:lnTo>
                <a:lnTo>
                  <a:pt x="197312" y="3791"/>
                </a:lnTo>
                <a:lnTo>
                  <a:pt x="207021" y="7769"/>
                </a:lnTo>
                <a:lnTo>
                  <a:pt x="215834" y="12183"/>
                </a:lnTo>
                <a:lnTo>
                  <a:pt x="222397" y="16790"/>
                </a:lnTo>
                <a:lnTo>
                  <a:pt x="224465" y="19130"/>
                </a:lnTo>
                <a:lnTo>
                  <a:pt x="225844" y="21484"/>
                </a:lnTo>
                <a:lnTo>
                  <a:pt x="227375" y="26216"/>
                </a:lnTo>
                <a:lnTo>
                  <a:pt x="228055" y="30965"/>
                </a:lnTo>
                <a:lnTo>
                  <a:pt x="226242" y="37838"/>
                </a:lnTo>
                <a:lnTo>
                  <a:pt x="222789" y="46184"/>
                </a:lnTo>
                <a:lnTo>
                  <a:pt x="218609" y="55185"/>
                </a:lnTo>
                <a:lnTo>
                  <a:pt x="214106" y="62361"/>
                </a:lnTo>
                <a:lnTo>
                  <a:pt x="208664" y="68990"/>
                </a:lnTo>
                <a:lnTo>
                  <a:pt x="200954" y="77227"/>
                </a:lnTo>
                <a:lnTo>
                  <a:pt x="195882" y="81647"/>
                </a:lnTo>
                <a:lnTo>
                  <a:pt x="190119" y="86180"/>
                </a:lnTo>
                <a:lnTo>
                  <a:pt x="183896" y="90790"/>
                </a:lnTo>
                <a:lnTo>
                  <a:pt x="178160" y="94657"/>
                </a:lnTo>
                <a:lnTo>
                  <a:pt x="172748" y="98029"/>
                </a:lnTo>
                <a:lnTo>
                  <a:pt x="167553" y="101071"/>
                </a:lnTo>
                <a:lnTo>
                  <a:pt x="157547" y="108684"/>
                </a:lnTo>
                <a:lnTo>
                  <a:pt x="152657" y="112936"/>
                </a:lnTo>
                <a:lnTo>
                  <a:pt x="147015" y="116565"/>
                </a:lnTo>
                <a:lnTo>
                  <a:pt x="140872" y="119778"/>
                </a:lnTo>
                <a:lnTo>
                  <a:pt x="128491" y="125464"/>
                </a:lnTo>
                <a:lnTo>
                  <a:pt x="117697" y="130638"/>
                </a:lnTo>
                <a:lnTo>
                  <a:pt x="109724" y="135583"/>
                </a:lnTo>
                <a:lnTo>
                  <a:pt x="102741" y="140427"/>
                </a:lnTo>
                <a:lnTo>
                  <a:pt x="94347" y="145225"/>
                </a:lnTo>
                <a:lnTo>
                  <a:pt x="87440" y="147887"/>
                </a:lnTo>
                <a:lnTo>
                  <a:pt x="78595" y="150013"/>
                </a:lnTo>
                <a:lnTo>
                  <a:pt x="82378" y="146223"/>
                </a:lnTo>
                <a:lnTo>
                  <a:pt x="84287" y="145106"/>
                </a:lnTo>
                <a:lnTo>
                  <a:pt x="91561" y="142741"/>
                </a:lnTo>
                <a:lnTo>
                  <a:pt x="99167" y="139374"/>
                </a:lnTo>
                <a:lnTo>
                  <a:pt x="107839" y="137349"/>
                </a:lnTo>
                <a:lnTo>
                  <a:pt x="117778" y="135655"/>
                </a:lnTo>
                <a:lnTo>
                  <a:pt x="123763" y="134092"/>
                </a:lnTo>
                <a:lnTo>
                  <a:pt x="130134" y="132256"/>
                </a:lnTo>
                <a:lnTo>
                  <a:pt x="136762" y="131033"/>
                </a:lnTo>
                <a:lnTo>
                  <a:pt x="143562" y="130217"/>
                </a:lnTo>
                <a:lnTo>
                  <a:pt x="150477" y="129673"/>
                </a:lnTo>
                <a:lnTo>
                  <a:pt x="157468" y="129310"/>
                </a:lnTo>
                <a:lnTo>
                  <a:pt x="171586" y="128907"/>
                </a:lnTo>
                <a:lnTo>
                  <a:pt x="192922" y="128681"/>
                </a:lnTo>
                <a:lnTo>
                  <a:pt x="200052" y="129443"/>
                </a:lnTo>
                <a:lnTo>
                  <a:pt x="207187" y="130744"/>
                </a:lnTo>
                <a:lnTo>
                  <a:pt x="214324" y="132406"/>
                </a:lnTo>
                <a:lnTo>
                  <a:pt x="221464" y="133513"/>
                </a:lnTo>
                <a:lnTo>
                  <a:pt x="228605" y="134252"/>
                </a:lnTo>
                <a:lnTo>
                  <a:pt x="235747" y="134744"/>
                </a:lnTo>
                <a:lnTo>
                  <a:pt x="242096" y="135866"/>
                </a:lnTo>
                <a:lnTo>
                  <a:pt x="247916" y="137408"/>
                </a:lnTo>
                <a:lnTo>
                  <a:pt x="253384" y="139230"/>
                </a:lnTo>
                <a:lnTo>
                  <a:pt x="258616" y="141238"/>
                </a:lnTo>
                <a:lnTo>
                  <a:pt x="263692" y="143370"/>
                </a:lnTo>
                <a:lnTo>
                  <a:pt x="273565" y="147856"/>
                </a:lnTo>
                <a:lnTo>
                  <a:pt x="283245" y="152496"/>
                </a:lnTo>
                <a:lnTo>
                  <a:pt x="290722" y="157204"/>
                </a:lnTo>
                <a:lnTo>
                  <a:pt x="297485" y="162736"/>
                </a:lnTo>
                <a:lnTo>
                  <a:pt x="305782" y="170486"/>
                </a:lnTo>
                <a:lnTo>
                  <a:pt x="310528" y="177106"/>
                </a:lnTo>
                <a:lnTo>
                  <a:pt x="313431" y="182694"/>
                </a:lnTo>
                <a:lnTo>
                  <a:pt x="317367" y="187823"/>
                </a:lnTo>
                <a:lnTo>
                  <a:pt x="318734" y="191096"/>
                </a:lnTo>
                <a:lnTo>
                  <a:pt x="320254" y="198965"/>
                </a:lnTo>
                <a:lnTo>
                  <a:pt x="319865" y="202493"/>
                </a:lnTo>
                <a:lnTo>
                  <a:pt x="318812" y="205638"/>
                </a:lnTo>
                <a:lnTo>
                  <a:pt x="311419" y="220182"/>
                </a:lnTo>
                <a:lnTo>
                  <a:pt x="308419" y="223781"/>
                </a:lnTo>
                <a:lnTo>
                  <a:pt x="300853" y="229896"/>
                </a:lnTo>
                <a:lnTo>
                  <a:pt x="292197" y="235260"/>
                </a:lnTo>
                <a:lnTo>
                  <a:pt x="283059" y="241084"/>
                </a:lnTo>
                <a:lnTo>
                  <a:pt x="273706" y="248964"/>
                </a:lnTo>
                <a:lnTo>
                  <a:pt x="268196" y="252494"/>
                </a:lnTo>
                <a:lnTo>
                  <a:pt x="262141" y="255641"/>
                </a:lnTo>
                <a:lnTo>
                  <a:pt x="255723" y="258533"/>
                </a:lnTo>
                <a:lnTo>
                  <a:pt x="249063" y="261254"/>
                </a:lnTo>
                <a:lnTo>
                  <a:pt x="242242" y="263862"/>
                </a:lnTo>
                <a:lnTo>
                  <a:pt x="228313" y="268877"/>
                </a:lnTo>
                <a:lnTo>
                  <a:pt x="214185" y="273752"/>
                </a:lnTo>
                <a:lnTo>
                  <a:pt x="207084" y="275369"/>
                </a:lnTo>
                <a:lnTo>
                  <a:pt x="199968" y="276447"/>
                </a:lnTo>
                <a:lnTo>
                  <a:pt x="192844" y="277166"/>
                </a:lnTo>
                <a:lnTo>
                  <a:pt x="186506" y="277645"/>
                </a:lnTo>
                <a:lnTo>
                  <a:pt x="180694" y="277965"/>
                </a:lnTo>
                <a:lnTo>
                  <a:pt x="175231" y="278178"/>
                </a:lnTo>
                <a:lnTo>
                  <a:pt x="156166" y="278478"/>
                </a:lnTo>
                <a:lnTo>
                  <a:pt x="105223" y="278603"/>
                </a:lnTo>
                <a:lnTo>
                  <a:pt x="102692" y="277809"/>
                </a:lnTo>
                <a:lnTo>
                  <a:pt x="95338" y="273694"/>
                </a:lnTo>
                <a:lnTo>
                  <a:pt x="90527" y="272453"/>
                </a:lnTo>
                <a:lnTo>
                  <a:pt x="80703" y="271591"/>
                </a:lnTo>
                <a:lnTo>
                  <a:pt x="78581" y="27146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2"/>
          <p:cNvSpPr/>
          <p:nvPr/>
        </p:nvSpPr>
        <p:spPr>
          <a:xfrm>
            <a:off x="892968" y="3007518"/>
            <a:ext cx="63179" cy="42853"/>
          </a:xfrm>
          <a:custGeom>
            <a:avLst/>
            <a:gdLst/>
            <a:ahLst/>
            <a:cxnLst/>
            <a:rect l="0" t="0" r="0" b="0"/>
            <a:pathLst>
              <a:path w="63179" h="42853">
                <a:moveTo>
                  <a:pt x="21432" y="0"/>
                </a:moveTo>
                <a:lnTo>
                  <a:pt x="17316" y="0"/>
                </a:lnTo>
                <a:lnTo>
                  <a:pt x="45549" y="0"/>
                </a:lnTo>
                <a:lnTo>
                  <a:pt x="47035" y="794"/>
                </a:lnTo>
                <a:lnTo>
                  <a:pt x="48025" y="2117"/>
                </a:lnTo>
                <a:lnTo>
                  <a:pt x="48686" y="3793"/>
                </a:lnTo>
                <a:lnTo>
                  <a:pt x="49920" y="4910"/>
                </a:lnTo>
                <a:lnTo>
                  <a:pt x="51536" y="5655"/>
                </a:lnTo>
                <a:lnTo>
                  <a:pt x="53408" y="6151"/>
                </a:lnTo>
                <a:lnTo>
                  <a:pt x="54655" y="7276"/>
                </a:lnTo>
                <a:lnTo>
                  <a:pt x="55487" y="8819"/>
                </a:lnTo>
                <a:lnTo>
                  <a:pt x="56822" y="13208"/>
                </a:lnTo>
                <a:lnTo>
                  <a:pt x="56931" y="14361"/>
                </a:lnTo>
                <a:lnTo>
                  <a:pt x="57004" y="15924"/>
                </a:lnTo>
                <a:lnTo>
                  <a:pt x="57053" y="17760"/>
                </a:lnTo>
                <a:lnTo>
                  <a:pt x="56292" y="19778"/>
                </a:lnTo>
                <a:lnTo>
                  <a:pt x="54990" y="21916"/>
                </a:lnTo>
                <a:lnTo>
                  <a:pt x="53329" y="24136"/>
                </a:lnTo>
                <a:lnTo>
                  <a:pt x="51428" y="26409"/>
                </a:lnTo>
                <a:lnTo>
                  <a:pt x="49367" y="28719"/>
                </a:lnTo>
                <a:lnTo>
                  <a:pt x="47199" y="31052"/>
                </a:lnTo>
                <a:lnTo>
                  <a:pt x="45753" y="33402"/>
                </a:lnTo>
                <a:lnTo>
                  <a:pt x="44790" y="35761"/>
                </a:lnTo>
                <a:lnTo>
                  <a:pt x="44147" y="38129"/>
                </a:lnTo>
                <a:lnTo>
                  <a:pt x="42925" y="39707"/>
                </a:lnTo>
                <a:lnTo>
                  <a:pt x="41317" y="40759"/>
                </a:lnTo>
                <a:lnTo>
                  <a:pt x="39451" y="41460"/>
                </a:lnTo>
                <a:lnTo>
                  <a:pt x="37413" y="41928"/>
                </a:lnTo>
                <a:lnTo>
                  <a:pt x="35261" y="42240"/>
                </a:lnTo>
                <a:lnTo>
                  <a:pt x="33032" y="42447"/>
                </a:lnTo>
                <a:lnTo>
                  <a:pt x="30753" y="42586"/>
                </a:lnTo>
                <a:lnTo>
                  <a:pt x="22816" y="42826"/>
                </a:lnTo>
                <a:lnTo>
                  <a:pt x="18049" y="42852"/>
                </a:lnTo>
                <a:lnTo>
                  <a:pt x="16795" y="42062"/>
                </a:lnTo>
                <a:lnTo>
                  <a:pt x="15960" y="40741"/>
                </a:lnTo>
                <a:lnTo>
                  <a:pt x="14618" y="36711"/>
                </a:lnTo>
                <a:lnTo>
                  <a:pt x="15302" y="35587"/>
                </a:lnTo>
                <a:lnTo>
                  <a:pt x="16551" y="34043"/>
                </a:lnTo>
                <a:lnTo>
                  <a:pt x="18178" y="32221"/>
                </a:lnTo>
                <a:lnTo>
                  <a:pt x="19262" y="30212"/>
                </a:lnTo>
                <a:lnTo>
                  <a:pt x="19985" y="28079"/>
                </a:lnTo>
                <a:lnTo>
                  <a:pt x="20467" y="25863"/>
                </a:lnTo>
                <a:lnTo>
                  <a:pt x="21583" y="23592"/>
                </a:lnTo>
                <a:lnTo>
                  <a:pt x="23120" y="21284"/>
                </a:lnTo>
                <a:lnTo>
                  <a:pt x="27498" y="15670"/>
                </a:lnTo>
                <a:lnTo>
                  <a:pt x="28651" y="14415"/>
                </a:lnTo>
                <a:lnTo>
                  <a:pt x="32048" y="10905"/>
                </a:lnTo>
                <a:lnTo>
                  <a:pt x="34066" y="9651"/>
                </a:lnTo>
                <a:lnTo>
                  <a:pt x="36204" y="8815"/>
                </a:lnTo>
                <a:lnTo>
                  <a:pt x="38424" y="8258"/>
                </a:lnTo>
                <a:lnTo>
                  <a:pt x="40697" y="7887"/>
                </a:lnTo>
                <a:lnTo>
                  <a:pt x="43007" y="7639"/>
                </a:lnTo>
                <a:lnTo>
                  <a:pt x="45340" y="7474"/>
                </a:lnTo>
                <a:lnTo>
                  <a:pt x="47689" y="7364"/>
                </a:lnTo>
                <a:lnTo>
                  <a:pt x="55748" y="7173"/>
                </a:lnTo>
                <a:lnTo>
                  <a:pt x="57009" y="7957"/>
                </a:lnTo>
                <a:lnTo>
                  <a:pt x="58643" y="9274"/>
                </a:lnTo>
                <a:lnTo>
                  <a:pt x="63178" y="13297"/>
                </a:lnTo>
                <a:lnTo>
                  <a:pt x="62756" y="14421"/>
                </a:lnTo>
                <a:lnTo>
                  <a:pt x="61681" y="15964"/>
                </a:lnTo>
                <a:lnTo>
                  <a:pt x="60171" y="17787"/>
                </a:lnTo>
                <a:lnTo>
                  <a:pt x="58370" y="19795"/>
                </a:lnTo>
                <a:lnTo>
                  <a:pt x="51265" y="27262"/>
                </a:lnTo>
                <a:lnTo>
                  <a:pt x="49258" y="27700"/>
                </a:lnTo>
                <a:lnTo>
                  <a:pt x="46332" y="27992"/>
                </a:lnTo>
                <a:lnTo>
                  <a:pt x="37815" y="28460"/>
                </a:lnTo>
                <a:lnTo>
                  <a:pt x="34534" y="28524"/>
                </a:lnTo>
                <a:lnTo>
                  <a:pt x="22773" y="28572"/>
                </a:lnTo>
                <a:lnTo>
                  <a:pt x="21532" y="27780"/>
                </a:lnTo>
                <a:lnTo>
                  <a:pt x="19911" y="26457"/>
                </a:lnTo>
                <a:lnTo>
                  <a:pt x="18037" y="24782"/>
                </a:lnTo>
                <a:lnTo>
                  <a:pt x="15993" y="23665"/>
                </a:lnTo>
                <a:lnTo>
                  <a:pt x="13837" y="22921"/>
                </a:lnTo>
                <a:lnTo>
                  <a:pt x="8466" y="21726"/>
                </a:lnTo>
                <a:lnTo>
                  <a:pt x="7232" y="20834"/>
                </a:lnTo>
                <a:lnTo>
                  <a:pt x="5615" y="19446"/>
                </a:lnTo>
                <a:lnTo>
                  <a:pt x="0" y="142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3"/>
          <p:cNvSpPr/>
          <p:nvPr/>
        </p:nvSpPr>
        <p:spPr>
          <a:xfrm>
            <a:off x="1064421" y="2829049"/>
            <a:ext cx="184625" cy="207009"/>
          </a:xfrm>
          <a:custGeom>
            <a:avLst/>
            <a:gdLst/>
            <a:ahLst/>
            <a:cxnLst/>
            <a:rect l="0" t="0" r="0" b="0"/>
            <a:pathLst>
              <a:path w="184625" h="207009">
                <a:moveTo>
                  <a:pt x="57147" y="7019"/>
                </a:moveTo>
                <a:lnTo>
                  <a:pt x="46505" y="7019"/>
                </a:lnTo>
                <a:lnTo>
                  <a:pt x="44496" y="7813"/>
                </a:lnTo>
                <a:lnTo>
                  <a:pt x="40148" y="10812"/>
                </a:lnTo>
                <a:lnTo>
                  <a:pt x="35569" y="14790"/>
                </a:lnTo>
                <a:lnTo>
                  <a:pt x="30888" y="19204"/>
                </a:lnTo>
                <a:lnTo>
                  <a:pt x="26162" y="23812"/>
                </a:lnTo>
                <a:lnTo>
                  <a:pt x="24584" y="26152"/>
                </a:lnTo>
                <a:lnTo>
                  <a:pt x="22831" y="30868"/>
                </a:lnTo>
                <a:lnTo>
                  <a:pt x="21570" y="34031"/>
                </a:lnTo>
                <a:lnTo>
                  <a:pt x="19935" y="37727"/>
                </a:lnTo>
                <a:lnTo>
                  <a:pt x="18052" y="41779"/>
                </a:lnTo>
                <a:lnTo>
                  <a:pt x="16002" y="45274"/>
                </a:lnTo>
                <a:lnTo>
                  <a:pt x="11609" y="51273"/>
                </a:lnTo>
                <a:lnTo>
                  <a:pt x="10119" y="54778"/>
                </a:lnTo>
                <a:lnTo>
                  <a:pt x="9127" y="58703"/>
                </a:lnTo>
                <a:lnTo>
                  <a:pt x="8465" y="62906"/>
                </a:lnTo>
                <a:lnTo>
                  <a:pt x="7230" y="67296"/>
                </a:lnTo>
                <a:lnTo>
                  <a:pt x="5613" y="71810"/>
                </a:lnTo>
                <a:lnTo>
                  <a:pt x="3741" y="76407"/>
                </a:lnTo>
                <a:lnTo>
                  <a:pt x="2493" y="81059"/>
                </a:lnTo>
                <a:lnTo>
                  <a:pt x="1661" y="85748"/>
                </a:lnTo>
                <a:lnTo>
                  <a:pt x="1106" y="90461"/>
                </a:lnTo>
                <a:lnTo>
                  <a:pt x="737" y="94397"/>
                </a:lnTo>
                <a:lnTo>
                  <a:pt x="490" y="97815"/>
                </a:lnTo>
                <a:lnTo>
                  <a:pt x="326" y="100887"/>
                </a:lnTo>
                <a:lnTo>
                  <a:pt x="143" y="108534"/>
                </a:lnTo>
                <a:lnTo>
                  <a:pt x="0" y="150891"/>
                </a:lnTo>
                <a:lnTo>
                  <a:pt x="793" y="154527"/>
                </a:lnTo>
                <a:lnTo>
                  <a:pt x="2115" y="158539"/>
                </a:lnTo>
                <a:lnTo>
                  <a:pt x="3790" y="162801"/>
                </a:lnTo>
                <a:lnTo>
                  <a:pt x="4907" y="166436"/>
                </a:lnTo>
                <a:lnTo>
                  <a:pt x="6148" y="172592"/>
                </a:lnTo>
                <a:lnTo>
                  <a:pt x="8816" y="177974"/>
                </a:lnTo>
                <a:lnTo>
                  <a:pt x="10639" y="180520"/>
                </a:lnTo>
                <a:lnTo>
                  <a:pt x="13442" y="183012"/>
                </a:lnTo>
                <a:lnTo>
                  <a:pt x="16898" y="185466"/>
                </a:lnTo>
                <a:lnTo>
                  <a:pt x="20789" y="187896"/>
                </a:lnTo>
                <a:lnTo>
                  <a:pt x="24177" y="190310"/>
                </a:lnTo>
                <a:lnTo>
                  <a:pt x="27230" y="192713"/>
                </a:lnTo>
                <a:lnTo>
                  <a:pt x="32738" y="197500"/>
                </a:lnTo>
                <a:lnTo>
                  <a:pt x="37832" y="202273"/>
                </a:lnTo>
                <a:lnTo>
                  <a:pt x="41096" y="203863"/>
                </a:lnTo>
                <a:lnTo>
                  <a:pt x="44859" y="204924"/>
                </a:lnTo>
                <a:lnTo>
                  <a:pt x="48955" y="205631"/>
                </a:lnTo>
                <a:lnTo>
                  <a:pt x="52479" y="206102"/>
                </a:lnTo>
                <a:lnTo>
                  <a:pt x="55623" y="206416"/>
                </a:lnTo>
                <a:lnTo>
                  <a:pt x="58512" y="206625"/>
                </a:lnTo>
                <a:lnTo>
                  <a:pt x="62026" y="206765"/>
                </a:lnTo>
                <a:lnTo>
                  <a:pt x="70164" y="206920"/>
                </a:lnTo>
                <a:lnTo>
                  <a:pt x="83670" y="207008"/>
                </a:lnTo>
                <a:lnTo>
                  <a:pt x="87529" y="206226"/>
                </a:lnTo>
                <a:lnTo>
                  <a:pt x="90895" y="204911"/>
                </a:lnTo>
                <a:lnTo>
                  <a:pt x="93934" y="203241"/>
                </a:lnTo>
                <a:lnTo>
                  <a:pt x="97546" y="202127"/>
                </a:lnTo>
                <a:lnTo>
                  <a:pt x="101543" y="201385"/>
                </a:lnTo>
                <a:lnTo>
                  <a:pt x="105794" y="200890"/>
                </a:lnTo>
                <a:lnTo>
                  <a:pt x="109422" y="199767"/>
                </a:lnTo>
                <a:lnTo>
                  <a:pt x="112635" y="198224"/>
                </a:lnTo>
                <a:lnTo>
                  <a:pt x="115570" y="196401"/>
                </a:lnTo>
                <a:lnTo>
                  <a:pt x="119115" y="194393"/>
                </a:lnTo>
                <a:lnTo>
                  <a:pt x="127286" y="190044"/>
                </a:lnTo>
                <a:lnTo>
                  <a:pt x="130894" y="188567"/>
                </a:lnTo>
                <a:lnTo>
                  <a:pt x="134093" y="187582"/>
                </a:lnTo>
                <a:lnTo>
                  <a:pt x="137019" y="186926"/>
                </a:lnTo>
                <a:lnTo>
                  <a:pt x="142388" y="184080"/>
                </a:lnTo>
                <a:lnTo>
                  <a:pt x="144930" y="182210"/>
                </a:lnTo>
                <a:lnTo>
                  <a:pt x="146626" y="180169"/>
                </a:lnTo>
                <a:lnTo>
                  <a:pt x="147756" y="178015"/>
                </a:lnTo>
                <a:lnTo>
                  <a:pt x="148509" y="175785"/>
                </a:lnTo>
                <a:lnTo>
                  <a:pt x="150599" y="172711"/>
                </a:lnTo>
                <a:lnTo>
                  <a:pt x="153580" y="169074"/>
                </a:lnTo>
                <a:lnTo>
                  <a:pt x="157154" y="165062"/>
                </a:lnTo>
                <a:lnTo>
                  <a:pt x="159537" y="161594"/>
                </a:lnTo>
                <a:lnTo>
                  <a:pt x="162185" y="155623"/>
                </a:lnTo>
                <a:lnTo>
                  <a:pt x="165479" y="150324"/>
                </a:lnTo>
                <a:lnTo>
                  <a:pt x="169588" y="145323"/>
                </a:lnTo>
                <a:lnTo>
                  <a:pt x="174061" y="140454"/>
                </a:lnTo>
                <a:lnTo>
                  <a:pt x="175571" y="137251"/>
                </a:lnTo>
                <a:lnTo>
                  <a:pt x="176578" y="133528"/>
                </a:lnTo>
                <a:lnTo>
                  <a:pt x="177249" y="129458"/>
                </a:lnTo>
                <a:lnTo>
                  <a:pt x="178490" y="125158"/>
                </a:lnTo>
                <a:lnTo>
                  <a:pt x="180111" y="120703"/>
                </a:lnTo>
                <a:lnTo>
                  <a:pt x="181986" y="116146"/>
                </a:lnTo>
                <a:lnTo>
                  <a:pt x="183235" y="112314"/>
                </a:lnTo>
                <a:lnTo>
                  <a:pt x="184624" y="105940"/>
                </a:lnTo>
                <a:lnTo>
                  <a:pt x="184200" y="102335"/>
                </a:lnTo>
                <a:lnTo>
                  <a:pt x="183124" y="98344"/>
                </a:lnTo>
                <a:lnTo>
                  <a:pt x="181613" y="94096"/>
                </a:lnTo>
                <a:lnTo>
                  <a:pt x="181400" y="89677"/>
                </a:lnTo>
                <a:lnTo>
                  <a:pt x="182051" y="85143"/>
                </a:lnTo>
                <a:lnTo>
                  <a:pt x="183279" y="80533"/>
                </a:lnTo>
                <a:lnTo>
                  <a:pt x="183304" y="76666"/>
                </a:lnTo>
                <a:lnTo>
                  <a:pt x="182527" y="73294"/>
                </a:lnTo>
                <a:lnTo>
                  <a:pt x="181215" y="70253"/>
                </a:lnTo>
                <a:lnTo>
                  <a:pt x="180340" y="66637"/>
                </a:lnTo>
                <a:lnTo>
                  <a:pt x="179757" y="62640"/>
                </a:lnTo>
                <a:lnTo>
                  <a:pt x="179368" y="58387"/>
                </a:lnTo>
                <a:lnTo>
                  <a:pt x="179109" y="53964"/>
                </a:lnTo>
                <a:lnTo>
                  <a:pt x="178821" y="44817"/>
                </a:lnTo>
                <a:lnTo>
                  <a:pt x="178659" y="34535"/>
                </a:lnTo>
                <a:lnTo>
                  <a:pt x="177843" y="31713"/>
                </a:lnTo>
                <a:lnTo>
                  <a:pt x="174819" y="26461"/>
                </a:lnTo>
                <a:lnTo>
                  <a:pt x="170829" y="21481"/>
                </a:lnTo>
                <a:lnTo>
                  <a:pt x="166410" y="16622"/>
                </a:lnTo>
                <a:lnTo>
                  <a:pt x="161800" y="11816"/>
                </a:lnTo>
                <a:lnTo>
                  <a:pt x="158666" y="9423"/>
                </a:lnTo>
                <a:lnTo>
                  <a:pt x="154989" y="7035"/>
                </a:lnTo>
                <a:lnTo>
                  <a:pt x="150950" y="4648"/>
                </a:lnTo>
                <a:lnTo>
                  <a:pt x="147464" y="3057"/>
                </a:lnTo>
                <a:lnTo>
                  <a:pt x="144346" y="1997"/>
                </a:lnTo>
                <a:lnTo>
                  <a:pt x="141473" y="1290"/>
                </a:lnTo>
                <a:lnTo>
                  <a:pt x="137971" y="818"/>
                </a:lnTo>
                <a:lnTo>
                  <a:pt x="134048" y="504"/>
                </a:lnTo>
                <a:lnTo>
                  <a:pt x="129846" y="294"/>
                </a:lnTo>
                <a:lnTo>
                  <a:pt x="120943" y="62"/>
                </a:lnTo>
                <a:lnTo>
                  <a:pt x="116347" y="0"/>
                </a:lnTo>
                <a:lnTo>
                  <a:pt x="111695" y="752"/>
                </a:lnTo>
                <a:lnTo>
                  <a:pt x="107006" y="2047"/>
                </a:lnTo>
                <a:lnTo>
                  <a:pt x="102293" y="3705"/>
                </a:lnTo>
                <a:lnTo>
                  <a:pt x="96769" y="4810"/>
                </a:lnTo>
                <a:lnTo>
                  <a:pt x="90706" y="5546"/>
                </a:lnTo>
                <a:lnTo>
                  <a:pt x="84282" y="6037"/>
                </a:lnTo>
                <a:lnTo>
                  <a:pt x="78412" y="7158"/>
                </a:lnTo>
                <a:lnTo>
                  <a:pt x="72911" y="8699"/>
                </a:lnTo>
                <a:lnTo>
                  <a:pt x="67657" y="10521"/>
                </a:lnTo>
                <a:lnTo>
                  <a:pt x="63360" y="11735"/>
                </a:lnTo>
                <a:lnTo>
                  <a:pt x="59701" y="12544"/>
                </a:lnTo>
                <a:lnTo>
                  <a:pt x="56469" y="13084"/>
                </a:lnTo>
                <a:lnTo>
                  <a:pt x="50760" y="13683"/>
                </a:lnTo>
                <a:lnTo>
                  <a:pt x="45577" y="13950"/>
                </a:lnTo>
                <a:lnTo>
                  <a:pt x="35716" y="1416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4"/>
          <p:cNvSpPr/>
          <p:nvPr/>
        </p:nvSpPr>
        <p:spPr>
          <a:xfrm>
            <a:off x="1343025" y="2786088"/>
            <a:ext cx="171351" cy="249701"/>
          </a:xfrm>
          <a:custGeom>
            <a:avLst/>
            <a:gdLst/>
            <a:ahLst/>
            <a:cxnLst/>
            <a:rect l="0" t="0" r="0" b="0"/>
            <a:pathLst>
              <a:path w="171351" h="249701">
                <a:moveTo>
                  <a:pt x="42862" y="14262"/>
                </a:moveTo>
                <a:lnTo>
                  <a:pt x="49013" y="14262"/>
                </a:lnTo>
                <a:lnTo>
                  <a:pt x="53504" y="10469"/>
                </a:lnTo>
                <a:lnTo>
                  <a:pt x="55513" y="9352"/>
                </a:lnTo>
                <a:lnTo>
                  <a:pt x="59862" y="8111"/>
                </a:lnTo>
                <a:lnTo>
                  <a:pt x="62926" y="7780"/>
                </a:lnTo>
                <a:lnTo>
                  <a:pt x="66557" y="7559"/>
                </a:lnTo>
                <a:lnTo>
                  <a:pt x="74031" y="7314"/>
                </a:lnTo>
                <a:lnTo>
                  <a:pt x="79998" y="7205"/>
                </a:lnTo>
                <a:lnTo>
                  <a:pt x="83494" y="6382"/>
                </a:lnTo>
                <a:lnTo>
                  <a:pt x="87413" y="5040"/>
                </a:lnTo>
                <a:lnTo>
                  <a:pt x="91613" y="3351"/>
                </a:lnTo>
                <a:lnTo>
                  <a:pt x="96000" y="2225"/>
                </a:lnTo>
                <a:lnTo>
                  <a:pt x="100512" y="1475"/>
                </a:lnTo>
                <a:lnTo>
                  <a:pt x="105108" y="975"/>
                </a:lnTo>
                <a:lnTo>
                  <a:pt x="108966" y="641"/>
                </a:lnTo>
                <a:lnTo>
                  <a:pt x="112331" y="419"/>
                </a:lnTo>
                <a:lnTo>
                  <a:pt x="115369" y="270"/>
                </a:lnTo>
                <a:lnTo>
                  <a:pt x="122977" y="106"/>
                </a:lnTo>
                <a:lnTo>
                  <a:pt x="140796" y="0"/>
                </a:lnTo>
                <a:lnTo>
                  <a:pt x="144664" y="785"/>
                </a:lnTo>
                <a:lnTo>
                  <a:pt x="148036" y="2102"/>
                </a:lnTo>
                <a:lnTo>
                  <a:pt x="151078" y="3774"/>
                </a:lnTo>
                <a:lnTo>
                  <a:pt x="153900" y="4889"/>
                </a:lnTo>
                <a:lnTo>
                  <a:pt x="159152" y="6127"/>
                </a:lnTo>
                <a:lnTo>
                  <a:pt x="164081" y="6922"/>
                </a:lnTo>
                <a:lnTo>
                  <a:pt x="168914" y="7060"/>
                </a:lnTo>
                <a:lnTo>
                  <a:pt x="171350" y="7116"/>
                </a:lnTo>
                <a:lnTo>
                  <a:pt x="65681" y="7118"/>
                </a:lnTo>
                <a:lnTo>
                  <a:pt x="62043" y="7912"/>
                </a:lnTo>
                <a:lnTo>
                  <a:pt x="58824" y="9234"/>
                </a:lnTo>
                <a:lnTo>
                  <a:pt x="55885" y="10910"/>
                </a:lnTo>
                <a:lnTo>
                  <a:pt x="53131" y="12027"/>
                </a:lnTo>
                <a:lnTo>
                  <a:pt x="47955" y="13269"/>
                </a:lnTo>
                <a:lnTo>
                  <a:pt x="43009" y="13820"/>
                </a:lnTo>
                <a:lnTo>
                  <a:pt x="38165" y="14066"/>
                </a:lnTo>
                <a:lnTo>
                  <a:pt x="33366" y="14174"/>
                </a:lnTo>
                <a:lnTo>
                  <a:pt x="30975" y="14997"/>
                </a:lnTo>
                <a:lnTo>
                  <a:pt x="26202" y="18028"/>
                </a:lnTo>
                <a:lnTo>
                  <a:pt x="22844" y="20405"/>
                </a:lnTo>
                <a:lnTo>
                  <a:pt x="19942" y="20961"/>
                </a:lnTo>
                <a:lnTo>
                  <a:pt x="18057" y="21109"/>
                </a:lnTo>
                <a:lnTo>
                  <a:pt x="16801" y="22001"/>
                </a:lnTo>
                <a:lnTo>
                  <a:pt x="15963" y="23390"/>
                </a:lnTo>
                <a:lnTo>
                  <a:pt x="14618" y="27530"/>
                </a:lnTo>
                <a:lnTo>
                  <a:pt x="10593" y="32039"/>
                </a:lnTo>
                <a:lnTo>
                  <a:pt x="9443" y="34051"/>
                </a:lnTo>
                <a:lnTo>
                  <a:pt x="8165" y="38403"/>
                </a:lnTo>
                <a:lnTo>
                  <a:pt x="7031" y="39881"/>
                </a:lnTo>
                <a:lnTo>
                  <a:pt x="5481" y="40866"/>
                </a:lnTo>
                <a:lnTo>
                  <a:pt x="3654" y="41523"/>
                </a:lnTo>
                <a:lnTo>
                  <a:pt x="2436" y="42755"/>
                </a:lnTo>
                <a:lnTo>
                  <a:pt x="1624" y="44369"/>
                </a:lnTo>
                <a:lnTo>
                  <a:pt x="1082" y="46240"/>
                </a:lnTo>
                <a:lnTo>
                  <a:pt x="1515" y="48280"/>
                </a:lnTo>
                <a:lnTo>
                  <a:pt x="5123" y="54944"/>
                </a:lnTo>
                <a:lnTo>
                  <a:pt x="6245" y="59595"/>
                </a:lnTo>
                <a:lnTo>
                  <a:pt x="6877" y="66676"/>
                </a:lnTo>
                <a:lnTo>
                  <a:pt x="7064" y="73801"/>
                </a:lnTo>
                <a:lnTo>
                  <a:pt x="7120" y="77146"/>
                </a:lnTo>
                <a:lnTo>
                  <a:pt x="9250" y="80046"/>
                </a:lnTo>
                <a:lnTo>
                  <a:pt x="10929" y="81930"/>
                </a:lnTo>
                <a:lnTo>
                  <a:pt x="12048" y="83980"/>
                </a:lnTo>
                <a:lnTo>
                  <a:pt x="13992" y="91519"/>
                </a:lnTo>
                <a:lnTo>
                  <a:pt x="14884" y="91960"/>
                </a:lnTo>
                <a:lnTo>
                  <a:pt x="19902" y="92669"/>
                </a:lnTo>
                <a:lnTo>
                  <a:pt x="24921" y="92808"/>
                </a:lnTo>
                <a:lnTo>
                  <a:pt x="77293" y="92843"/>
                </a:lnTo>
                <a:lnTo>
                  <a:pt x="81691" y="93637"/>
                </a:lnTo>
                <a:lnTo>
                  <a:pt x="86211" y="94959"/>
                </a:lnTo>
                <a:lnTo>
                  <a:pt x="90811" y="96635"/>
                </a:lnTo>
                <a:lnTo>
                  <a:pt x="94672" y="97752"/>
                </a:lnTo>
                <a:lnTo>
                  <a:pt x="98039" y="98497"/>
                </a:lnTo>
                <a:lnTo>
                  <a:pt x="101078" y="98994"/>
                </a:lnTo>
                <a:lnTo>
                  <a:pt x="104691" y="99325"/>
                </a:lnTo>
                <a:lnTo>
                  <a:pt x="108688" y="99545"/>
                </a:lnTo>
                <a:lnTo>
                  <a:pt x="112940" y="99692"/>
                </a:lnTo>
                <a:lnTo>
                  <a:pt x="116568" y="100584"/>
                </a:lnTo>
                <a:lnTo>
                  <a:pt x="119781" y="101973"/>
                </a:lnTo>
                <a:lnTo>
                  <a:pt x="122716" y="103692"/>
                </a:lnTo>
                <a:lnTo>
                  <a:pt x="125467" y="105632"/>
                </a:lnTo>
                <a:lnTo>
                  <a:pt x="130640" y="109904"/>
                </a:lnTo>
                <a:lnTo>
                  <a:pt x="135585" y="114448"/>
                </a:lnTo>
                <a:lnTo>
                  <a:pt x="138015" y="116772"/>
                </a:lnTo>
                <a:lnTo>
                  <a:pt x="141222" y="119114"/>
                </a:lnTo>
                <a:lnTo>
                  <a:pt x="144948" y="121469"/>
                </a:lnTo>
                <a:lnTo>
                  <a:pt x="154749" y="127161"/>
                </a:lnTo>
                <a:lnTo>
                  <a:pt x="155554" y="129215"/>
                </a:lnTo>
                <a:lnTo>
                  <a:pt x="156447" y="135731"/>
                </a:lnTo>
                <a:lnTo>
                  <a:pt x="156844" y="141802"/>
                </a:lnTo>
                <a:lnTo>
                  <a:pt x="157021" y="147146"/>
                </a:lnTo>
                <a:lnTo>
                  <a:pt x="157099" y="152167"/>
                </a:lnTo>
                <a:lnTo>
                  <a:pt x="155017" y="159161"/>
                </a:lnTo>
                <a:lnTo>
                  <a:pt x="151446" y="166768"/>
                </a:lnTo>
                <a:lnTo>
                  <a:pt x="144973" y="176306"/>
                </a:lnTo>
                <a:lnTo>
                  <a:pt x="142686" y="180235"/>
                </a:lnTo>
                <a:lnTo>
                  <a:pt x="140368" y="184442"/>
                </a:lnTo>
                <a:lnTo>
                  <a:pt x="135675" y="191233"/>
                </a:lnTo>
                <a:lnTo>
                  <a:pt x="133312" y="194155"/>
                </a:lnTo>
                <a:lnTo>
                  <a:pt x="130150" y="197690"/>
                </a:lnTo>
                <a:lnTo>
                  <a:pt x="122402" y="205852"/>
                </a:lnTo>
                <a:lnTo>
                  <a:pt x="112908" y="215580"/>
                </a:lnTo>
                <a:lnTo>
                  <a:pt x="109403" y="218324"/>
                </a:lnTo>
                <a:lnTo>
                  <a:pt x="105479" y="220947"/>
                </a:lnTo>
                <a:lnTo>
                  <a:pt x="101275" y="223489"/>
                </a:lnTo>
                <a:lnTo>
                  <a:pt x="97679" y="225978"/>
                </a:lnTo>
                <a:lnTo>
                  <a:pt x="94488" y="228431"/>
                </a:lnTo>
                <a:lnTo>
                  <a:pt x="91567" y="230860"/>
                </a:lnTo>
                <a:lnTo>
                  <a:pt x="88826" y="233273"/>
                </a:lnTo>
                <a:lnTo>
                  <a:pt x="83663" y="238071"/>
                </a:lnTo>
                <a:lnTo>
                  <a:pt x="80382" y="239668"/>
                </a:lnTo>
                <a:lnTo>
                  <a:pt x="76606" y="240732"/>
                </a:lnTo>
                <a:lnTo>
                  <a:pt x="72502" y="241442"/>
                </a:lnTo>
                <a:lnTo>
                  <a:pt x="68178" y="241915"/>
                </a:lnTo>
                <a:lnTo>
                  <a:pt x="63708" y="242231"/>
                </a:lnTo>
                <a:lnTo>
                  <a:pt x="59141" y="242441"/>
                </a:lnTo>
                <a:lnTo>
                  <a:pt x="55302" y="243375"/>
                </a:lnTo>
                <a:lnTo>
                  <a:pt x="51949" y="244791"/>
                </a:lnTo>
                <a:lnTo>
                  <a:pt x="48920" y="246529"/>
                </a:lnTo>
                <a:lnTo>
                  <a:pt x="46107" y="247688"/>
                </a:lnTo>
                <a:lnTo>
                  <a:pt x="40865" y="248975"/>
                </a:lnTo>
                <a:lnTo>
                  <a:pt x="35889" y="249548"/>
                </a:lnTo>
                <a:lnTo>
                  <a:pt x="33451" y="249700"/>
                </a:lnTo>
                <a:lnTo>
                  <a:pt x="31032" y="249008"/>
                </a:lnTo>
                <a:lnTo>
                  <a:pt x="26227" y="246123"/>
                </a:lnTo>
                <a:lnTo>
                  <a:pt x="21446" y="244311"/>
                </a:lnTo>
                <a:lnTo>
                  <a:pt x="16675" y="243506"/>
                </a:lnTo>
                <a:lnTo>
                  <a:pt x="11909" y="243148"/>
                </a:lnTo>
                <a:lnTo>
                  <a:pt x="8555" y="242946"/>
                </a:lnTo>
                <a:lnTo>
                  <a:pt x="5654" y="240783"/>
                </a:lnTo>
                <a:lnTo>
                  <a:pt x="0" y="23571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5"/>
          <p:cNvSpPr/>
          <p:nvPr/>
        </p:nvSpPr>
        <p:spPr>
          <a:xfrm>
            <a:off x="1578768" y="2850356"/>
            <a:ext cx="207170" cy="164296"/>
          </a:xfrm>
          <a:custGeom>
            <a:avLst/>
            <a:gdLst/>
            <a:ahLst/>
            <a:cxnLst/>
            <a:rect l="0" t="0" r="0" b="0"/>
            <a:pathLst>
              <a:path w="207170" h="164296">
                <a:moveTo>
                  <a:pt x="0" y="0"/>
                </a:moveTo>
                <a:lnTo>
                  <a:pt x="13269" y="0"/>
                </a:lnTo>
                <a:lnTo>
                  <a:pt x="13609" y="794"/>
                </a:lnTo>
                <a:lnTo>
                  <a:pt x="14087" y="5703"/>
                </a:lnTo>
                <a:lnTo>
                  <a:pt x="14198" y="9943"/>
                </a:lnTo>
                <a:lnTo>
                  <a:pt x="15022" y="11391"/>
                </a:lnTo>
                <a:lnTo>
                  <a:pt x="16365" y="12357"/>
                </a:lnTo>
                <a:lnTo>
                  <a:pt x="18054" y="13000"/>
                </a:lnTo>
                <a:lnTo>
                  <a:pt x="22047" y="17948"/>
                </a:lnTo>
                <a:lnTo>
                  <a:pt x="24223" y="21490"/>
                </a:lnTo>
                <a:lnTo>
                  <a:pt x="25674" y="24646"/>
                </a:lnTo>
                <a:lnTo>
                  <a:pt x="26641" y="27543"/>
                </a:lnTo>
                <a:lnTo>
                  <a:pt x="27286" y="30268"/>
                </a:lnTo>
                <a:lnTo>
                  <a:pt x="27716" y="33673"/>
                </a:lnTo>
                <a:lnTo>
                  <a:pt x="28002" y="37529"/>
                </a:lnTo>
                <a:lnTo>
                  <a:pt x="28193" y="41688"/>
                </a:lnTo>
                <a:lnTo>
                  <a:pt x="28405" y="50543"/>
                </a:lnTo>
                <a:lnTo>
                  <a:pt x="28462" y="55126"/>
                </a:lnTo>
                <a:lnTo>
                  <a:pt x="29294" y="58976"/>
                </a:lnTo>
                <a:lnTo>
                  <a:pt x="30642" y="62336"/>
                </a:lnTo>
                <a:lnTo>
                  <a:pt x="32334" y="65370"/>
                </a:lnTo>
                <a:lnTo>
                  <a:pt x="33462" y="68980"/>
                </a:lnTo>
                <a:lnTo>
                  <a:pt x="34215" y="72974"/>
                </a:lnTo>
                <a:lnTo>
                  <a:pt x="34716" y="77224"/>
                </a:lnTo>
                <a:lnTo>
                  <a:pt x="35050" y="80852"/>
                </a:lnTo>
                <a:lnTo>
                  <a:pt x="35273" y="84064"/>
                </a:lnTo>
                <a:lnTo>
                  <a:pt x="35422" y="86998"/>
                </a:lnTo>
                <a:lnTo>
                  <a:pt x="35587" y="94493"/>
                </a:lnTo>
                <a:lnTo>
                  <a:pt x="35719" y="164295"/>
                </a:lnTo>
                <a:lnTo>
                  <a:pt x="35719" y="151306"/>
                </a:lnTo>
                <a:lnTo>
                  <a:pt x="33602" y="148474"/>
                </a:lnTo>
                <a:lnTo>
                  <a:pt x="31927" y="146607"/>
                </a:lnTo>
                <a:lnTo>
                  <a:pt x="30810" y="143776"/>
                </a:lnTo>
                <a:lnTo>
                  <a:pt x="30065" y="140300"/>
                </a:lnTo>
                <a:lnTo>
                  <a:pt x="29568" y="136396"/>
                </a:lnTo>
                <a:lnTo>
                  <a:pt x="29237" y="132999"/>
                </a:lnTo>
                <a:lnTo>
                  <a:pt x="29017" y="129941"/>
                </a:lnTo>
                <a:lnTo>
                  <a:pt x="28869" y="127109"/>
                </a:lnTo>
                <a:lnTo>
                  <a:pt x="28706" y="119728"/>
                </a:lnTo>
                <a:lnTo>
                  <a:pt x="28662" y="115537"/>
                </a:lnTo>
                <a:lnTo>
                  <a:pt x="29427" y="111950"/>
                </a:lnTo>
                <a:lnTo>
                  <a:pt x="30731" y="108764"/>
                </a:lnTo>
                <a:lnTo>
                  <a:pt x="32393" y="105847"/>
                </a:lnTo>
                <a:lnTo>
                  <a:pt x="33502" y="102315"/>
                </a:lnTo>
                <a:lnTo>
                  <a:pt x="34241" y="98372"/>
                </a:lnTo>
                <a:lnTo>
                  <a:pt x="34734" y="94156"/>
                </a:lnTo>
                <a:lnTo>
                  <a:pt x="35062" y="90552"/>
                </a:lnTo>
                <a:lnTo>
                  <a:pt x="35281" y="87355"/>
                </a:lnTo>
                <a:lnTo>
                  <a:pt x="35427" y="84431"/>
                </a:lnTo>
                <a:lnTo>
                  <a:pt x="37112" y="80893"/>
                </a:lnTo>
                <a:lnTo>
                  <a:pt x="39823" y="76947"/>
                </a:lnTo>
                <a:lnTo>
                  <a:pt x="43217" y="72730"/>
                </a:lnTo>
                <a:lnTo>
                  <a:pt x="45480" y="68330"/>
                </a:lnTo>
                <a:lnTo>
                  <a:pt x="46989" y="63809"/>
                </a:lnTo>
                <a:lnTo>
                  <a:pt x="47995" y="59208"/>
                </a:lnTo>
                <a:lnTo>
                  <a:pt x="49459" y="55347"/>
                </a:lnTo>
                <a:lnTo>
                  <a:pt x="51229" y="51980"/>
                </a:lnTo>
                <a:lnTo>
                  <a:pt x="53203" y="48940"/>
                </a:lnTo>
                <a:lnTo>
                  <a:pt x="55312" y="45327"/>
                </a:lnTo>
                <a:lnTo>
                  <a:pt x="57512" y="41330"/>
                </a:lnTo>
                <a:lnTo>
                  <a:pt x="59773" y="37078"/>
                </a:lnTo>
                <a:lnTo>
                  <a:pt x="62074" y="33450"/>
                </a:lnTo>
                <a:lnTo>
                  <a:pt x="64401" y="30237"/>
                </a:lnTo>
                <a:lnTo>
                  <a:pt x="66747" y="27302"/>
                </a:lnTo>
                <a:lnTo>
                  <a:pt x="69898" y="24551"/>
                </a:lnTo>
                <a:lnTo>
                  <a:pt x="73586" y="21924"/>
                </a:lnTo>
                <a:lnTo>
                  <a:pt x="77633" y="19378"/>
                </a:lnTo>
                <a:lnTo>
                  <a:pt x="81124" y="17681"/>
                </a:lnTo>
                <a:lnTo>
                  <a:pt x="87120" y="15796"/>
                </a:lnTo>
                <a:lnTo>
                  <a:pt x="92430" y="12841"/>
                </a:lnTo>
                <a:lnTo>
                  <a:pt x="94958" y="10942"/>
                </a:lnTo>
                <a:lnTo>
                  <a:pt x="99883" y="8832"/>
                </a:lnTo>
                <a:lnTo>
                  <a:pt x="105511" y="7100"/>
                </a:lnTo>
                <a:lnTo>
                  <a:pt x="109235" y="5527"/>
                </a:lnTo>
                <a:lnTo>
                  <a:pt x="113305" y="3685"/>
                </a:lnTo>
                <a:lnTo>
                  <a:pt x="117605" y="2456"/>
                </a:lnTo>
                <a:lnTo>
                  <a:pt x="122060" y="1637"/>
                </a:lnTo>
                <a:lnTo>
                  <a:pt x="126617" y="1092"/>
                </a:lnTo>
                <a:lnTo>
                  <a:pt x="130449" y="1521"/>
                </a:lnTo>
                <a:lnTo>
                  <a:pt x="133797" y="2602"/>
                </a:lnTo>
                <a:lnTo>
                  <a:pt x="139634" y="5125"/>
                </a:lnTo>
                <a:lnTo>
                  <a:pt x="144875" y="6246"/>
                </a:lnTo>
                <a:lnTo>
                  <a:pt x="148177" y="6545"/>
                </a:lnTo>
                <a:lnTo>
                  <a:pt x="151966" y="6745"/>
                </a:lnTo>
                <a:lnTo>
                  <a:pt x="156079" y="6878"/>
                </a:lnTo>
                <a:lnTo>
                  <a:pt x="159616" y="7760"/>
                </a:lnTo>
                <a:lnTo>
                  <a:pt x="165661" y="10857"/>
                </a:lnTo>
                <a:lnTo>
                  <a:pt x="168385" y="13588"/>
                </a:lnTo>
                <a:lnTo>
                  <a:pt x="170994" y="16996"/>
                </a:lnTo>
                <a:lnTo>
                  <a:pt x="173527" y="20856"/>
                </a:lnTo>
                <a:lnTo>
                  <a:pt x="176010" y="24222"/>
                </a:lnTo>
                <a:lnTo>
                  <a:pt x="178459" y="27261"/>
                </a:lnTo>
                <a:lnTo>
                  <a:pt x="180885" y="30080"/>
                </a:lnTo>
                <a:lnTo>
                  <a:pt x="182503" y="32753"/>
                </a:lnTo>
                <a:lnTo>
                  <a:pt x="184300" y="37840"/>
                </a:lnTo>
                <a:lnTo>
                  <a:pt x="185573" y="41102"/>
                </a:lnTo>
                <a:lnTo>
                  <a:pt x="187215" y="44864"/>
                </a:lnTo>
                <a:lnTo>
                  <a:pt x="189104" y="48959"/>
                </a:lnTo>
                <a:lnTo>
                  <a:pt x="190363" y="53277"/>
                </a:lnTo>
                <a:lnTo>
                  <a:pt x="191203" y="57743"/>
                </a:lnTo>
                <a:lnTo>
                  <a:pt x="191762" y="62308"/>
                </a:lnTo>
                <a:lnTo>
                  <a:pt x="192135" y="66145"/>
                </a:lnTo>
                <a:lnTo>
                  <a:pt x="192384" y="69496"/>
                </a:lnTo>
                <a:lnTo>
                  <a:pt x="192550" y="72524"/>
                </a:lnTo>
                <a:lnTo>
                  <a:pt x="192734" y="80123"/>
                </a:lnTo>
                <a:lnTo>
                  <a:pt x="192882" y="152685"/>
                </a:lnTo>
                <a:lnTo>
                  <a:pt x="193675" y="154178"/>
                </a:lnTo>
                <a:lnTo>
                  <a:pt x="194998" y="155172"/>
                </a:lnTo>
                <a:lnTo>
                  <a:pt x="199032" y="156769"/>
                </a:lnTo>
                <a:lnTo>
                  <a:pt x="199363" y="157694"/>
                </a:lnTo>
                <a:lnTo>
                  <a:pt x="199895" y="162765"/>
                </a:lnTo>
                <a:lnTo>
                  <a:pt x="199938" y="163279"/>
                </a:lnTo>
                <a:lnTo>
                  <a:pt x="199999" y="160209"/>
                </a:lnTo>
                <a:lnTo>
                  <a:pt x="200802" y="159194"/>
                </a:lnTo>
                <a:lnTo>
                  <a:pt x="202131" y="158516"/>
                </a:lnTo>
                <a:lnTo>
                  <a:pt x="207169" y="1571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6"/>
          <p:cNvSpPr/>
          <p:nvPr/>
        </p:nvSpPr>
        <p:spPr>
          <a:xfrm>
            <a:off x="1978818" y="2907506"/>
            <a:ext cx="200026" cy="14288"/>
          </a:xfrm>
          <a:custGeom>
            <a:avLst/>
            <a:gdLst/>
            <a:ahLst/>
            <a:cxnLst/>
            <a:rect l="0" t="0" r="0" b="0"/>
            <a:pathLst>
              <a:path w="200026" h="14288">
                <a:moveTo>
                  <a:pt x="0" y="0"/>
                </a:moveTo>
                <a:lnTo>
                  <a:pt x="0" y="6151"/>
                </a:lnTo>
                <a:lnTo>
                  <a:pt x="794" y="6482"/>
                </a:lnTo>
                <a:lnTo>
                  <a:pt x="3793" y="6849"/>
                </a:lnTo>
                <a:lnTo>
                  <a:pt x="9943" y="7056"/>
                </a:lnTo>
                <a:lnTo>
                  <a:pt x="12185" y="7879"/>
                </a:lnTo>
                <a:lnTo>
                  <a:pt x="14474" y="9221"/>
                </a:lnTo>
                <a:lnTo>
                  <a:pt x="16793" y="10910"/>
                </a:lnTo>
                <a:lnTo>
                  <a:pt x="19927" y="11242"/>
                </a:lnTo>
                <a:lnTo>
                  <a:pt x="23603" y="10670"/>
                </a:lnTo>
                <a:lnTo>
                  <a:pt x="27642" y="9494"/>
                </a:lnTo>
                <a:lnTo>
                  <a:pt x="31922" y="8711"/>
                </a:lnTo>
                <a:lnTo>
                  <a:pt x="36363" y="8188"/>
                </a:lnTo>
                <a:lnTo>
                  <a:pt x="40911" y="7840"/>
                </a:lnTo>
                <a:lnTo>
                  <a:pt x="45530" y="7608"/>
                </a:lnTo>
                <a:lnTo>
                  <a:pt x="54896" y="7350"/>
                </a:lnTo>
                <a:lnTo>
                  <a:pt x="97635" y="7149"/>
                </a:lnTo>
                <a:lnTo>
                  <a:pt x="179866" y="7144"/>
                </a:lnTo>
                <a:lnTo>
                  <a:pt x="182617" y="7937"/>
                </a:lnTo>
                <a:lnTo>
                  <a:pt x="185245" y="9260"/>
                </a:lnTo>
                <a:lnTo>
                  <a:pt x="191373" y="13294"/>
                </a:lnTo>
                <a:lnTo>
                  <a:pt x="192669" y="13625"/>
                </a:lnTo>
                <a:lnTo>
                  <a:pt x="196227" y="13993"/>
                </a:lnTo>
                <a:lnTo>
                  <a:pt x="200025"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7"/>
          <p:cNvSpPr/>
          <p:nvPr/>
        </p:nvSpPr>
        <p:spPr>
          <a:xfrm>
            <a:off x="2071976" y="2836068"/>
            <a:ext cx="28287" cy="191853"/>
          </a:xfrm>
          <a:custGeom>
            <a:avLst/>
            <a:gdLst/>
            <a:ahLst/>
            <a:cxnLst/>
            <a:rect l="0" t="0" r="0" b="0"/>
            <a:pathLst>
              <a:path w="28287" h="191853">
                <a:moveTo>
                  <a:pt x="13999" y="0"/>
                </a:moveTo>
                <a:lnTo>
                  <a:pt x="3150" y="0"/>
                </a:lnTo>
                <a:lnTo>
                  <a:pt x="2797" y="794"/>
                </a:lnTo>
                <a:lnTo>
                  <a:pt x="3356" y="2117"/>
                </a:lnTo>
                <a:lnTo>
                  <a:pt x="6164" y="6151"/>
                </a:lnTo>
                <a:lnTo>
                  <a:pt x="6650" y="10642"/>
                </a:lnTo>
                <a:lnTo>
                  <a:pt x="5925" y="12651"/>
                </a:lnTo>
                <a:lnTo>
                  <a:pt x="4647" y="14784"/>
                </a:lnTo>
                <a:lnTo>
                  <a:pt x="3002" y="17000"/>
                </a:lnTo>
                <a:lnTo>
                  <a:pt x="1905" y="19271"/>
                </a:lnTo>
                <a:lnTo>
                  <a:pt x="1174" y="21579"/>
                </a:lnTo>
                <a:lnTo>
                  <a:pt x="361" y="26259"/>
                </a:lnTo>
                <a:lnTo>
                  <a:pt x="0" y="30986"/>
                </a:lnTo>
                <a:lnTo>
                  <a:pt x="697" y="34151"/>
                </a:lnTo>
                <a:lnTo>
                  <a:pt x="1956" y="37849"/>
                </a:lnTo>
                <a:lnTo>
                  <a:pt x="3589" y="41901"/>
                </a:lnTo>
                <a:lnTo>
                  <a:pt x="4678" y="46190"/>
                </a:lnTo>
                <a:lnTo>
                  <a:pt x="5403" y="50637"/>
                </a:lnTo>
                <a:lnTo>
                  <a:pt x="5887" y="55190"/>
                </a:lnTo>
                <a:lnTo>
                  <a:pt x="7003" y="59812"/>
                </a:lnTo>
                <a:lnTo>
                  <a:pt x="8541" y="64481"/>
                </a:lnTo>
                <a:lnTo>
                  <a:pt x="10360" y="69181"/>
                </a:lnTo>
                <a:lnTo>
                  <a:pt x="11573" y="73902"/>
                </a:lnTo>
                <a:lnTo>
                  <a:pt x="12382" y="78637"/>
                </a:lnTo>
                <a:lnTo>
                  <a:pt x="12920" y="83381"/>
                </a:lnTo>
                <a:lnTo>
                  <a:pt x="14074" y="88131"/>
                </a:lnTo>
                <a:lnTo>
                  <a:pt x="15636" y="92886"/>
                </a:lnTo>
                <a:lnTo>
                  <a:pt x="17471" y="97643"/>
                </a:lnTo>
                <a:lnTo>
                  <a:pt x="18695" y="102401"/>
                </a:lnTo>
                <a:lnTo>
                  <a:pt x="19511" y="107162"/>
                </a:lnTo>
                <a:lnTo>
                  <a:pt x="20055" y="111922"/>
                </a:lnTo>
                <a:lnTo>
                  <a:pt x="20417" y="116684"/>
                </a:lnTo>
                <a:lnTo>
                  <a:pt x="20659" y="121446"/>
                </a:lnTo>
                <a:lnTo>
                  <a:pt x="20820" y="126207"/>
                </a:lnTo>
                <a:lnTo>
                  <a:pt x="21721" y="130970"/>
                </a:lnTo>
                <a:lnTo>
                  <a:pt x="23116" y="135732"/>
                </a:lnTo>
                <a:lnTo>
                  <a:pt x="24839" y="140494"/>
                </a:lnTo>
                <a:lnTo>
                  <a:pt x="25988" y="144463"/>
                </a:lnTo>
                <a:lnTo>
                  <a:pt x="26754" y="147902"/>
                </a:lnTo>
                <a:lnTo>
                  <a:pt x="27605" y="153841"/>
                </a:lnTo>
                <a:lnTo>
                  <a:pt x="27983" y="159126"/>
                </a:lnTo>
                <a:lnTo>
                  <a:pt x="27291" y="161647"/>
                </a:lnTo>
                <a:lnTo>
                  <a:pt x="26035" y="164121"/>
                </a:lnTo>
                <a:lnTo>
                  <a:pt x="24404" y="166564"/>
                </a:lnTo>
                <a:lnTo>
                  <a:pt x="23317" y="168986"/>
                </a:lnTo>
                <a:lnTo>
                  <a:pt x="22592" y="171395"/>
                </a:lnTo>
                <a:lnTo>
                  <a:pt x="21787" y="176188"/>
                </a:lnTo>
                <a:lnTo>
                  <a:pt x="21429" y="180964"/>
                </a:lnTo>
                <a:lnTo>
                  <a:pt x="21227" y="184323"/>
                </a:lnTo>
                <a:lnTo>
                  <a:pt x="21993" y="184795"/>
                </a:lnTo>
                <a:lnTo>
                  <a:pt x="23297" y="185109"/>
                </a:lnTo>
                <a:lnTo>
                  <a:pt x="24960" y="185319"/>
                </a:lnTo>
                <a:lnTo>
                  <a:pt x="26068" y="186252"/>
                </a:lnTo>
                <a:lnTo>
                  <a:pt x="26808" y="187668"/>
                </a:lnTo>
                <a:lnTo>
                  <a:pt x="27994" y="191852"/>
                </a:lnTo>
                <a:lnTo>
                  <a:pt x="28091" y="191401"/>
                </a:lnTo>
                <a:lnTo>
                  <a:pt x="28286" y="18573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8"/>
          <p:cNvSpPr/>
          <p:nvPr/>
        </p:nvSpPr>
        <p:spPr>
          <a:xfrm>
            <a:off x="2300589" y="2978943"/>
            <a:ext cx="28272" cy="35692"/>
          </a:xfrm>
          <a:custGeom>
            <a:avLst/>
            <a:gdLst/>
            <a:ahLst/>
            <a:cxnLst/>
            <a:rect l="0" t="0" r="0" b="0"/>
            <a:pathLst>
              <a:path w="28272" h="35692">
                <a:moveTo>
                  <a:pt x="13986" y="14288"/>
                </a:moveTo>
                <a:lnTo>
                  <a:pt x="13986" y="35624"/>
                </a:lnTo>
                <a:lnTo>
                  <a:pt x="13192" y="35656"/>
                </a:lnTo>
                <a:lnTo>
                  <a:pt x="10193" y="35691"/>
                </a:lnTo>
                <a:lnTo>
                  <a:pt x="9076" y="34906"/>
                </a:lnTo>
                <a:lnTo>
                  <a:pt x="8331" y="33590"/>
                </a:lnTo>
                <a:lnTo>
                  <a:pt x="7136" y="29566"/>
                </a:lnTo>
                <a:lnTo>
                  <a:pt x="6244" y="29236"/>
                </a:lnTo>
                <a:lnTo>
                  <a:pt x="4856" y="29015"/>
                </a:lnTo>
                <a:lnTo>
                  <a:pt x="3137" y="28869"/>
                </a:lnTo>
                <a:lnTo>
                  <a:pt x="1990" y="27977"/>
                </a:lnTo>
                <a:lnTo>
                  <a:pt x="1226" y="26589"/>
                </a:lnTo>
                <a:lnTo>
                  <a:pt x="0" y="22450"/>
                </a:lnTo>
                <a:lnTo>
                  <a:pt x="693" y="22111"/>
                </a:lnTo>
                <a:lnTo>
                  <a:pt x="1949" y="21884"/>
                </a:lnTo>
                <a:lnTo>
                  <a:pt x="3580" y="21733"/>
                </a:lnTo>
                <a:lnTo>
                  <a:pt x="5461" y="20839"/>
                </a:lnTo>
                <a:lnTo>
                  <a:pt x="7509" y="19449"/>
                </a:lnTo>
                <a:lnTo>
                  <a:pt x="12706" y="15307"/>
                </a:lnTo>
                <a:lnTo>
                  <a:pt x="13926" y="14968"/>
                </a:lnTo>
                <a:lnTo>
                  <a:pt x="15534" y="14741"/>
                </a:lnTo>
                <a:lnTo>
                  <a:pt x="20802" y="14314"/>
                </a:lnTo>
                <a:lnTo>
                  <a:pt x="28246" y="14288"/>
                </a:lnTo>
                <a:lnTo>
                  <a:pt x="28271" y="14288"/>
                </a:lnTo>
                <a:lnTo>
                  <a:pt x="21423" y="14288"/>
                </a:lnTo>
                <a:lnTo>
                  <a:pt x="20532" y="13494"/>
                </a:lnTo>
                <a:lnTo>
                  <a:pt x="15004" y="8137"/>
                </a:lnTo>
                <a:lnTo>
                  <a:pt x="13871" y="7806"/>
                </a:lnTo>
                <a:lnTo>
                  <a:pt x="12322" y="7585"/>
                </a:lnTo>
                <a:lnTo>
                  <a:pt x="7924" y="7231"/>
                </a:lnTo>
                <a:lnTo>
                  <a:pt x="8357" y="6408"/>
                </a:lnTo>
                <a:lnTo>
                  <a:pt x="9440" y="5066"/>
                </a:lnTo>
                <a:lnTo>
                  <a:pt x="1398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9"/>
          <p:cNvSpPr/>
          <p:nvPr/>
        </p:nvSpPr>
        <p:spPr>
          <a:xfrm>
            <a:off x="2464593" y="2757487"/>
            <a:ext cx="21433" cy="264320"/>
          </a:xfrm>
          <a:custGeom>
            <a:avLst/>
            <a:gdLst/>
            <a:ahLst/>
            <a:cxnLst/>
            <a:rect l="0" t="0" r="0" b="0"/>
            <a:pathLst>
              <a:path w="21433" h="264320">
                <a:moveTo>
                  <a:pt x="0" y="0"/>
                </a:moveTo>
                <a:lnTo>
                  <a:pt x="0" y="41627"/>
                </a:lnTo>
                <a:lnTo>
                  <a:pt x="794" y="46008"/>
                </a:lnTo>
                <a:lnTo>
                  <a:pt x="2117" y="50516"/>
                </a:lnTo>
                <a:lnTo>
                  <a:pt x="3793" y="55108"/>
                </a:lnTo>
                <a:lnTo>
                  <a:pt x="4910" y="59758"/>
                </a:lnTo>
                <a:lnTo>
                  <a:pt x="5655" y="64445"/>
                </a:lnTo>
                <a:lnTo>
                  <a:pt x="6151" y="69157"/>
                </a:lnTo>
                <a:lnTo>
                  <a:pt x="5688" y="74680"/>
                </a:lnTo>
                <a:lnTo>
                  <a:pt x="4586" y="80743"/>
                </a:lnTo>
                <a:lnTo>
                  <a:pt x="3057" y="87166"/>
                </a:lnTo>
                <a:lnTo>
                  <a:pt x="2038" y="93036"/>
                </a:lnTo>
                <a:lnTo>
                  <a:pt x="1359" y="98536"/>
                </a:lnTo>
                <a:lnTo>
                  <a:pt x="906" y="103791"/>
                </a:lnTo>
                <a:lnTo>
                  <a:pt x="604" y="109675"/>
                </a:lnTo>
                <a:lnTo>
                  <a:pt x="269" y="122563"/>
                </a:lnTo>
                <a:lnTo>
                  <a:pt x="973" y="129334"/>
                </a:lnTo>
                <a:lnTo>
                  <a:pt x="2236" y="136229"/>
                </a:lnTo>
                <a:lnTo>
                  <a:pt x="3872" y="143207"/>
                </a:lnTo>
                <a:lnTo>
                  <a:pt x="4169" y="150240"/>
                </a:lnTo>
                <a:lnTo>
                  <a:pt x="3573" y="157310"/>
                </a:lnTo>
                <a:lnTo>
                  <a:pt x="2382" y="164404"/>
                </a:lnTo>
                <a:lnTo>
                  <a:pt x="1588" y="170722"/>
                </a:lnTo>
                <a:lnTo>
                  <a:pt x="1059" y="176521"/>
                </a:lnTo>
                <a:lnTo>
                  <a:pt x="706" y="181974"/>
                </a:lnTo>
                <a:lnTo>
                  <a:pt x="314" y="192267"/>
                </a:lnTo>
                <a:lnTo>
                  <a:pt x="93" y="206987"/>
                </a:lnTo>
                <a:lnTo>
                  <a:pt x="62" y="211810"/>
                </a:lnTo>
                <a:lnTo>
                  <a:pt x="835" y="215819"/>
                </a:lnTo>
                <a:lnTo>
                  <a:pt x="2145" y="219286"/>
                </a:lnTo>
                <a:lnTo>
                  <a:pt x="3811" y="222390"/>
                </a:lnTo>
                <a:lnTo>
                  <a:pt x="4922" y="226048"/>
                </a:lnTo>
                <a:lnTo>
                  <a:pt x="5663" y="230074"/>
                </a:lnTo>
                <a:lnTo>
                  <a:pt x="6851" y="240356"/>
                </a:lnTo>
                <a:lnTo>
                  <a:pt x="7743" y="241994"/>
                </a:lnTo>
                <a:lnTo>
                  <a:pt x="9131" y="243879"/>
                </a:lnTo>
                <a:lnTo>
                  <a:pt x="10850" y="245930"/>
                </a:lnTo>
                <a:lnTo>
                  <a:pt x="11996" y="248091"/>
                </a:lnTo>
                <a:lnTo>
                  <a:pt x="12760" y="250325"/>
                </a:lnTo>
                <a:lnTo>
                  <a:pt x="13986" y="255822"/>
                </a:lnTo>
                <a:lnTo>
                  <a:pt x="14880" y="257067"/>
                </a:lnTo>
                <a:lnTo>
                  <a:pt x="16270" y="258690"/>
                </a:lnTo>
                <a:lnTo>
                  <a:pt x="21432" y="2643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0"/>
          <p:cNvSpPr/>
          <p:nvPr/>
        </p:nvSpPr>
        <p:spPr>
          <a:xfrm>
            <a:off x="2572078" y="2767882"/>
            <a:ext cx="235093" cy="239539"/>
          </a:xfrm>
          <a:custGeom>
            <a:avLst/>
            <a:gdLst/>
            <a:ahLst/>
            <a:cxnLst/>
            <a:rect l="0" t="0" r="0" b="0"/>
            <a:pathLst>
              <a:path w="235093" h="239539">
                <a:moveTo>
                  <a:pt x="49678" y="11036"/>
                </a:moveTo>
                <a:lnTo>
                  <a:pt x="45886" y="11036"/>
                </a:lnTo>
                <a:lnTo>
                  <a:pt x="44768" y="10243"/>
                </a:lnTo>
                <a:lnTo>
                  <a:pt x="44023" y="8920"/>
                </a:lnTo>
                <a:lnTo>
                  <a:pt x="42560" y="3980"/>
                </a:lnTo>
                <a:lnTo>
                  <a:pt x="42542" y="7711"/>
                </a:lnTo>
                <a:lnTo>
                  <a:pt x="41745" y="8819"/>
                </a:lnTo>
                <a:lnTo>
                  <a:pt x="40421" y="9558"/>
                </a:lnTo>
                <a:lnTo>
                  <a:pt x="38744" y="10051"/>
                </a:lnTo>
                <a:lnTo>
                  <a:pt x="36832" y="11967"/>
                </a:lnTo>
                <a:lnTo>
                  <a:pt x="32592" y="18329"/>
                </a:lnTo>
                <a:lnTo>
                  <a:pt x="30178" y="24332"/>
                </a:lnTo>
                <a:lnTo>
                  <a:pt x="28311" y="30439"/>
                </a:lnTo>
                <a:lnTo>
                  <a:pt x="26702" y="34290"/>
                </a:lnTo>
                <a:lnTo>
                  <a:pt x="24835" y="38445"/>
                </a:lnTo>
                <a:lnTo>
                  <a:pt x="23591" y="42803"/>
                </a:lnTo>
                <a:lnTo>
                  <a:pt x="22762" y="47295"/>
                </a:lnTo>
                <a:lnTo>
                  <a:pt x="22209" y="51878"/>
                </a:lnTo>
                <a:lnTo>
                  <a:pt x="21046" y="56520"/>
                </a:lnTo>
                <a:lnTo>
                  <a:pt x="19478" y="61203"/>
                </a:lnTo>
                <a:lnTo>
                  <a:pt x="17638" y="65912"/>
                </a:lnTo>
                <a:lnTo>
                  <a:pt x="15618" y="70639"/>
                </a:lnTo>
                <a:lnTo>
                  <a:pt x="11257" y="80124"/>
                </a:lnTo>
                <a:lnTo>
                  <a:pt x="9776" y="84876"/>
                </a:lnTo>
                <a:lnTo>
                  <a:pt x="8789" y="89632"/>
                </a:lnTo>
                <a:lnTo>
                  <a:pt x="8131" y="94389"/>
                </a:lnTo>
                <a:lnTo>
                  <a:pt x="6899" y="99149"/>
                </a:lnTo>
                <a:lnTo>
                  <a:pt x="5284" y="103909"/>
                </a:lnTo>
                <a:lnTo>
                  <a:pt x="3413" y="108670"/>
                </a:lnTo>
                <a:lnTo>
                  <a:pt x="2166" y="113432"/>
                </a:lnTo>
                <a:lnTo>
                  <a:pt x="1335" y="118194"/>
                </a:lnTo>
                <a:lnTo>
                  <a:pt x="780" y="122956"/>
                </a:lnTo>
                <a:lnTo>
                  <a:pt x="411" y="127718"/>
                </a:lnTo>
                <a:lnTo>
                  <a:pt x="164" y="132480"/>
                </a:lnTo>
                <a:lnTo>
                  <a:pt x="0" y="137243"/>
                </a:lnTo>
                <a:lnTo>
                  <a:pt x="684" y="142005"/>
                </a:lnTo>
                <a:lnTo>
                  <a:pt x="1934" y="146768"/>
                </a:lnTo>
                <a:lnTo>
                  <a:pt x="3561" y="151530"/>
                </a:lnTo>
                <a:lnTo>
                  <a:pt x="4646" y="156293"/>
                </a:lnTo>
                <a:lnTo>
                  <a:pt x="5369" y="161055"/>
                </a:lnTo>
                <a:lnTo>
                  <a:pt x="5851" y="165818"/>
                </a:lnTo>
                <a:lnTo>
                  <a:pt x="6966" y="170580"/>
                </a:lnTo>
                <a:lnTo>
                  <a:pt x="8504" y="175343"/>
                </a:lnTo>
                <a:lnTo>
                  <a:pt x="10322" y="180105"/>
                </a:lnTo>
                <a:lnTo>
                  <a:pt x="12343" y="187513"/>
                </a:lnTo>
                <a:lnTo>
                  <a:pt x="14034" y="194245"/>
                </a:lnTo>
                <a:lnTo>
                  <a:pt x="15597" y="198263"/>
                </a:lnTo>
                <a:lnTo>
                  <a:pt x="17432" y="202529"/>
                </a:lnTo>
                <a:lnTo>
                  <a:pt x="20243" y="206167"/>
                </a:lnTo>
                <a:lnTo>
                  <a:pt x="23705" y="209386"/>
                </a:lnTo>
                <a:lnTo>
                  <a:pt x="30990" y="215079"/>
                </a:lnTo>
                <a:lnTo>
                  <a:pt x="36874" y="220255"/>
                </a:lnTo>
                <a:lnTo>
                  <a:pt x="42135" y="225202"/>
                </a:lnTo>
                <a:lnTo>
                  <a:pt x="44650" y="227632"/>
                </a:lnTo>
                <a:lnTo>
                  <a:pt x="47913" y="229252"/>
                </a:lnTo>
                <a:lnTo>
                  <a:pt x="51676" y="230332"/>
                </a:lnTo>
                <a:lnTo>
                  <a:pt x="55773" y="231052"/>
                </a:lnTo>
                <a:lnTo>
                  <a:pt x="62441" y="233969"/>
                </a:lnTo>
                <a:lnTo>
                  <a:pt x="68050" y="237118"/>
                </a:lnTo>
                <a:lnTo>
                  <a:pt x="73189" y="238517"/>
                </a:lnTo>
                <a:lnTo>
                  <a:pt x="80236" y="239139"/>
                </a:lnTo>
                <a:lnTo>
                  <a:pt x="84337" y="239305"/>
                </a:lnTo>
                <a:lnTo>
                  <a:pt x="93128" y="239489"/>
                </a:lnTo>
                <a:lnTo>
                  <a:pt x="97694" y="239538"/>
                </a:lnTo>
                <a:lnTo>
                  <a:pt x="102326" y="238777"/>
                </a:lnTo>
                <a:lnTo>
                  <a:pt x="107002" y="237476"/>
                </a:lnTo>
                <a:lnTo>
                  <a:pt x="111706" y="235815"/>
                </a:lnTo>
                <a:lnTo>
                  <a:pt x="116430" y="233914"/>
                </a:lnTo>
                <a:lnTo>
                  <a:pt x="121167" y="231852"/>
                </a:lnTo>
                <a:lnTo>
                  <a:pt x="125912" y="229685"/>
                </a:lnTo>
                <a:lnTo>
                  <a:pt x="129869" y="227446"/>
                </a:lnTo>
                <a:lnTo>
                  <a:pt x="136383" y="222841"/>
                </a:lnTo>
                <a:lnTo>
                  <a:pt x="140025" y="220502"/>
                </a:lnTo>
                <a:lnTo>
                  <a:pt x="144041" y="218149"/>
                </a:lnTo>
                <a:lnTo>
                  <a:pt x="148305" y="215786"/>
                </a:lnTo>
                <a:lnTo>
                  <a:pt x="157277" y="211045"/>
                </a:lnTo>
                <a:lnTo>
                  <a:pt x="161892" y="208669"/>
                </a:lnTo>
                <a:lnTo>
                  <a:pt x="166556" y="205498"/>
                </a:lnTo>
                <a:lnTo>
                  <a:pt x="171253" y="201796"/>
                </a:lnTo>
                <a:lnTo>
                  <a:pt x="175972" y="197741"/>
                </a:lnTo>
                <a:lnTo>
                  <a:pt x="180705" y="193450"/>
                </a:lnTo>
                <a:lnTo>
                  <a:pt x="190198" y="184448"/>
                </a:lnTo>
                <a:lnTo>
                  <a:pt x="200674" y="174248"/>
                </a:lnTo>
                <a:lnTo>
                  <a:pt x="203523" y="170644"/>
                </a:lnTo>
                <a:lnTo>
                  <a:pt x="206216" y="166654"/>
                </a:lnTo>
                <a:lnTo>
                  <a:pt x="208806" y="162406"/>
                </a:lnTo>
                <a:lnTo>
                  <a:pt x="211326" y="157987"/>
                </a:lnTo>
                <a:lnTo>
                  <a:pt x="216242" y="148844"/>
                </a:lnTo>
                <a:lnTo>
                  <a:pt x="217871" y="144183"/>
                </a:lnTo>
                <a:lnTo>
                  <a:pt x="218956" y="139488"/>
                </a:lnTo>
                <a:lnTo>
                  <a:pt x="219680" y="134771"/>
                </a:lnTo>
                <a:lnTo>
                  <a:pt x="220956" y="129245"/>
                </a:lnTo>
                <a:lnTo>
                  <a:pt x="222601" y="123179"/>
                </a:lnTo>
                <a:lnTo>
                  <a:pt x="224491" y="116755"/>
                </a:lnTo>
                <a:lnTo>
                  <a:pt x="225751" y="110884"/>
                </a:lnTo>
                <a:lnTo>
                  <a:pt x="226592" y="105383"/>
                </a:lnTo>
                <a:lnTo>
                  <a:pt x="227151" y="100128"/>
                </a:lnTo>
                <a:lnTo>
                  <a:pt x="228319" y="95037"/>
                </a:lnTo>
                <a:lnTo>
                  <a:pt x="229890" y="90055"/>
                </a:lnTo>
                <a:lnTo>
                  <a:pt x="231732" y="85147"/>
                </a:lnTo>
                <a:lnTo>
                  <a:pt x="232960" y="80287"/>
                </a:lnTo>
                <a:lnTo>
                  <a:pt x="233778" y="75460"/>
                </a:lnTo>
                <a:lnTo>
                  <a:pt x="234324" y="70654"/>
                </a:lnTo>
                <a:lnTo>
                  <a:pt x="234930" y="63198"/>
                </a:lnTo>
                <a:lnTo>
                  <a:pt x="235092" y="60098"/>
                </a:lnTo>
                <a:lnTo>
                  <a:pt x="234406" y="56444"/>
                </a:lnTo>
                <a:lnTo>
                  <a:pt x="233155" y="52421"/>
                </a:lnTo>
                <a:lnTo>
                  <a:pt x="231527" y="48151"/>
                </a:lnTo>
                <a:lnTo>
                  <a:pt x="229648" y="43717"/>
                </a:lnTo>
                <a:lnTo>
                  <a:pt x="225444" y="34557"/>
                </a:lnTo>
                <a:lnTo>
                  <a:pt x="220929" y="27311"/>
                </a:lnTo>
                <a:lnTo>
                  <a:pt x="216277" y="21444"/>
                </a:lnTo>
                <a:lnTo>
                  <a:pt x="211564" y="16191"/>
                </a:lnTo>
                <a:lnTo>
                  <a:pt x="209195" y="14473"/>
                </a:lnTo>
                <a:lnTo>
                  <a:pt x="204447" y="12564"/>
                </a:lnTo>
                <a:lnTo>
                  <a:pt x="197575" y="9599"/>
                </a:lnTo>
                <a:lnTo>
                  <a:pt x="193519" y="7697"/>
                </a:lnTo>
                <a:lnTo>
                  <a:pt x="186897" y="5583"/>
                </a:lnTo>
                <a:lnTo>
                  <a:pt x="184020" y="5020"/>
                </a:lnTo>
                <a:lnTo>
                  <a:pt x="178706" y="2277"/>
                </a:lnTo>
                <a:lnTo>
                  <a:pt x="176178" y="434"/>
                </a:lnTo>
                <a:lnTo>
                  <a:pt x="172905" y="0"/>
                </a:lnTo>
                <a:lnTo>
                  <a:pt x="169135" y="504"/>
                </a:lnTo>
                <a:lnTo>
                  <a:pt x="165035" y="1633"/>
                </a:lnTo>
                <a:lnTo>
                  <a:pt x="160714" y="2386"/>
                </a:lnTo>
                <a:lnTo>
                  <a:pt x="156246" y="2888"/>
                </a:lnTo>
                <a:lnTo>
                  <a:pt x="151679" y="3223"/>
                </a:lnTo>
                <a:lnTo>
                  <a:pt x="147841" y="4240"/>
                </a:lnTo>
                <a:lnTo>
                  <a:pt x="137060" y="9463"/>
                </a:lnTo>
                <a:lnTo>
                  <a:pt x="131745" y="11575"/>
                </a:lnTo>
                <a:lnTo>
                  <a:pt x="125821" y="13777"/>
                </a:lnTo>
                <a:lnTo>
                  <a:pt x="121077" y="16038"/>
                </a:lnTo>
                <a:lnTo>
                  <a:pt x="117121" y="18340"/>
                </a:lnTo>
                <a:lnTo>
                  <a:pt x="113690" y="20668"/>
                </a:lnTo>
                <a:lnTo>
                  <a:pt x="109021" y="22220"/>
                </a:lnTo>
                <a:lnTo>
                  <a:pt x="103528" y="23254"/>
                </a:lnTo>
                <a:lnTo>
                  <a:pt x="97484" y="23944"/>
                </a:lnTo>
                <a:lnTo>
                  <a:pt x="92661" y="24404"/>
                </a:lnTo>
                <a:lnTo>
                  <a:pt x="88652" y="24711"/>
                </a:lnTo>
                <a:lnTo>
                  <a:pt x="85186" y="24915"/>
                </a:lnTo>
                <a:lnTo>
                  <a:pt x="82081" y="25845"/>
                </a:lnTo>
                <a:lnTo>
                  <a:pt x="76514" y="28995"/>
                </a:lnTo>
                <a:lnTo>
                  <a:pt x="71109" y="324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1"/>
          <p:cNvSpPr/>
          <p:nvPr/>
        </p:nvSpPr>
        <p:spPr>
          <a:xfrm>
            <a:off x="2910617" y="2764634"/>
            <a:ext cx="211202" cy="250029"/>
          </a:xfrm>
          <a:custGeom>
            <a:avLst/>
            <a:gdLst/>
            <a:ahLst/>
            <a:cxnLst/>
            <a:rect l="0" t="0" r="0" b="0"/>
            <a:pathLst>
              <a:path w="211202" h="250029">
                <a:moveTo>
                  <a:pt x="89758" y="100009"/>
                </a:moveTo>
                <a:lnTo>
                  <a:pt x="85965" y="100009"/>
                </a:lnTo>
                <a:lnTo>
                  <a:pt x="84054" y="100803"/>
                </a:lnTo>
                <a:lnTo>
                  <a:pt x="78366" y="104919"/>
                </a:lnTo>
                <a:lnTo>
                  <a:pt x="76757" y="106160"/>
                </a:lnTo>
                <a:lnTo>
                  <a:pt x="71809" y="106712"/>
                </a:lnTo>
                <a:lnTo>
                  <a:pt x="68267" y="106859"/>
                </a:lnTo>
                <a:lnTo>
                  <a:pt x="65112" y="107751"/>
                </a:lnTo>
                <a:lnTo>
                  <a:pt x="59489" y="110858"/>
                </a:lnTo>
                <a:lnTo>
                  <a:pt x="54345" y="114885"/>
                </a:lnTo>
                <a:lnTo>
                  <a:pt x="48618" y="119321"/>
                </a:lnTo>
                <a:lnTo>
                  <a:pt x="44869" y="121615"/>
                </a:lnTo>
                <a:lnTo>
                  <a:pt x="40782" y="123938"/>
                </a:lnTo>
                <a:lnTo>
                  <a:pt x="37263" y="125487"/>
                </a:lnTo>
                <a:lnTo>
                  <a:pt x="31237" y="127208"/>
                </a:lnTo>
                <a:lnTo>
                  <a:pt x="28519" y="129254"/>
                </a:lnTo>
                <a:lnTo>
                  <a:pt x="23382" y="135761"/>
                </a:lnTo>
                <a:lnTo>
                  <a:pt x="18453" y="141828"/>
                </a:lnTo>
                <a:lnTo>
                  <a:pt x="13617" y="147171"/>
                </a:lnTo>
                <a:lnTo>
                  <a:pt x="8821" y="152191"/>
                </a:lnTo>
                <a:lnTo>
                  <a:pt x="7225" y="154641"/>
                </a:lnTo>
                <a:lnTo>
                  <a:pt x="5452" y="159479"/>
                </a:lnTo>
                <a:lnTo>
                  <a:pt x="4453" y="166666"/>
                </a:lnTo>
                <a:lnTo>
                  <a:pt x="2103" y="173555"/>
                </a:lnTo>
                <a:lnTo>
                  <a:pt x="365" y="177615"/>
                </a:lnTo>
                <a:lnTo>
                  <a:pt x="0" y="181115"/>
                </a:lnTo>
                <a:lnTo>
                  <a:pt x="551" y="184242"/>
                </a:lnTo>
                <a:lnTo>
                  <a:pt x="1711" y="187121"/>
                </a:lnTo>
                <a:lnTo>
                  <a:pt x="3001" y="194553"/>
                </a:lnTo>
                <a:lnTo>
                  <a:pt x="3574" y="202354"/>
                </a:lnTo>
                <a:lnTo>
                  <a:pt x="3829" y="208467"/>
                </a:lnTo>
                <a:lnTo>
                  <a:pt x="4690" y="211208"/>
                </a:lnTo>
                <a:lnTo>
                  <a:pt x="7765" y="216370"/>
                </a:lnTo>
                <a:lnTo>
                  <a:pt x="13958" y="223739"/>
                </a:lnTo>
                <a:lnTo>
                  <a:pt x="18498" y="228555"/>
                </a:lnTo>
                <a:lnTo>
                  <a:pt x="27880" y="238114"/>
                </a:lnTo>
                <a:lnTo>
                  <a:pt x="31043" y="239704"/>
                </a:lnTo>
                <a:lnTo>
                  <a:pt x="34740" y="240764"/>
                </a:lnTo>
                <a:lnTo>
                  <a:pt x="38792" y="241471"/>
                </a:lnTo>
                <a:lnTo>
                  <a:pt x="42287" y="241942"/>
                </a:lnTo>
                <a:lnTo>
                  <a:pt x="48286" y="242465"/>
                </a:lnTo>
                <a:lnTo>
                  <a:pt x="50997" y="241811"/>
                </a:lnTo>
                <a:lnTo>
                  <a:pt x="56127" y="238968"/>
                </a:lnTo>
                <a:lnTo>
                  <a:pt x="59400" y="237098"/>
                </a:lnTo>
                <a:lnTo>
                  <a:pt x="67269" y="232904"/>
                </a:lnTo>
                <a:lnTo>
                  <a:pt x="70796" y="231469"/>
                </a:lnTo>
                <a:lnTo>
                  <a:pt x="76833" y="229873"/>
                </a:lnTo>
                <a:lnTo>
                  <a:pt x="79553" y="227860"/>
                </a:lnTo>
                <a:lnTo>
                  <a:pt x="84693" y="221390"/>
                </a:lnTo>
                <a:lnTo>
                  <a:pt x="87969" y="218236"/>
                </a:lnTo>
                <a:lnTo>
                  <a:pt x="91740" y="215340"/>
                </a:lnTo>
                <a:lnTo>
                  <a:pt x="95842" y="212615"/>
                </a:lnTo>
                <a:lnTo>
                  <a:pt x="99370" y="210005"/>
                </a:lnTo>
                <a:lnTo>
                  <a:pt x="105407" y="204988"/>
                </a:lnTo>
                <a:lnTo>
                  <a:pt x="110736" y="197996"/>
                </a:lnTo>
                <a:lnTo>
                  <a:pt x="113268" y="193909"/>
                </a:lnTo>
                <a:lnTo>
                  <a:pt x="115750" y="189596"/>
                </a:lnTo>
                <a:lnTo>
                  <a:pt x="120624" y="180572"/>
                </a:lnTo>
                <a:lnTo>
                  <a:pt x="132608" y="157107"/>
                </a:lnTo>
                <a:lnTo>
                  <a:pt x="142143" y="138099"/>
                </a:lnTo>
                <a:lnTo>
                  <a:pt x="143731" y="133340"/>
                </a:lnTo>
                <a:lnTo>
                  <a:pt x="144790" y="128580"/>
                </a:lnTo>
                <a:lnTo>
                  <a:pt x="145496" y="123819"/>
                </a:lnTo>
                <a:lnTo>
                  <a:pt x="145966" y="119057"/>
                </a:lnTo>
                <a:lnTo>
                  <a:pt x="146280" y="114295"/>
                </a:lnTo>
                <a:lnTo>
                  <a:pt x="146489" y="109533"/>
                </a:lnTo>
                <a:lnTo>
                  <a:pt x="147422" y="104771"/>
                </a:lnTo>
                <a:lnTo>
                  <a:pt x="148838" y="100009"/>
                </a:lnTo>
                <a:lnTo>
                  <a:pt x="150576" y="95247"/>
                </a:lnTo>
                <a:lnTo>
                  <a:pt x="151735" y="90484"/>
                </a:lnTo>
                <a:lnTo>
                  <a:pt x="152507" y="85722"/>
                </a:lnTo>
                <a:lnTo>
                  <a:pt x="153022" y="80959"/>
                </a:lnTo>
                <a:lnTo>
                  <a:pt x="152571" y="76197"/>
                </a:lnTo>
                <a:lnTo>
                  <a:pt x="151477" y="71434"/>
                </a:lnTo>
                <a:lnTo>
                  <a:pt x="149954" y="66672"/>
                </a:lnTo>
                <a:lnTo>
                  <a:pt x="148938" y="61909"/>
                </a:lnTo>
                <a:lnTo>
                  <a:pt x="148261" y="57147"/>
                </a:lnTo>
                <a:lnTo>
                  <a:pt x="147810" y="52384"/>
                </a:lnTo>
                <a:lnTo>
                  <a:pt x="146716" y="48416"/>
                </a:lnTo>
                <a:lnTo>
                  <a:pt x="143383" y="41889"/>
                </a:lnTo>
                <a:lnTo>
                  <a:pt x="141372" y="34226"/>
                </a:lnTo>
                <a:lnTo>
                  <a:pt x="140836" y="29960"/>
                </a:lnTo>
                <a:lnTo>
                  <a:pt x="138124" y="23103"/>
                </a:lnTo>
                <a:lnTo>
                  <a:pt x="134272" y="17410"/>
                </a:lnTo>
                <a:lnTo>
                  <a:pt x="128435" y="9742"/>
                </a:lnTo>
                <a:lnTo>
                  <a:pt x="126061" y="2157"/>
                </a:lnTo>
                <a:lnTo>
                  <a:pt x="125866" y="1437"/>
                </a:lnTo>
                <a:lnTo>
                  <a:pt x="124942" y="957"/>
                </a:lnTo>
                <a:lnTo>
                  <a:pt x="118359" y="0"/>
                </a:lnTo>
                <a:lnTo>
                  <a:pt x="118340" y="3790"/>
                </a:lnTo>
                <a:lnTo>
                  <a:pt x="119131" y="5700"/>
                </a:lnTo>
                <a:lnTo>
                  <a:pt x="123244" y="12182"/>
                </a:lnTo>
                <a:lnTo>
                  <a:pt x="124484" y="16790"/>
                </a:lnTo>
                <a:lnTo>
                  <a:pt x="125035" y="23600"/>
                </a:lnTo>
                <a:lnTo>
                  <a:pt x="125182" y="27638"/>
                </a:lnTo>
                <a:lnTo>
                  <a:pt x="126074" y="31918"/>
                </a:lnTo>
                <a:lnTo>
                  <a:pt x="127462" y="36359"/>
                </a:lnTo>
                <a:lnTo>
                  <a:pt x="129181" y="40907"/>
                </a:lnTo>
                <a:lnTo>
                  <a:pt x="131121" y="45527"/>
                </a:lnTo>
                <a:lnTo>
                  <a:pt x="133208" y="50194"/>
                </a:lnTo>
                <a:lnTo>
                  <a:pt x="135393" y="54893"/>
                </a:lnTo>
                <a:lnTo>
                  <a:pt x="136850" y="59613"/>
                </a:lnTo>
                <a:lnTo>
                  <a:pt x="137821" y="64347"/>
                </a:lnTo>
                <a:lnTo>
                  <a:pt x="138469" y="69091"/>
                </a:lnTo>
                <a:lnTo>
                  <a:pt x="139694" y="74634"/>
                </a:lnTo>
                <a:lnTo>
                  <a:pt x="141305" y="80711"/>
                </a:lnTo>
                <a:lnTo>
                  <a:pt x="143172" y="87144"/>
                </a:lnTo>
                <a:lnTo>
                  <a:pt x="144417" y="93814"/>
                </a:lnTo>
                <a:lnTo>
                  <a:pt x="145248" y="100641"/>
                </a:lnTo>
                <a:lnTo>
                  <a:pt x="145801" y="107574"/>
                </a:lnTo>
                <a:lnTo>
                  <a:pt x="146964" y="113784"/>
                </a:lnTo>
                <a:lnTo>
                  <a:pt x="148532" y="119511"/>
                </a:lnTo>
                <a:lnTo>
                  <a:pt x="150372" y="124917"/>
                </a:lnTo>
                <a:lnTo>
                  <a:pt x="152392" y="130108"/>
                </a:lnTo>
                <a:lnTo>
                  <a:pt x="154533" y="135156"/>
                </a:lnTo>
                <a:lnTo>
                  <a:pt x="156753" y="140109"/>
                </a:lnTo>
                <a:lnTo>
                  <a:pt x="159028" y="145793"/>
                </a:lnTo>
                <a:lnTo>
                  <a:pt x="163671" y="158457"/>
                </a:lnTo>
                <a:lnTo>
                  <a:pt x="166021" y="164375"/>
                </a:lnTo>
                <a:lnTo>
                  <a:pt x="168381" y="169907"/>
                </a:lnTo>
                <a:lnTo>
                  <a:pt x="170748" y="175183"/>
                </a:lnTo>
                <a:lnTo>
                  <a:pt x="172326" y="180287"/>
                </a:lnTo>
                <a:lnTo>
                  <a:pt x="173379" y="185278"/>
                </a:lnTo>
                <a:lnTo>
                  <a:pt x="174080" y="190193"/>
                </a:lnTo>
                <a:lnTo>
                  <a:pt x="176976" y="197770"/>
                </a:lnTo>
                <a:lnTo>
                  <a:pt x="180909" y="204577"/>
                </a:lnTo>
                <a:lnTo>
                  <a:pt x="185302" y="212894"/>
                </a:lnTo>
                <a:lnTo>
                  <a:pt x="187784" y="219766"/>
                </a:lnTo>
                <a:lnTo>
                  <a:pt x="188446" y="222710"/>
                </a:lnTo>
                <a:lnTo>
                  <a:pt x="191298" y="228097"/>
                </a:lnTo>
                <a:lnTo>
                  <a:pt x="196968" y="235528"/>
                </a:lnTo>
                <a:lnTo>
                  <a:pt x="200377" y="239086"/>
                </a:lnTo>
                <a:lnTo>
                  <a:pt x="202398" y="240352"/>
                </a:lnTo>
                <a:lnTo>
                  <a:pt x="208240" y="242134"/>
                </a:lnTo>
                <a:lnTo>
                  <a:pt x="209885" y="242551"/>
                </a:lnTo>
                <a:lnTo>
                  <a:pt x="210324" y="243456"/>
                </a:lnTo>
                <a:lnTo>
                  <a:pt x="211201" y="25002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2"/>
          <p:cNvSpPr/>
          <p:nvPr/>
        </p:nvSpPr>
        <p:spPr>
          <a:xfrm>
            <a:off x="3386137" y="2893218"/>
            <a:ext cx="200026" cy="14289"/>
          </a:xfrm>
          <a:custGeom>
            <a:avLst/>
            <a:gdLst/>
            <a:ahLst/>
            <a:cxnLst/>
            <a:rect l="0" t="0" r="0" b="0"/>
            <a:pathLst>
              <a:path w="200026" h="14289">
                <a:moveTo>
                  <a:pt x="0" y="14288"/>
                </a:moveTo>
                <a:lnTo>
                  <a:pt x="6151" y="14288"/>
                </a:lnTo>
                <a:lnTo>
                  <a:pt x="8069" y="13494"/>
                </a:lnTo>
                <a:lnTo>
                  <a:pt x="10936" y="12171"/>
                </a:lnTo>
                <a:lnTo>
                  <a:pt x="14434" y="10496"/>
                </a:lnTo>
                <a:lnTo>
                  <a:pt x="17560" y="9378"/>
                </a:lnTo>
                <a:lnTo>
                  <a:pt x="20438" y="8633"/>
                </a:lnTo>
                <a:lnTo>
                  <a:pt x="23151" y="8137"/>
                </a:lnTo>
                <a:lnTo>
                  <a:pt x="26546" y="7806"/>
                </a:lnTo>
                <a:lnTo>
                  <a:pt x="30397" y="7585"/>
                </a:lnTo>
                <a:lnTo>
                  <a:pt x="38910" y="7340"/>
                </a:lnTo>
                <a:lnTo>
                  <a:pt x="88259" y="7149"/>
                </a:lnTo>
                <a:lnTo>
                  <a:pt x="101139" y="7146"/>
                </a:lnTo>
                <a:lnTo>
                  <a:pt x="107113" y="6352"/>
                </a:lnTo>
                <a:lnTo>
                  <a:pt x="112684" y="5028"/>
                </a:lnTo>
                <a:lnTo>
                  <a:pt x="117985" y="3352"/>
                </a:lnTo>
                <a:lnTo>
                  <a:pt x="123901" y="2235"/>
                </a:lnTo>
                <a:lnTo>
                  <a:pt x="130225" y="1490"/>
                </a:lnTo>
                <a:lnTo>
                  <a:pt x="136823" y="994"/>
                </a:lnTo>
                <a:lnTo>
                  <a:pt x="142015" y="1456"/>
                </a:lnTo>
                <a:lnTo>
                  <a:pt x="146271" y="2558"/>
                </a:lnTo>
                <a:lnTo>
                  <a:pt x="149901" y="4087"/>
                </a:lnTo>
                <a:lnTo>
                  <a:pt x="153909" y="5106"/>
                </a:lnTo>
                <a:lnTo>
                  <a:pt x="158169" y="5785"/>
                </a:lnTo>
                <a:lnTo>
                  <a:pt x="162596" y="6238"/>
                </a:lnTo>
                <a:lnTo>
                  <a:pt x="166341" y="6540"/>
                </a:lnTo>
                <a:lnTo>
                  <a:pt x="169632" y="6742"/>
                </a:lnTo>
                <a:lnTo>
                  <a:pt x="175404" y="6965"/>
                </a:lnTo>
                <a:lnTo>
                  <a:pt x="183117" y="7091"/>
                </a:lnTo>
                <a:lnTo>
                  <a:pt x="191439" y="7137"/>
                </a:lnTo>
                <a:lnTo>
                  <a:pt x="192713" y="6346"/>
                </a:lnTo>
                <a:lnTo>
                  <a:pt x="194357" y="5024"/>
                </a:lnTo>
                <a:lnTo>
                  <a:pt x="20002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3"/>
          <p:cNvSpPr/>
          <p:nvPr/>
        </p:nvSpPr>
        <p:spPr>
          <a:xfrm>
            <a:off x="3471950" y="2793206"/>
            <a:ext cx="42776" cy="200026"/>
          </a:xfrm>
          <a:custGeom>
            <a:avLst/>
            <a:gdLst/>
            <a:ahLst/>
            <a:cxnLst/>
            <a:rect l="0" t="0" r="0" b="0"/>
            <a:pathLst>
              <a:path w="42776" h="200026">
                <a:moveTo>
                  <a:pt x="7056" y="0"/>
                </a:moveTo>
                <a:lnTo>
                  <a:pt x="3263" y="0"/>
                </a:lnTo>
                <a:lnTo>
                  <a:pt x="2146" y="794"/>
                </a:lnTo>
                <a:lnTo>
                  <a:pt x="1402" y="2116"/>
                </a:lnTo>
                <a:lnTo>
                  <a:pt x="206" y="6151"/>
                </a:lnTo>
                <a:lnTo>
                  <a:pt x="0" y="10642"/>
                </a:lnTo>
                <a:lnTo>
                  <a:pt x="764" y="12651"/>
                </a:lnTo>
                <a:lnTo>
                  <a:pt x="2067" y="14784"/>
                </a:lnTo>
                <a:lnTo>
                  <a:pt x="3730" y="16999"/>
                </a:lnTo>
                <a:lnTo>
                  <a:pt x="4839" y="19270"/>
                </a:lnTo>
                <a:lnTo>
                  <a:pt x="6071" y="23910"/>
                </a:lnTo>
                <a:lnTo>
                  <a:pt x="7193" y="27053"/>
                </a:lnTo>
                <a:lnTo>
                  <a:pt x="8735" y="30735"/>
                </a:lnTo>
                <a:lnTo>
                  <a:pt x="10556" y="34777"/>
                </a:lnTo>
                <a:lnTo>
                  <a:pt x="11771" y="39060"/>
                </a:lnTo>
                <a:lnTo>
                  <a:pt x="12580" y="43502"/>
                </a:lnTo>
                <a:lnTo>
                  <a:pt x="13120" y="48051"/>
                </a:lnTo>
                <a:lnTo>
                  <a:pt x="13480" y="52672"/>
                </a:lnTo>
                <a:lnTo>
                  <a:pt x="13720" y="57339"/>
                </a:lnTo>
                <a:lnTo>
                  <a:pt x="13986" y="66759"/>
                </a:lnTo>
                <a:lnTo>
                  <a:pt x="14187" y="102134"/>
                </a:lnTo>
                <a:lnTo>
                  <a:pt x="14197" y="125214"/>
                </a:lnTo>
                <a:lnTo>
                  <a:pt x="14992" y="129513"/>
                </a:lnTo>
                <a:lnTo>
                  <a:pt x="16315" y="133174"/>
                </a:lnTo>
                <a:lnTo>
                  <a:pt x="17992" y="136407"/>
                </a:lnTo>
                <a:lnTo>
                  <a:pt x="19109" y="140150"/>
                </a:lnTo>
                <a:lnTo>
                  <a:pt x="19853" y="144234"/>
                </a:lnTo>
                <a:lnTo>
                  <a:pt x="20350" y="148543"/>
                </a:lnTo>
                <a:lnTo>
                  <a:pt x="20681" y="153004"/>
                </a:lnTo>
                <a:lnTo>
                  <a:pt x="20902" y="157565"/>
                </a:lnTo>
                <a:lnTo>
                  <a:pt x="21049" y="162193"/>
                </a:lnTo>
                <a:lnTo>
                  <a:pt x="21941" y="166073"/>
                </a:lnTo>
                <a:lnTo>
                  <a:pt x="23329" y="169452"/>
                </a:lnTo>
                <a:lnTo>
                  <a:pt x="25048" y="172499"/>
                </a:lnTo>
                <a:lnTo>
                  <a:pt x="26195" y="175325"/>
                </a:lnTo>
                <a:lnTo>
                  <a:pt x="27468" y="180580"/>
                </a:lnTo>
                <a:lnTo>
                  <a:pt x="28286" y="185512"/>
                </a:lnTo>
                <a:lnTo>
                  <a:pt x="28397" y="189077"/>
                </a:lnTo>
                <a:lnTo>
                  <a:pt x="29221" y="190345"/>
                </a:lnTo>
                <a:lnTo>
                  <a:pt x="30564" y="191190"/>
                </a:lnTo>
                <a:lnTo>
                  <a:pt x="32253" y="191754"/>
                </a:lnTo>
                <a:lnTo>
                  <a:pt x="33379" y="192923"/>
                </a:lnTo>
                <a:lnTo>
                  <a:pt x="34130" y="194497"/>
                </a:lnTo>
                <a:lnTo>
                  <a:pt x="34630" y="196340"/>
                </a:lnTo>
                <a:lnTo>
                  <a:pt x="35757" y="197568"/>
                </a:lnTo>
                <a:lnTo>
                  <a:pt x="37303" y="198387"/>
                </a:lnTo>
                <a:lnTo>
                  <a:pt x="42775"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4"/>
          <p:cNvSpPr/>
          <p:nvPr/>
        </p:nvSpPr>
        <p:spPr>
          <a:xfrm>
            <a:off x="3786187" y="2943225"/>
            <a:ext cx="35720" cy="28478"/>
          </a:xfrm>
          <a:custGeom>
            <a:avLst/>
            <a:gdLst/>
            <a:ahLst/>
            <a:cxnLst/>
            <a:rect l="0" t="0" r="0" b="0"/>
            <a:pathLst>
              <a:path w="35720" h="28478">
                <a:moveTo>
                  <a:pt x="0" y="0"/>
                </a:moveTo>
                <a:lnTo>
                  <a:pt x="17000" y="0"/>
                </a:lnTo>
                <a:lnTo>
                  <a:pt x="18477" y="793"/>
                </a:lnTo>
                <a:lnTo>
                  <a:pt x="19462" y="2116"/>
                </a:lnTo>
                <a:lnTo>
                  <a:pt x="20119" y="3792"/>
                </a:lnTo>
                <a:lnTo>
                  <a:pt x="21350" y="4909"/>
                </a:lnTo>
                <a:lnTo>
                  <a:pt x="22964" y="5654"/>
                </a:lnTo>
                <a:lnTo>
                  <a:pt x="24835" y="6150"/>
                </a:lnTo>
                <a:lnTo>
                  <a:pt x="26875" y="7275"/>
                </a:lnTo>
                <a:lnTo>
                  <a:pt x="29029" y="8819"/>
                </a:lnTo>
                <a:lnTo>
                  <a:pt x="31259" y="10641"/>
                </a:lnTo>
                <a:lnTo>
                  <a:pt x="32746" y="12650"/>
                </a:lnTo>
                <a:lnTo>
                  <a:pt x="33737" y="14783"/>
                </a:lnTo>
                <a:lnTo>
                  <a:pt x="35327" y="20118"/>
                </a:lnTo>
                <a:lnTo>
                  <a:pt x="34664" y="21349"/>
                </a:lnTo>
                <a:lnTo>
                  <a:pt x="33428" y="22964"/>
                </a:lnTo>
                <a:lnTo>
                  <a:pt x="28659" y="28477"/>
                </a:lnTo>
                <a:lnTo>
                  <a:pt x="27837" y="27716"/>
                </a:lnTo>
                <a:lnTo>
                  <a:pt x="21728" y="21722"/>
                </a:lnTo>
                <a:lnTo>
                  <a:pt x="21629" y="20831"/>
                </a:lnTo>
                <a:lnTo>
                  <a:pt x="21563" y="19444"/>
                </a:lnTo>
                <a:lnTo>
                  <a:pt x="21439" y="14589"/>
                </a:lnTo>
                <a:lnTo>
                  <a:pt x="22230" y="14488"/>
                </a:lnTo>
                <a:lnTo>
                  <a:pt x="23552" y="14421"/>
                </a:lnTo>
                <a:lnTo>
                  <a:pt x="27583" y="14314"/>
                </a:lnTo>
                <a:lnTo>
                  <a:pt x="35719"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5"/>
          <p:cNvSpPr/>
          <p:nvPr/>
        </p:nvSpPr>
        <p:spPr>
          <a:xfrm>
            <a:off x="3929062" y="2750378"/>
            <a:ext cx="228601" cy="199901"/>
          </a:xfrm>
          <a:custGeom>
            <a:avLst/>
            <a:gdLst/>
            <a:ahLst/>
            <a:cxnLst/>
            <a:rect l="0" t="0" r="0" b="0"/>
            <a:pathLst>
              <a:path w="228601" h="199901">
                <a:moveTo>
                  <a:pt x="0" y="28540"/>
                </a:moveTo>
                <a:lnTo>
                  <a:pt x="9943" y="18597"/>
                </a:lnTo>
                <a:lnTo>
                  <a:pt x="12185" y="17149"/>
                </a:lnTo>
                <a:lnTo>
                  <a:pt x="16792" y="15540"/>
                </a:lnTo>
                <a:lnTo>
                  <a:pt x="23603" y="12708"/>
                </a:lnTo>
                <a:lnTo>
                  <a:pt x="27641" y="10842"/>
                </a:lnTo>
                <a:lnTo>
                  <a:pt x="34246" y="6651"/>
                </a:lnTo>
                <a:lnTo>
                  <a:pt x="37118" y="4423"/>
                </a:lnTo>
                <a:lnTo>
                  <a:pt x="41414" y="2937"/>
                </a:lnTo>
                <a:lnTo>
                  <a:pt x="46659" y="1946"/>
                </a:lnTo>
                <a:lnTo>
                  <a:pt x="52538" y="1286"/>
                </a:lnTo>
                <a:lnTo>
                  <a:pt x="57250" y="846"/>
                </a:lnTo>
                <a:lnTo>
                  <a:pt x="61185" y="552"/>
                </a:lnTo>
                <a:lnTo>
                  <a:pt x="64603" y="357"/>
                </a:lnTo>
                <a:lnTo>
                  <a:pt x="74750" y="139"/>
                </a:lnTo>
                <a:lnTo>
                  <a:pt x="96874" y="0"/>
                </a:lnTo>
                <a:lnTo>
                  <a:pt x="101095" y="782"/>
                </a:lnTo>
                <a:lnTo>
                  <a:pt x="107902" y="3768"/>
                </a:lnTo>
                <a:lnTo>
                  <a:pt x="133625" y="16759"/>
                </a:lnTo>
                <a:lnTo>
                  <a:pt x="137502" y="19892"/>
                </a:lnTo>
                <a:lnTo>
                  <a:pt x="140881" y="23569"/>
                </a:lnTo>
                <a:lnTo>
                  <a:pt x="143927" y="27607"/>
                </a:lnTo>
                <a:lnTo>
                  <a:pt x="146751" y="31093"/>
                </a:lnTo>
                <a:lnTo>
                  <a:pt x="152006" y="37083"/>
                </a:lnTo>
                <a:lnTo>
                  <a:pt x="154518" y="40585"/>
                </a:lnTo>
                <a:lnTo>
                  <a:pt x="156987" y="44508"/>
                </a:lnTo>
                <a:lnTo>
                  <a:pt x="159427" y="48711"/>
                </a:lnTo>
                <a:lnTo>
                  <a:pt x="161054" y="52306"/>
                </a:lnTo>
                <a:lnTo>
                  <a:pt x="162861" y="58417"/>
                </a:lnTo>
                <a:lnTo>
                  <a:pt x="164136" y="61952"/>
                </a:lnTo>
                <a:lnTo>
                  <a:pt x="165781" y="65896"/>
                </a:lnTo>
                <a:lnTo>
                  <a:pt x="167670" y="70113"/>
                </a:lnTo>
                <a:lnTo>
                  <a:pt x="168930" y="74511"/>
                </a:lnTo>
                <a:lnTo>
                  <a:pt x="169770" y="79032"/>
                </a:lnTo>
                <a:lnTo>
                  <a:pt x="170330" y="83632"/>
                </a:lnTo>
                <a:lnTo>
                  <a:pt x="169909" y="88287"/>
                </a:lnTo>
                <a:lnTo>
                  <a:pt x="168835" y="92978"/>
                </a:lnTo>
                <a:lnTo>
                  <a:pt x="167326" y="97692"/>
                </a:lnTo>
                <a:lnTo>
                  <a:pt x="165526" y="102423"/>
                </a:lnTo>
                <a:lnTo>
                  <a:pt x="163532" y="107164"/>
                </a:lnTo>
                <a:lnTo>
                  <a:pt x="161409" y="111912"/>
                </a:lnTo>
                <a:lnTo>
                  <a:pt x="156933" y="121422"/>
                </a:lnTo>
                <a:lnTo>
                  <a:pt x="154629" y="126180"/>
                </a:lnTo>
                <a:lnTo>
                  <a:pt x="152298" y="130146"/>
                </a:lnTo>
                <a:lnTo>
                  <a:pt x="149951" y="133583"/>
                </a:lnTo>
                <a:lnTo>
                  <a:pt x="147592" y="136669"/>
                </a:lnTo>
                <a:lnTo>
                  <a:pt x="146020" y="140314"/>
                </a:lnTo>
                <a:lnTo>
                  <a:pt x="144972" y="144331"/>
                </a:lnTo>
                <a:lnTo>
                  <a:pt x="144273" y="148596"/>
                </a:lnTo>
                <a:lnTo>
                  <a:pt x="142219" y="152234"/>
                </a:lnTo>
                <a:lnTo>
                  <a:pt x="135704" y="158392"/>
                </a:lnTo>
                <a:lnTo>
                  <a:pt x="129634" y="163775"/>
                </a:lnTo>
                <a:lnTo>
                  <a:pt x="124290" y="168813"/>
                </a:lnTo>
                <a:lnTo>
                  <a:pt x="111980" y="180911"/>
                </a:lnTo>
                <a:lnTo>
                  <a:pt x="105067" y="185690"/>
                </a:lnTo>
                <a:lnTo>
                  <a:pt x="101001" y="188075"/>
                </a:lnTo>
                <a:lnTo>
                  <a:pt x="96703" y="189666"/>
                </a:lnTo>
                <a:lnTo>
                  <a:pt x="92249" y="190726"/>
                </a:lnTo>
                <a:lnTo>
                  <a:pt x="87693" y="191433"/>
                </a:lnTo>
                <a:lnTo>
                  <a:pt x="83862" y="191904"/>
                </a:lnTo>
                <a:lnTo>
                  <a:pt x="77489" y="192428"/>
                </a:lnTo>
                <a:lnTo>
                  <a:pt x="74678" y="193361"/>
                </a:lnTo>
                <a:lnTo>
                  <a:pt x="69438" y="196515"/>
                </a:lnTo>
                <a:lnTo>
                  <a:pt x="64464" y="198446"/>
                </a:lnTo>
                <a:lnTo>
                  <a:pt x="58813" y="199304"/>
                </a:lnTo>
                <a:lnTo>
                  <a:pt x="55084" y="199533"/>
                </a:lnTo>
                <a:lnTo>
                  <a:pt x="47501" y="199787"/>
                </a:lnTo>
                <a:lnTo>
                  <a:pt x="41484" y="199900"/>
                </a:lnTo>
                <a:lnTo>
                  <a:pt x="38769" y="199136"/>
                </a:lnTo>
                <a:lnTo>
                  <a:pt x="33634" y="196171"/>
                </a:lnTo>
                <a:lnTo>
                  <a:pt x="31948" y="194269"/>
                </a:lnTo>
                <a:lnTo>
                  <a:pt x="30824" y="192208"/>
                </a:lnTo>
                <a:lnTo>
                  <a:pt x="30074" y="190039"/>
                </a:lnTo>
                <a:lnTo>
                  <a:pt x="27125" y="185514"/>
                </a:lnTo>
                <a:lnTo>
                  <a:pt x="22556" y="179933"/>
                </a:lnTo>
                <a:lnTo>
                  <a:pt x="21931" y="174936"/>
                </a:lnTo>
                <a:lnTo>
                  <a:pt x="21654" y="168218"/>
                </a:lnTo>
                <a:lnTo>
                  <a:pt x="21530" y="162586"/>
                </a:lnTo>
                <a:lnTo>
                  <a:pt x="22290" y="159973"/>
                </a:lnTo>
                <a:lnTo>
                  <a:pt x="25253" y="154953"/>
                </a:lnTo>
                <a:lnTo>
                  <a:pt x="31332" y="150075"/>
                </a:lnTo>
                <a:lnTo>
                  <a:pt x="35175" y="147664"/>
                </a:lnTo>
                <a:lnTo>
                  <a:pt x="38531" y="144469"/>
                </a:lnTo>
                <a:lnTo>
                  <a:pt x="41563" y="140751"/>
                </a:lnTo>
                <a:lnTo>
                  <a:pt x="44377" y="136685"/>
                </a:lnTo>
                <a:lnTo>
                  <a:pt x="48635" y="133974"/>
                </a:lnTo>
                <a:lnTo>
                  <a:pt x="53854" y="132167"/>
                </a:lnTo>
                <a:lnTo>
                  <a:pt x="59716" y="130962"/>
                </a:lnTo>
                <a:lnTo>
                  <a:pt x="65210" y="129365"/>
                </a:lnTo>
                <a:lnTo>
                  <a:pt x="70461" y="127507"/>
                </a:lnTo>
                <a:lnTo>
                  <a:pt x="75549" y="125474"/>
                </a:lnTo>
                <a:lnTo>
                  <a:pt x="80528" y="123326"/>
                </a:lnTo>
                <a:lnTo>
                  <a:pt x="90295" y="118821"/>
                </a:lnTo>
                <a:lnTo>
                  <a:pt x="95915" y="117303"/>
                </a:lnTo>
                <a:lnTo>
                  <a:pt x="102043" y="116290"/>
                </a:lnTo>
                <a:lnTo>
                  <a:pt x="108510" y="115615"/>
                </a:lnTo>
                <a:lnTo>
                  <a:pt x="114409" y="115959"/>
                </a:lnTo>
                <a:lnTo>
                  <a:pt x="119929" y="116982"/>
                </a:lnTo>
                <a:lnTo>
                  <a:pt x="125196" y="118458"/>
                </a:lnTo>
                <a:lnTo>
                  <a:pt x="130296" y="119441"/>
                </a:lnTo>
                <a:lnTo>
                  <a:pt x="135282" y="120097"/>
                </a:lnTo>
                <a:lnTo>
                  <a:pt x="140195" y="120535"/>
                </a:lnTo>
                <a:lnTo>
                  <a:pt x="145057" y="121620"/>
                </a:lnTo>
                <a:lnTo>
                  <a:pt x="149886" y="123137"/>
                </a:lnTo>
                <a:lnTo>
                  <a:pt x="154692" y="124942"/>
                </a:lnTo>
                <a:lnTo>
                  <a:pt x="159485" y="126939"/>
                </a:lnTo>
                <a:lnTo>
                  <a:pt x="164267" y="129065"/>
                </a:lnTo>
                <a:lnTo>
                  <a:pt x="169042" y="131275"/>
                </a:lnTo>
                <a:lnTo>
                  <a:pt x="173020" y="133543"/>
                </a:lnTo>
                <a:lnTo>
                  <a:pt x="179556" y="138179"/>
                </a:lnTo>
                <a:lnTo>
                  <a:pt x="183204" y="140526"/>
                </a:lnTo>
                <a:lnTo>
                  <a:pt x="187223" y="142885"/>
                </a:lnTo>
                <a:lnTo>
                  <a:pt x="191491" y="145251"/>
                </a:lnTo>
                <a:lnTo>
                  <a:pt x="198348" y="149997"/>
                </a:lnTo>
                <a:lnTo>
                  <a:pt x="204043" y="154753"/>
                </a:lnTo>
                <a:lnTo>
                  <a:pt x="209219" y="159512"/>
                </a:lnTo>
                <a:lnTo>
                  <a:pt x="211711" y="162686"/>
                </a:lnTo>
                <a:lnTo>
                  <a:pt x="214166" y="166389"/>
                </a:lnTo>
                <a:lnTo>
                  <a:pt x="220016" y="176155"/>
                </a:lnTo>
                <a:lnTo>
                  <a:pt x="224822" y="181639"/>
                </a:lnTo>
                <a:lnTo>
                  <a:pt x="226081" y="183788"/>
                </a:lnTo>
                <a:lnTo>
                  <a:pt x="227854" y="189810"/>
                </a:lnTo>
                <a:lnTo>
                  <a:pt x="228600" y="19284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6"/>
          <p:cNvSpPr/>
          <p:nvPr/>
        </p:nvSpPr>
        <p:spPr>
          <a:xfrm>
            <a:off x="4189346" y="2714625"/>
            <a:ext cx="200754" cy="214284"/>
          </a:xfrm>
          <a:custGeom>
            <a:avLst/>
            <a:gdLst/>
            <a:ahLst/>
            <a:cxnLst/>
            <a:rect l="0" t="0" r="0" b="0"/>
            <a:pathLst>
              <a:path w="200754" h="214284">
                <a:moveTo>
                  <a:pt x="168341" y="0"/>
                </a:moveTo>
                <a:lnTo>
                  <a:pt x="140612" y="0"/>
                </a:lnTo>
                <a:lnTo>
                  <a:pt x="137156" y="793"/>
                </a:lnTo>
                <a:lnTo>
                  <a:pt x="131198" y="3792"/>
                </a:lnTo>
                <a:lnTo>
                  <a:pt x="127704" y="4909"/>
                </a:lnTo>
                <a:lnTo>
                  <a:pt x="123787" y="5654"/>
                </a:lnTo>
                <a:lnTo>
                  <a:pt x="119588" y="6150"/>
                </a:lnTo>
                <a:lnTo>
                  <a:pt x="115202" y="6481"/>
                </a:lnTo>
                <a:lnTo>
                  <a:pt x="110690" y="6702"/>
                </a:lnTo>
                <a:lnTo>
                  <a:pt x="106094" y="6849"/>
                </a:lnTo>
                <a:lnTo>
                  <a:pt x="101444" y="7741"/>
                </a:lnTo>
                <a:lnTo>
                  <a:pt x="96755" y="9129"/>
                </a:lnTo>
                <a:lnTo>
                  <a:pt x="92042" y="10848"/>
                </a:lnTo>
                <a:lnTo>
                  <a:pt x="86519" y="11995"/>
                </a:lnTo>
                <a:lnTo>
                  <a:pt x="80456" y="12759"/>
                </a:lnTo>
                <a:lnTo>
                  <a:pt x="68956" y="13608"/>
                </a:lnTo>
                <a:lnTo>
                  <a:pt x="61199" y="13985"/>
                </a:lnTo>
                <a:lnTo>
                  <a:pt x="58019" y="14880"/>
                </a:lnTo>
                <a:lnTo>
                  <a:pt x="52370" y="17990"/>
                </a:lnTo>
                <a:lnTo>
                  <a:pt x="48958" y="19137"/>
                </a:lnTo>
                <a:lnTo>
                  <a:pt x="45096" y="19902"/>
                </a:lnTo>
                <a:lnTo>
                  <a:pt x="40934" y="20411"/>
                </a:lnTo>
                <a:lnTo>
                  <a:pt x="37365" y="20751"/>
                </a:lnTo>
                <a:lnTo>
                  <a:pt x="31284" y="21129"/>
                </a:lnTo>
                <a:lnTo>
                  <a:pt x="29345" y="22023"/>
                </a:lnTo>
                <a:lnTo>
                  <a:pt x="28052" y="23413"/>
                </a:lnTo>
                <a:lnTo>
                  <a:pt x="27190" y="25134"/>
                </a:lnTo>
                <a:lnTo>
                  <a:pt x="22184" y="31347"/>
                </a:lnTo>
                <a:lnTo>
                  <a:pt x="20104" y="32804"/>
                </a:lnTo>
                <a:lnTo>
                  <a:pt x="15674" y="34423"/>
                </a:lnTo>
                <a:lnTo>
                  <a:pt x="11060" y="37259"/>
                </a:lnTo>
                <a:lnTo>
                  <a:pt x="8718" y="39127"/>
                </a:lnTo>
                <a:lnTo>
                  <a:pt x="7157" y="41166"/>
                </a:lnTo>
                <a:lnTo>
                  <a:pt x="6116" y="43319"/>
                </a:lnTo>
                <a:lnTo>
                  <a:pt x="4960" y="47828"/>
                </a:lnTo>
                <a:lnTo>
                  <a:pt x="4446" y="52477"/>
                </a:lnTo>
                <a:lnTo>
                  <a:pt x="3515" y="54828"/>
                </a:lnTo>
                <a:lnTo>
                  <a:pt x="364" y="59557"/>
                </a:lnTo>
                <a:lnTo>
                  <a:pt x="0" y="61930"/>
                </a:lnTo>
                <a:lnTo>
                  <a:pt x="551" y="64305"/>
                </a:lnTo>
                <a:lnTo>
                  <a:pt x="2486" y="69061"/>
                </a:lnTo>
                <a:lnTo>
                  <a:pt x="3576" y="75407"/>
                </a:lnTo>
                <a:lnTo>
                  <a:pt x="3831" y="77170"/>
                </a:lnTo>
                <a:lnTo>
                  <a:pt x="8904" y="83212"/>
                </a:lnTo>
                <a:lnTo>
                  <a:pt x="14671" y="89186"/>
                </a:lnTo>
                <a:lnTo>
                  <a:pt x="17241" y="91777"/>
                </a:lnTo>
                <a:lnTo>
                  <a:pt x="18395" y="92141"/>
                </a:lnTo>
                <a:lnTo>
                  <a:pt x="24378" y="92773"/>
                </a:lnTo>
                <a:lnTo>
                  <a:pt x="28936" y="96632"/>
                </a:lnTo>
                <a:lnTo>
                  <a:pt x="30955" y="97759"/>
                </a:lnTo>
                <a:lnTo>
                  <a:pt x="35314" y="99011"/>
                </a:lnTo>
                <a:lnTo>
                  <a:pt x="39897" y="99567"/>
                </a:lnTo>
                <a:lnTo>
                  <a:pt x="44580" y="99814"/>
                </a:lnTo>
                <a:lnTo>
                  <a:pt x="49307" y="99924"/>
                </a:lnTo>
                <a:lnTo>
                  <a:pt x="56431" y="99986"/>
                </a:lnTo>
                <a:lnTo>
                  <a:pt x="58015" y="99201"/>
                </a:lnTo>
                <a:lnTo>
                  <a:pt x="59072" y="97884"/>
                </a:lnTo>
                <a:lnTo>
                  <a:pt x="59776" y="96212"/>
                </a:lnTo>
                <a:lnTo>
                  <a:pt x="61833" y="95097"/>
                </a:lnTo>
                <a:lnTo>
                  <a:pt x="64792" y="94354"/>
                </a:lnTo>
                <a:lnTo>
                  <a:pt x="68353" y="93859"/>
                </a:lnTo>
                <a:lnTo>
                  <a:pt x="74425" y="93309"/>
                </a:lnTo>
                <a:lnTo>
                  <a:pt x="79769" y="93064"/>
                </a:lnTo>
                <a:lnTo>
                  <a:pt x="87241" y="92926"/>
                </a:lnTo>
                <a:lnTo>
                  <a:pt x="133923" y="92868"/>
                </a:lnTo>
                <a:lnTo>
                  <a:pt x="136665" y="93662"/>
                </a:lnTo>
                <a:lnTo>
                  <a:pt x="141827" y="96661"/>
                </a:lnTo>
                <a:lnTo>
                  <a:pt x="145109" y="97778"/>
                </a:lnTo>
                <a:lnTo>
                  <a:pt x="148884" y="98523"/>
                </a:lnTo>
                <a:lnTo>
                  <a:pt x="152988" y="99019"/>
                </a:lnTo>
                <a:lnTo>
                  <a:pt x="156518" y="99350"/>
                </a:lnTo>
                <a:lnTo>
                  <a:pt x="162557" y="99718"/>
                </a:lnTo>
                <a:lnTo>
                  <a:pt x="165279" y="100610"/>
                </a:lnTo>
                <a:lnTo>
                  <a:pt x="170420" y="103717"/>
                </a:lnTo>
                <a:lnTo>
                  <a:pt x="175351" y="105628"/>
                </a:lnTo>
                <a:lnTo>
                  <a:pt x="177776" y="106137"/>
                </a:lnTo>
                <a:lnTo>
                  <a:pt x="182589" y="108820"/>
                </a:lnTo>
                <a:lnTo>
                  <a:pt x="187373" y="112658"/>
                </a:lnTo>
                <a:lnTo>
                  <a:pt x="192146" y="117009"/>
                </a:lnTo>
                <a:lnTo>
                  <a:pt x="193736" y="119281"/>
                </a:lnTo>
                <a:lnTo>
                  <a:pt x="195503" y="123922"/>
                </a:lnTo>
                <a:lnTo>
                  <a:pt x="198405" y="128630"/>
                </a:lnTo>
                <a:lnTo>
                  <a:pt x="200290" y="130997"/>
                </a:lnTo>
                <a:lnTo>
                  <a:pt x="200753" y="133369"/>
                </a:lnTo>
                <a:lnTo>
                  <a:pt x="200268" y="135744"/>
                </a:lnTo>
                <a:lnTo>
                  <a:pt x="198405" y="140499"/>
                </a:lnTo>
                <a:lnTo>
                  <a:pt x="197578" y="145258"/>
                </a:lnTo>
                <a:lnTo>
                  <a:pt x="196564" y="148432"/>
                </a:lnTo>
                <a:lnTo>
                  <a:pt x="195094" y="152136"/>
                </a:lnTo>
                <a:lnTo>
                  <a:pt x="193320" y="156193"/>
                </a:lnTo>
                <a:lnTo>
                  <a:pt x="191349" y="162817"/>
                </a:lnTo>
                <a:lnTo>
                  <a:pt x="190823" y="165694"/>
                </a:lnTo>
                <a:lnTo>
                  <a:pt x="188123" y="171008"/>
                </a:lnTo>
                <a:lnTo>
                  <a:pt x="184276" y="176016"/>
                </a:lnTo>
                <a:lnTo>
                  <a:pt x="179921" y="180887"/>
                </a:lnTo>
                <a:lnTo>
                  <a:pt x="175340" y="185698"/>
                </a:lnTo>
                <a:lnTo>
                  <a:pt x="173007" y="188092"/>
                </a:lnTo>
                <a:lnTo>
                  <a:pt x="169864" y="190482"/>
                </a:lnTo>
                <a:lnTo>
                  <a:pt x="166181" y="192870"/>
                </a:lnTo>
                <a:lnTo>
                  <a:pt x="162139" y="195254"/>
                </a:lnTo>
                <a:lnTo>
                  <a:pt x="158650" y="197638"/>
                </a:lnTo>
                <a:lnTo>
                  <a:pt x="152657" y="202404"/>
                </a:lnTo>
                <a:lnTo>
                  <a:pt x="149153" y="203992"/>
                </a:lnTo>
                <a:lnTo>
                  <a:pt x="145231" y="205051"/>
                </a:lnTo>
                <a:lnTo>
                  <a:pt x="141028" y="205756"/>
                </a:lnTo>
                <a:lnTo>
                  <a:pt x="137432" y="207021"/>
                </a:lnTo>
                <a:lnTo>
                  <a:pt x="131321" y="210542"/>
                </a:lnTo>
                <a:lnTo>
                  <a:pt x="127786" y="211799"/>
                </a:lnTo>
                <a:lnTo>
                  <a:pt x="123842" y="212637"/>
                </a:lnTo>
                <a:lnTo>
                  <a:pt x="119625" y="213195"/>
                </a:lnTo>
                <a:lnTo>
                  <a:pt x="116020" y="213567"/>
                </a:lnTo>
                <a:lnTo>
                  <a:pt x="109898" y="213981"/>
                </a:lnTo>
                <a:lnTo>
                  <a:pt x="104531" y="214165"/>
                </a:lnTo>
                <a:lnTo>
                  <a:pt x="94930" y="214268"/>
                </a:lnTo>
                <a:lnTo>
                  <a:pt x="90826" y="214283"/>
                </a:lnTo>
                <a:lnTo>
                  <a:pt x="88089" y="213499"/>
                </a:lnTo>
                <a:lnTo>
                  <a:pt x="86265" y="212182"/>
                </a:lnTo>
                <a:lnTo>
                  <a:pt x="85048" y="210511"/>
                </a:lnTo>
                <a:lnTo>
                  <a:pt x="83444" y="209397"/>
                </a:lnTo>
                <a:lnTo>
                  <a:pt x="77393" y="207035"/>
                </a:lnTo>
                <a:lnTo>
                  <a:pt x="72886" y="203669"/>
                </a:lnTo>
                <a:lnTo>
                  <a:pt x="70574" y="202454"/>
                </a:lnTo>
                <a:lnTo>
                  <a:pt x="64319" y="200745"/>
                </a:lnTo>
                <a:lnTo>
                  <a:pt x="61185"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7"/>
          <p:cNvSpPr/>
          <p:nvPr/>
        </p:nvSpPr>
        <p:spPr>
          <a:xfrm>
            <a:off x="4465960" y="2781946"/>
            <a:ext cx="224374" cy="352713"/>
          </a:xfrm>
          <a:custGeom>
            <a:avLst/>
            <a:gdLst/>
            <a:ahLst/>
            <a:cxnLst/>
            <a:rect l="0" t="0" r="0" b="0"/>
            <a:pathLst>
              <a:path w="224374" h="352713">
                <a:moveTo>
                  <a:pt x="84608" y="4116"/>
                </a:moveTo>
                <a:lnTo>
                  <a:pt x="80816" y="324"/>
                </a:lnTo>
                <a:lnTo>
                  <a:pt x="79698" y="0"/>
                </a:lnTo>
                <a:lnTo>
                  <a:pt x="78954" y="578"/>
                </a:lnTo>
                <a:lnTo>
                  <a:pt x="78457" y="1758"/>
                </a:lnTo>
                <a:lnTo>
                  <a:pt x="77333" y="2544"/>
                </a:lnTo>
                <a:lnTo>
                  <a:pt x="73966" y="3417"/>
                </a:lnTo>
                <a:lnTo>
                  <a:pt x="67609" y="3909"/>
                </a:lnTo>
                <a:lnTo>
                  <a:pt x="60913" y="4024"/>
                </a:lnTo>
                <a:lnTo>
                  <a:pt x="56905" y="4055"/>
                </a:lnTo>
                <a:lnTo>
                  <a:pt x="53440" y="4869"/>
                </a:lnTo>
                <a:lnTo>
                  <a:pt x="47473" y="7890"/>
                </a:lnTo>
                <a:lnTo>
                  <a:pt x="42174" y="11879"/>
                </a:lnTo>
                <a:lnTo>
                  <a:pt x="37174" y="16297"/>
                </a:lnTo>
                <a:lnTo>
                  <a:pt x="32306" y="20907"/>
                </a:lnTo>
                <a:lnTo>
                  <a:pt x="27496" y="27718"/>
                </a:lnTo>
                <a:lnTo>
                  <a:pt x="22713" y="36037"/>
                </a:lnTo>
                <a:lnTo>
                  <a:pt x="17941" y="45026"/>
                </a:lnTo>
                <a:lnTo>
                  <a:pt x="13174" y="52196"/>
                </a:lnTo>
                <a:lnTo>
                  <a:pt x="10792" y="55219"/>
                </a:lnTo>
                <a:lnTo>
                  <a:pt x="9204" y="58823"/>
                </a:lnTo>
                <a:lnTo>
                  <a:pt x="7439" y="67059"/>
                </a:lnTo>
                <a:lnTo>
                  <a:pt x="4538" y="76012"/>
                </a:lnTo>
                <a:lnTo>
                  <a:pt x="1396" y="84488"/>
                </a:lnTo>
                <a:lnTo>
                  <a:pt x="0" y="90902"/>
                </a:lnTo>
                <a:lnTo>
                  <a:pt x="1496" y="98515"/>
                </a:lnTo>
                <a:lnTo>
                  <a:pt x="4014" y="106396"/>
                </a:lnTo>
                <a:lnTo>
                  <a:pt x="5132" y="112545"/>
                </a:lnTo>
                <a:lnTo>
                  <a:pt x="7746" y="117923"/>
                </a:lnTo>
                <a:lnTo>
                  <a:pt x="9554" y="120469"/>
                </a:lnTo>
                <a:lnTo>
                  <a:pt x="11553" y="122166"/>
                </a:lnTo>
                <a:lnTo>
                  <a:pt x="13680" y="123297"/>
                </a:lnTo>
                <a:lnTo>
                  <a:pt x="18160" y="124554"/>
                </a:lnTo>
                <a:lnTo>
                  <a:pt x="25144" y="125262"/>
                </a:lnTo>
                <a:lnTo>
                  <a:pt x="29869" y="125427"/>
                </a:lnTo>
                <a:lnTo>
                  <a:pt x="36992" y="125521"/>
                </a:lnTo>
                <a:lnTo>
                  <a:pt x="43867" y="123426"/>
                </a:lnTo>
                <a:lnTo>
                  <a:pt x="47922" y="121756"/>
                </a:lnTo>
                <a:lnTo>
                  <a:pt x="54545" y="117784"/>
                </a:lnTo>
                <a:lnTo>
                  <a:pt x="60135" y="113373"/>
                </a:lnTo>
                <a:lnTo>
                  <a:pt x="65264" y="108766"/>
                </a:lnTo>
                <a:lnTo>
                  <a:pt x="72307" y="101956"/>
                </a:lnTo>
                <a:lnTo>
                  <a:pt x="76407" y="97918"/>
                </a:lnTo>
                <a:lnTo>
                  <a:pt x="83080" y="89197"/>
                </a:lnTo>
                <a:lnTo>
                  <a:pt x="87898" y="80824"/>
                </a:lnTo>
                <a:lnTo>
                  <a:pt x="91404" y="71647"/>
                </a:lnTo>
                <a:lnTo>
                  <a:pt x="95037" y="66409"/>
                </a:lnTo>
                <a:lnTo>
                  <a:pt x="96323" y="63107"/>
                </a:lnTo>
                <a:lnTo>
                  <a:pt x="97752" y="55205"/>
                </a:lnTo>
                <a:lnTo>
                  <a:pt x="98557" y="45624"/>
                </a:lnTo>
                <a:lnTo>
                  <a:pt x="99464" y="42900"/>
                </a:lnTo>
                <a:lnTo>
                  <a:pt x="103738" y="35275"/>
                </a:lnTo>
                <a:lnTo>
                  <a:pt x="105736" y="26985"/>
                </a:lnTo>
                <a:lnTo>
                  <a:pt x="106032" y="18735"/>
                </a:lnTo>
                <a:lnTo>
                  <a:pt x="106039" y="32846"/>
                </a:lnTo>
                <a:lnTo>
                  <a:pt x="106833" y="35970"/>
                </a:lnTo>
                <a:lnTo>
                  <a:pt x="110949" y="44951"/>
                </a:lnTo>
                <a:lnTo>
                  <a:pt x="112190" y="52957"/>
                </a:lnTo>
                <a:lnTo>
                  <a:pt x="112742" y="61806"/>
                </a:lnTo>
                <a:lnTo>
                  <a:pt x="112987" y="71031"/>
                </a:lnTo>
                <a:lnTo>
                  <a:pt x="113096" y="80423"/>
                </a:lnTo>
                <a:lnTo>
                  <a:pt x="113919" y="85943"/>
                </a:lnTo>
                <a:lnTo>
                  <a:pt x="115261" y="92005"/>
                </a:lnTo>
                <a:lnTo>
                  <a:pt x="116950" y="98427"/>
                </a:lnTo>
                <a:lnTo>
                  <a:pt x="118076" y="105090"/>
                </a:lnTo>
                <a:lnTo>
                  <a:pt x="118826" y="111914"/>
                </a:lnTo>
                <a:lnTo>
                  <a:pt x="119326" y="118843"/>
                </a:lnTo>
                <a:lnTo>
                  <a:pt x="119660" y="125051"/>
                </a:lnTo>
                <a:lnTo>
                  <a:pt x="120031" y="136182"/>
                </a:lnTo>
                <a:lnTo>
                  <a:pt x="120288" y="168880"/>
                </a:lnTo>
                <a:lnTo>
                  <a:pt x="120327" y="261293"/>
                </a:lnTo>
                <a:lnTo>
                  <a:pt x="121121" y="267643"/>
                </a:lnTo>
                <a:lnTo>
                  <a:pt x="122444" y="273463"/>
                </a:lnTo>
                <a:lnTo>
                  <a:pt x="125237" y="284163"/>
                </a:lnTo>
                <a:lnTo>
                  <a:pt x="126478" y="294211"/>
                </a:lnTo>
                <a:lnTo>
                  <a:pt x="127030" y="303968"/>
                </a:lnTo>
                <a:lnTo>
                  <a:pt x="127177" y="308792"/>
                </a:lnTo>
                <a:lnTo>
                  <a:pt x="129457" y="318386"/>
                </a:lnTo>
                <a:lnTo>
                  <a:pt x="132322" y="327148"/>
                </a:lnTo>
                <a:lnTo>
                  <a:pt x="133596" y="333688"/>
                </a:lnTo>
                <a:lnTo>
                  <a:pt x="136278" y="339240"/>
                </a:lnTo>
                <a:lnTo>
                  <a:pt x="142251" y="346829"/>
                </a:lnTo>
                <a:lnTo>
                  <a:pt x="144468" y="349272"/>
                </a:lnTo>
                <a:lnTo>
                  <a:pt x="146740" y="350902"/>
                </a:lnTo>
                <a:lnTo>
                  <a:pt x="151381" y="352712"/>
                </a:lnTo>
                <a:lnTo>
                  <a:pt x="153730" y="352401"/>
                </a:lnTo>
                <a:lnTo>
                  <a:pt x="156089" y="351399"/>
                </a:lnTo>
                <a:lnTo>
                  <a:pt x="158456" y="349938"/>
                </a:lnTo>
                <a:lnTo>
                  <a:pt x="163203" y="348315"/>
                </a:lnTo>
                <a:lnTo>
                  <a:pt x="165579" y="347882"/>
                </a:lnTo>
                <a:lnTo>
                  <a:pt x="170337" y="345284"/>
                </a:lnTo>
                <a:lnTo>
                  <a:pt x="175098" y="341484"/>
                </a:lnTo>
                <a:lnTo>
                  <a:pt x="179859" y="337149"/>
                </a:lnTo>
                <a:lnTo>
                  <a:pt x="187002" y="330246"/>
                </a:lnTo>
                <a:lnTo>
                  <a:pt x="191765" y="323423"/>
                </a:lnTo>
                <a:lnTo>
                  <a:pt x="196527" y="315893"/>
                </a:lnTo>
                <a:lnTo>
                  <a:pt x="201290" y="309900"/>
                </a:lnTo>
                <a:lnTo>
                  <a:pt x="206052" y="302474"/>
                </a:lnTo>
                <a:lnTo>
                  <a:pt x="210815" y="293882"/>
                </a:lnTo>
                <a:lnTo>
                  <a:pt x="215577" y="284772"/>
                </a:lnTo>
                <a:lnTo>
                  <a:pt x="218223" y="275431"/>
                </a:lnTo>
                <a:lnTo>
                  <a:pt x="219399" y="265988"/>
                </a:lnTo>
                <a:lnTo>
                  <a:pt x="219921" y="256499"/>
                </a:lnTo>
                <a:lnTo>
                  <a:pt x="220855" y="252540"/>
                </a:lnTo>
                <a:lnTo>
                  <a:pt x="224008" y="246025"/>
                </a:lnTo>
                <a:lnTo>
                  <a:pt x="224373" y="242382"/>
                </a:lnTo>
                <a:lnTo>
                  <a:pt x="222661" y="234102"/>
                </a:lnTo>
                <a:lnTo>
                  <a:pt x="221372" y="225130"/>
                </a:lnTo>
                <a:lnTo>
                  <a:pt x="221027" y="220515"/>
                </a:lnTo>
                <a:lnTo>
                  <a:pt x="220005" y="216644"/>
                </a:lnTo>
                <a:lnTo>
                  <a:pt x="215566" y="206611"/>
                </a:lnTo>
                <a:lnTo>
                  <a:pt x="214249" y="198360"/>
                </a:lnTo>
                <a:lnTo>
                  <a:pt x="212311" y="194730"/>
                </a:lnTo>
                <a:lnTo>
                  <a:pt x="205923" y="188581"/>
                </a:lnTo>
                <a:lnTo>
                  <a:pt x="199909" y="183203"/>
                </a:lnTo>
                <a:lnTo>
                  <a:pt x="193797" y="178166"/>
                </a:lnTo>
                <a:lnTo>
                  <a:pt x="189944" y="175712"/>
                </a:lnTo>
                <a:lnTo>
                  <a:pt x="185789" y="173282"/>
                </a:lnTo>
                <a:lnTo>
                  <a:pt x="181431" y="171662"/>
                </a:lnTo>
                <a:lnTo>
                  <a:pt x="176937" y="170582"/>
                </a:lnTo>
                <a:lnTo>
                  <a:pt x="172355" y="169862"/>
                </a:lnTo>
                <a:lnTo>
                  <a:pt x="167712" y="169382"/>
                </a:lnTo>
                <a:lnTo>
                  <a:pt x="163030" y="169062"/>
                </a:lnTo>
                <a:lnTo>
                  <a:pt x="154387" y="168707"/>
                </a:lnTo>
                <a:lnTo>
                  <a:pt x="147901" y="168549"/>
                </a:lnTo>
                <a:lnTo>
                  <a:pt x="110900" y="168423"/>
                </a:lnTo>
                <a:lnTo>
                  <a:pt x="109280" y="169217"/>
                </a:lnTo>
                <a:lnTo>
                  <a:pt x="108199" y="170539"/>
                </a:lnTo>
                <a:lnTo>
                  <a:pt x="106166" y="175272"/>
                </a:lnTo>
                <a:lnTo>
                  <a:pt x="106051" y="181691"/>
                </a:lnTo>
                <a:lnTo>
                  <a:pt x="106841" y="182031"/>
                </a:lnTo>
                <a:lnTo>
                  <a:pt x="112191" y="182620"/>
                </a:lnTo>
                <a:lnTo>
                  <a:pt x="116682" y="178891"/>
                </a:lnTo>
                <a:lnTo>
                  <a:pt x="119484" y="177783"/>
                </a:lnTo>
                <a:lnTo>
                  <a:pt x="122940" y="177044"/>
                </a:lnTo>
                <a:lnTo>
                  <a:pt x="126832" y="176551"/>
                </a:lnTo>
                <a:lnTo>
                  <a:pt x="131014" y="175429"/>
                </a:lnTo>
                <a:lnTo>
                  <a:pt x="135389" y="173887"/>
                </a:lnTo>
                <a:lnTo>
                  <a:pt x="139893" y="172066"/>
                </a:lnTo>
                <a:lnTo>
                  <a:pt x="143690" y="170057"/>
                </a:lnTo>
                <a:lnTo>
                  <a:pt x="150025" y="165709"/>
                </a:lnTo>
                <a:lnTo>
                  <a:pt x="155487" y="163248"/>
                </a:lnTo>
                <a:lnTo>
                  <a:pt x="163190" y="16127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8"/>
          <p:cNvSpPr/>
          <p:nvPr/>
        </p:nvSpPr>
        <p:spPr>
          <a:xfrm>
            <a:off x="4779168" y="2814637"/>
            <a:ext cx="100014" cy="7145"/>
          </a:xfrm>
          <a:custGeom>
            <a:avLst/>
            <a:gdLst/>
            <a:ahLst/>
            <a:cxnLst/>
            <a:rect l="0" t="0" r="0" b="0"/>
            <a:pathLst>
              <a:path w="100014" h="7145">
                <a:moveTo>
                  <a:pt x="0" y="7144"/>
                </a:moveTo>
                <a:lnTo>
                  <a:pt x="3793" y="3352"/>
                </a:lnTo>
                <a:lnTo>
                  <a:pt x="4910" y="3028"/>
                </a:lnTo>
                <a:lnTo>
                  <a:pt x="5655" y="3606"/>
                </a:lnTo>
                <a:lnTo>
                  <a:pt x="6151" y="4785"/>
                </a:lnTo>
                <a:lnTo>
                  <a:pt x="8070" y="4778"/>
                </a:lnTo>
                <a:lnTo>
                  <a:pt x="10936" y="3979"/>
                </a:lnTo>
                <a:lnTo>
                  <a:pt x="14435" y="2653"/>
                </a:lnTo>
                <a:lnTo>
                  <a:pt x="18355" y="1768"/>
                </a:lnTo>
                <a:lnTo>
                  <a:pt x="22555" y="1179"/>
                </a:lnTo>
                <a:lnTo>
                  <a:pt x="26943" y="786"/>
                </a:lnTo>
                <a:lnTo>
                  <a:pt x="31456" y="524"/>
                </a:lnTo>
                <a:lnTo>
                  <a:pt x="40704" y="233"/>
                </a:lnTo>
                <a:lnTo>
                  <a:pt x="64323" y="31"/>
                </a:lnTo>
                <a:lnTo>
                  <a:pt x="10001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9"/>
          <p:cNvSpPr/>
          <p:nvPr/>
        </p:nvSpPr>
        <p:spPr>
          <a:xfrm>
            <a:off x="4757737" y="2864643"/>
            <a:ext cx="150020" cy="35720"/>
          </a:xfrm>
          <a:custGeom>
            <a:avLst/>
            <a:gdLst/>
            <a:ahLst/>
            <a:cxnLst/>
            <a:rect l="0" t="0" r="0" b="0"/>
            <a:pathLst>
              <a:path w="150020" h="35720">
                <a:moveTo>
                  <a:pt x="0" y="35719"/>
                </a:moveTo>
                <a:lnTo>
                  <a:pt x="3792" y="35719"/>
                </a:lnTo>
                <a:lnTo>
                  <a:pt x="4910" y="34925"/>
                </a:lnTo>
                <a:lnTo>
                  <a:pt x="5654" y="33602"/>
                </a:lnTo>
                <a:lnTo>
                  <a:pt x="6151" y="31927"/>
                </a:lnTo>
                <a:lnTo>
                  <a:pt x="7276" y="30809"/>
                </a:lnTo>
                <a:lnTo>
                  <a:pt x="8819" y="30065"/>
                </a:lnTo>
                <a:lnTo>
                  <a:pt x="10642" y="29568"/>
                </a:lnTo>
                <a:lnTo>
                  <a:pt x="13445" y="28443"/>
                </a:lnTo>
                <a:lnTo>
                  <a:pt x="16901" y="26900"/>
                </a:lnTo>
                <a:lnTo>
                  <a:pt x="20792" y="25077"/>
                </a:lnTo>
                <a:lnTo>
                  <a:pt x="24180" y="23862"/>
                </a:lnTo>
                <a:lnTo>
                  <a:pt x="27232" y="23052"/>
                </a:lnTo>
                <a:lnTo>
                  <a:pt x="30061" y="22512"/>
                </a:lnTo>
                <a:lnTo>
                  <a:pt x="34328" y="21358"/>
                </a:lnTo>
                <a:lnTo>
                  <a:pt x="45419" y="17959"/>
                </a:lnTo>
                <a:lnTo>
                  <a:pt x="50917" y="15942"/>
                </a:lnTo>
                <a:lnTo>
                  <a:pt x="56170" y="13803"/>
                </a:lnTo>
                <a:lnTo>
                  <a:pt x="61259" y="11583"/>
                </a:lnTo>
                <a:lnTo>
                  <a:pt x="67033" y="10104"/>
                </a:lnTo>
                <a:lnTo>
                  <a:pt x="73264" y="9117"/>
                </a:lnTo>
                <a:lnTo>
                  <a:pt x="79799" y="8459"/>
                </a:lnTo>
                <a:lnTo>
                  <a:pt x="85743" y="7227"/>
                </a:lnTo>
                <a:lnTo>
                  <a:pt x="91293" y="5612"/>
                </a:lnTo>
                <a:lnTo>
                  <a:pt x="96581" y="3741"/>
                </a:lnTo>
                <a:lnTo>
                  <a:pt x="102488" y="2494"/>
                </a:lnTo>
                <a:lnTo>
                  <a:pt x="108806" y="1663"/>
                </a:lnTo>
                <a:lnTo>
                  <a:pt x="115400" y="1109"/>
                </a:lnTo>
                <a:lnTo>
                  <a:pt x="122177" y="739"/>
                </a:lnTo>
                <a:lnTo>
                  <a:pt x="150019"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0"/>
          <p:cNvSpPr/>
          <p:nvPr/>
        </p:nvSpPr>
        <p:spPr>
          <a:xfrm>
            <a:off x="5057775" y="2680022"/>
            <a:ext cx="180440" cy="256023"/>
          </a:xfrm>
          <a:custGeom>
            <a:avLst/>
            <a:gdLst/>
            <a:ahLst/>
            <a:cxnLst/>
            <a:rect l="0" t="0" r="0" b="0"/>
            <a:pathLst>
              <a:path w="180440" h="256023">
                <a:moveTo>
                  <a:pt x="0" y="41746"/>
                </a:moveTo>
                <a:lnTo>
                  <a:pt x="3792" y="37954"/>
                </a:lnTo>
                <a:lnTo>
                  <a:pt x="4909" y="36043"/>
                </a:lnTo>
                <a:lnTo>
                  <a:pt x="6150" y="31803"/>
                </a:lnTo>
                <a:lnTo>
                  <a:pt x="8069" y="29561"/>
                </a:lnTo>
                <a:lnTo>
                  <a:pt x="10935" y="27273"/>
                </a:lnTo>
                <a:lnTo>
                  <a:pt x="14434" y="24954"/>
                </a:lnTo>
                <a:lnTo>
                  <a:pt x="18354" y="22614"/>
                </a:lnTo>
                <a:lnTo>
                  <a:pt x="22554" y="20260"/>
                </a:lnTo>
                <a:lnTo>
                  <a:pt x="31455" y="15528"/>
                </a:lnTo>
                <a:lnTo>
                  <a:pt x="40703" y="10779"/>
                </a:lnTo>
                <a:lnTo>
                  <a:pt x="45391" y="9195"/>
                </a:lnTo>
                <a:lnTo>
                  <a:pt x="50104" y="8139"/>
                </a:lnTo>
                <a:lnTo>
                  <a:pt x="54834" y="7435"/>
                </a:lnTo>
                <a:lnTo>
                  <a:pt x="59575" y="6172"/>
                </a:lnTo>
                <a:lnTo>
                  <a:pt x="64322" y="4537"/>
                </a:lnTo>
                <a:lnTo>
                  <a:pt x="69076" y="2652"/>
                </a:lnTo>
                <a:lnTo>
                  <a:pt x="73831" y="1396"/>
                </a:lnTo>
                <a:lnTo>
                  <a:pt x="78589" y="559"/>
                </a:lnTo>
                <a:lnTo>
                  <a:pt x="83349" y="0"/>
                </a:lnTo>
                <a:lnTo>
                  <a:pt x="88110" y="422"/>
                </a:lnTo>
                <a:lnTo>
                  <a:pt x="92871" y="1497"/>
                </a:lnTo>
                <a:lnTo>
                  <a:pt x="97633" y="3007"/>
                </a:lnTo>
                <a:lnTo>
                  <a:pt x="101601" y="4014"/>
                </a:lnTo>
                <a:lnTo>
                  <a:pt x="105040" y="4685"/>
                </a:lnTo>
                <a:lnTo>
                  <a:pt x="108126" y="5133"/>
                </a:lnTo>
                <a:lnTo>
                  <a:pt x="110978" y="6225"/>
                </a:lnTo>
                <a:lnTo>
                  <a:pt x="116263" y="9555"/>
                </a:lnTo>
                <a:lnTo>
                  <a:pt x="117990" y="12348"/>
                </a:lnTo>
                <a:lnTo>
                  <a:pt x="119908" y="19684"/>
                </a:lnTo>
                <a:lnTo>
                  <a:pt x="120761" y="26120"/>
                </a:lnTo>
                <a:lnTo>
                  <a:pt x="121140" y="32420"/>
                </a:lnTo>
                <a:lnTo>
                  <a:pt x="121308" y="40512"/>
                </a:lnTo>
                <a:lnTo>
                  <a:pt x="120560" y="44892"/>
                </a:lnTo>
                <a:lnTo>
                  <a:pt x="119267" y="49400"/>
                </a:lnTo>
                <a:lnTo>
                  <a:pt x="117611" y="53992"/>
                </a:lnTo>
                <a:lnTo>
                  <a:pt x="114920" y="59435"/>
                </a:lnTo>
                <a:lnTo>
                  <a:pt x="111538" y="65445"/>
                </a:lnTo>
                <a:lnTo>
                  <a:pt x="107696" y="71833"/>
                </a:lnTo>
                <a:lnTo>
                  <a:pt x="103547" y="77679"/>
                </a:lnTo>
                <a:lnTo>
                  <a:pt x="99194" y="83164"/>
                </a:lnTo>
                <a:lnTo>
                  <a:pt x="94704" y="88408"/>
                </a:lnTo>
                <a:lnTo>
                  <a:pt x="90917" y="93492"/>
                </a:lnTo>
                <a:lnTo>
                  <a:pt x="87599" y="98468"/>
                </a:lnTo>
                <a:lnTo>
                  <a:pt x="84593" y="103373"/>
                </a:lnTo>
                <a:lnTo>
                  <a:pt x="80207" y="108231"/>
                </a:lnTo>
                <a:lnTo>
                  <a:pt x="74903" y="113057"/>
                </a:lnTo>
                <a:lnTo>
                  <a:pt x="68985" y="117862"/>
                </a:lnTo>
                <a:lnTo>
                  <a:pt x="64246" y="121859"/>
                </a:lnTo>
                <a:lnTo>
                  <a:pt x="60293" y="125317"/>
                </a:lnTo>
                <a:lnTo>
                  <a:pt x="53784" y="131276"/>
                </a:lnTo>
                <a:lnTo>
                  <a:pt x="45657" y="139094"/>
                </a:lnTo>
                <a:lnTo>
                  <a:pt x="35847" y="148775"/>
                </a:lnTo>
                <a:lnTo>
                  <a:pt x="35729" y="142741"/>
                </a:lnTo>
                <a:lnTo>
                  <a:pt x="39514" y="138257"/>
                </a:lnTo>
                <a:lnTo>
                  <a:pt x="41424" y="137043"/>
                </a:lnTo>
                <a:lnTo>
                  <a:pt x="48698" y="134541"/>
                </a:lnTo>
                <a:lnTo>
                  <a:pt x="52309" y="132978"/>
                </a:lnTo>
                <a:lnTo>
                  <a:pt x="56304" y="131143"/>
                </a:lnTo>
                <a:lnTo>
                  <a:pt x="61348" y="129125"/>
                </a:lnTo>
                <a:lnTo>
                  <a:pt x="73303" y="124767"/>
                </a:lnTo>
                <a:lnTo>
                  <a:pt x="79031" y="123287"/>
                </a:lnTo>
                <a:lnTo>
                  <a:pt x="84437" y="122300"/>
                </a:lnTo>
                <a:lnTo>
                  <a:pt x="89629" y="121643"/>
                </a:lnTo>
                <a:lnTo>
                  <a:pt x="94677" y="121204"/>
                </a:lnTo>
                <a:lnTo>
                  <a:pt x="99631" y="120912"/>
                </a:lnTo>
                <a:lnTo>
                  <a:pt x="104520" y="120717"/>
                </a:lnTo>
                <a:lnTo>
                  <a:pt x="109368" y="121381"/>
                </a:lnTo>
                <a:lnTo>
                  <a:pt x="114187" y="122617"/>
                </a:lnTo>
                <a:lnTo>
                  <a:pt x="118987" y="124235"/>
                </a:lnTo>
                <a:lnTo>
                  <a:pt x="123774" y="126108"/>
                </a:lnTo>
                <a:lnTo>
                  <a:pt x="128554" y="128150"/>
                </a:lnTo>
                <a:lnTo>
                  <a:pt x="138097" y="132535"/>
                </a:lnTo>
                <a:lnTo>
                  <a:pt x="147631" y="137130"/>
                </a:lnTo>
                <a:lnTo>
                  <a:pt x="151601" y="139467"/>
                </a:lnTo>
                <a:lnTo>
                  <a:pt x="155042" y="141818"/>
                </a:lnTo>
                <a:lnTo>
                  <a:pt x="158131" y="144180"/>
                </a:lnTo>
                <a:lnTo>
                  <a:pt x="163678" y="151037"/>
                </a:lnTo>
                <a:lnTo>
                  <a:pt x="167995" y="158582"/>
                </a:lnTo>
                <a:lnTo>
                  <a:pt x="169914" y="164582"/>
                </a:lnTo>
                <a:lnTo>
                  <a:pt x="175001" y="172011"/>
                </a:lnTo>
                <a:lnTo>
                  <a:pt x="178579" y="176214"/>
                </a:lnTo>
                <a:lnTo>
                  <a:pt x="180171" y="179810"/>
                </a:lnTo>
                <a:lnTo>
                  <a:pt x="180439" y="183001"/>
                </a:lnTo>
                <a:lnTo>
                  <a:pt x="179414" y="189458"/>
                </a:lnTo>
                <a:lnTo>
                  <a:pt x="179141" y="193402"/>
                </a:lnTo>
                <a:lnTo>
                  <a:pt x="178958" y="197619"/>
                </a:lnTo>
                <a:lnTo>
                  <a:pt x="177249" y="202017"/>
                </a:lnTo>
                <a:lnTo>
                  <a:pt x="174522" y="206538"/>
                </a:lnTo>
                <a:lnTo>
                  <a:pt x="171117" y="211138"/>
                </a:lnTo>
                <a:lnTo>
                  <a:pt x="168052" y="214999"/>
                </a:lnTo>
                <a:lnTo>
                  <a:pt x="162531" y="221406"/>
                </a:lnTo>
                <a:lnTo>
                  <a:pt x="159154" y="224226"/>
                </a:lnTo>
                <a:lnTo>
                  <a:pt x="155315" y="226899"/>
                </a:lnTo>
                <a:lnTo>
                  <a:pt x="151169" y="229475"/>
                </a:lnTo>
                <a:lnTo>
                  <a:pt x="146816" y="231987"/>
                </a:lnTo>
                <a:lnTo>
                  <a:pt x="137747" y="236893"/>
                </a:lnTo>
                <a:lnTo>
                  <a:pt x="123717" y="244118"/>
                </a:lnTo>
                <a:lnTo>
                  <a:pt x="118196" y="246511"/>
                </a:lnTo>
                <a:lnTo>
                  <a:pt x="112135" y="248900"/>
                </a:lnTo>
                <a:lnTo>
                  <a:pt x="105712" y="251286"/>
                </a:lnTo>
                <a:lnTo>
                  <a:pt x="100638" y="252877"/>
                </a:lnTo>
                <a:lnTo>
                  <a:pt x="96460" y="253938"/>
                </a:lnTo>
                <a:lnTo>
                  <a:pt x="92882" y="254645"/>
                </a:lnTo>
                <a:lnTo>
                  <a:pt x="88908" y="255116"/>
                </a:lnTo>
                <a:lnTo>
                  <a:pt x="84672" y="255430"/>
                </a:lnTo>
                <a:lnTo>
                  <a:pt x="80261" y="255640"/>
                </a:lnTo>
                <a:lnTo>
                  <a:pt x="71125" y="255873"/>
                </a:lnTo>
                <a:lnTo>
                  <a:pt x="56118" y="256022"/>
                </a:lnTo>
                <a:lnTo>
                  <a:pt x="53287" y="255241"/>
                </a:lnTo>
                <a:lnTo>
                  <a:pt x="48024" y="252255"/>
                </a:lnTo>
                <a:lnTo>
                  <a:pt x="44391" y="249905"/>
                </a:lnTo>
                <a:lnTo>
                  <a:pt x="41425" y="249355"/>
                </a:lnTo>
                <a:lnTo>
                  <a:pt x="36052" y="248941"/>
                </a:lnTo>
                <a:lnTo>
                  <a:pt x="35718" y="24177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1"/>
          <p:cNvSpPr/>
          <p:nvPr/>
        </p:nvSpPr>
        <p:spPr>
          <a:xfrm>
            <a:off x="5336381" y="2893218"/>
            <a:ext cx="1" cy="7145"/>
          </a:xfrm>
          <a:custGeom>
            <a:avLst/>
            <a:gdLst/>
            <a:ahLst/>
            <a:cxnLst/>
            <a:rect l="0" t="0" r="0" b="0"/>
            <a:pathLst>
              <a:path w="1" h="7145">
                <a:moveTo>
                  <a:pt x="0" y="7144"/>
                </a:moveTo>
                <a:lnTo>
                  <a:pt x="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2"/>
          <p:cNvSpPr/>
          <p:nvPr/>
        </p:nvSpPr>
        <p:spPr>
          <a:xfrm>
            <a:off x="5350668" y="2678942"/>
            <a:ext cx="223446" cy="242849"/>
          </a:xfrm>
          <a:custGeom>
            <a:avLst/>
            <a:gdLst/>
            <a:ahLst/>
            <a:cxnLst/>
            <a:rect l="0" t="0" r="0" b="0"/>
            <a:pathLst>
              <a:path w="223446" h="242849">
                <a:moveTo>
                  <a:pt x="0" y="49970"/>
                </a:moveTo>
                <a:lnTo>
                  <a:pt x="0" y="43819"/>
                </a:lnTo>
                <a:lnTo>
                  <a:pt x="5703" y="37319"/>
                </a:lnTo>
                <a:lnTo>
                  <a:pt x="9943" y="32970"/>
                </a:lnTo>
                <a:lnTo>
                  <a:pt x="16590" y="28392"/>
                </a:lnTo>
                <a:lnTo>
                  <a:pt x="20585" y="26059"/>
                </a:lnTo>
                <a:lnTo>
                  <a:pt x="24836" y="23711"/>
                </a:lnTo>
                <a:lnTo>
                  <a:pt x="33793" y="18985"/>
                </a:lnTo>
                <a:lnTo>
                  <a:pt x="47760" y="11861"/>
                </a:lnTo>
                <a:lnTo>
                  <a:pt x="53271" y="9483"/>
                </a:lnTo>
                <a:lnTo>
                  <a:pt x="59327" y="7104"/>
                </a:lnTo>
                <a:lnTo>
                  <a:pt x="65745" y="4724"/>
                </a:lnTo>
                <a:lnTo>
                  <a:pt x="71611" y="3137"/>
                </a:lnTo>
                <a:lnTo>
                  <a:pt x="77110" y="2079"/>
                </a:lnTo>
                <a:lnTo>
                  <a:pt x="82363" y="1374"/>
                </a:lnTo>
                <a:lnTo>
                  <a:pt x="88246" y="904"/>
                </a:lnTo>
                <a:lnTo>
                  <a:pt x="94550" y="590"/>
                </a:lnTo>
                <a:lnTo>
                  <a:pt x="107110" y="242"/>
                </a:lnTo>
                <a:lnTo>
                  <a:pt x="136823" y="0"/>
                </a:lnTo>
                <a:lnTo>
                  <a:pt x="142016" y="782"/>
                </a:lnTo>
                <a:lnTo>
                  <a:pt x="146271" y="2097"/>
                </a:lnTo>
                <a:lnTo>
                  <a:pt x="149901" y="3767"/>
                </a:lnTo>
                <a:lnTo>
                  <a:pt x="152322" y="5674"/>
                </a:lnTo>
                <a:lnTo>
                  <a:pt x="153936" y="7739"/>
                </a:lnTo>
                <a:lnTo>
                  <a:pt x="156522" y="12151"/>
                </a:lnTo>
                <a:lnTo>
                  <a:pt x="160318" y="16757"/>
                </a:lnTo>
                <a:lnTo>
                  <a:pt x="160854" y="19891"/>
                </a:lnTo>
                <a:lnTo>
                  <a:pt x="160417" y="23567"/>
                </a:lnTo>
                <a:lnTo>
                  <a:pt x="159332" y="27606"/>
                </a:lnTo>
                <a:lnTo>
                  <a:pt x="157815" y="31885"/>
                </a:lnTo>
                <a:lnTo>
                  <a:pt x="156010" y="36326"/>
                </a:lnTo>
                <a:lnTo>
                  <a:pt x="154013" y="40874"/>
                </a:lnTo>
                <a:lnTo>
                  <a:pt x="149678" y="50161"/>
                </a:lnTo>
                <a:lnTo>
                  <a:pt x="147410" y="54860"/>
                </a:lnTo>
                <a:lnTo>
                  <a:pt x="144311" y="59580"/>
                </a:lnTo>
                <a:lnTo>
                  <a:pt x="140658" y="64314"/>
                </a:lnTo>
                <a:lnTo>
                  <a:pt x="136635" y="69058"/>
                </a:lnTo>
                <a:lnTo>
                  <a:pt x="133158" y="73808"/>
                </a:lnTo>
                <a:lnTo>
                  <a:pt x="130047" y="78562"/>
                </a:lnTo>
                <a:lnTo>
                  <a:pt x="127179" y="83319"/>
                </a:lnTo>
                <a:lnTo>
                  <a:pt x="121877" y="90721"/>
                </a:lnTo>
                <a:lnTo>
                  <a:pt x="116874" y="96656"/>
                </a:lnTo>
                <a:lnTo>
                  <a:pt x="112005" y="101940"/>
                </a:lnTo>
                <a:lnTo>
                  <a:pt x="104801" y="109378"/>
                </a:lnTo>
                <a:lnTo>
                  <a:pt x="93288" y="120986"/>
                </a:lnTo>
                <a:lnTo>
                  <a:pt x="95172" y="121220"/>
                </a:lnTo>
                <a:lnTo>
                  <a:pt x="101705" y="121391"/>
                </a:lnTo>
                <a:lnTo>
                  <a:pt x="176163" y="121408"/>
                </a:lnTo>
                <a:lnTo>
                  <a:pt x="180942" y="122201"/>
                </a:lnTo>
                <a:lnTo>
                  <a:pt x="185716" y="123524"/>
                </a:lnTo>
                <a:lnTo>
                  <a:pt x="190486" y="125200"/>
                </a:lnTo>
                <a:lnTo>
                  <a:pt x="194459" y="127111"/>
                </a:lnTo>
                <a:lnTo>
                  <a:pt x="200991" y="131351"/>
                </a:lnTo>
                <a:lnTo>
                  <a:pt x="206540" y="135881"/>
                </a:lnTo>
                <a:lnTo>
                  <a:pt x="209131" y="138200"/>
                </a:lnTo>
                <a:lnTo>
                  <a:pt x="210858" y="141334"/>
                </a:lnTo>
                <a:lnTo>
                  <a:pt x="212010" y="145011"/>
                </a:lnTo>
                <a:lnTo>
                  <a:pt x="212778" y="149049"/>
                </a:lnTo>
                <a:lnTo>
                  <a:pt x="213290" y="153329"/>
                </a:lnTo>
                <a:lnTo>
                  <a:pt x="213630" y="157770"/>
                </a:lnTo>
                <a:lnTo>
                  <a:pt x="213858" y="162318"/>
                </a:lnTo>
                <a:lnTo>
                  <a:pt x="215597" y="166144"/>
                </a:lnTo>
                <a:lnTo>
                  <a:pt x="218344" y="169488"/>
                </a:lnTo>
                <a:lnTo>
                  <a:pt x="221763" y="172511"/>
                </a:lnTo>
                <a:lnTo>
                  <a:pt x="223248" y="175320"/>
                </a:lnTo>
                <a:lnTo>
                  <a:pt x="223445" y="177987"/>
                </a:lnTo>
                <a:lnTo>
                  <a:pt x="222782" y="180558"/>
                </a:lnTo>
                <a:lnTo>
                  <a:pt x="217812" y="187649"/>
                </a:lnTo>
                <a:lnTo>
                  <a:pt x="214264" y="191762"/>
                </a:lnTo>
                <a:lnTo>
                  <a:pt x="210312" y="196092"/>
                </a:lnTo>
                <a:lnTo>
                  <a:pt x="201686" y="205136"/>
                </a:lnTo>
                <a:lnTo>
                  <a:pt x="197164" y="208976"/>
                </a:lnTo>
                <a:lnTo>
                  <a:pt x="192561" y="212330"/>
                </a:lnTo>
                <a:lnTo>
                  <a:pt x="187906" y="215360"/>
                </a:lnTo>
                <a:lnTo>
                  <a:pt x="183215" y="218174"/>
                </a:lnTo>
                <a:lnTo>
                  <a:pt x="178499" y="220844"/>
                </a:lnTo>
                <a:lnTo>
                  <a:pt x="169027" y="225926"/>
                </a:lnTo>
                <a:lnTo>
                  <a:pt x="159525" y="230831"/>
                </a:lnTo>
                <a:lnTo>
                  <a:pt x="153975" y="233250"/>
                </a:lnTo>
                <a:lnTo>
                  <a:pt x="147894" y="235657"/>
                </a:lnTo>
                <a:lnTo>
                  <a:pt x="141459" y="238055"/>
                </a:lnTo>
                <a:lnTo>
                  <a:pt x="135581" y="239654"/>
                </a:lnTo>
                <a:lnTo>
                  <a:pt x="130075" y="240720"/>
                </a:lnTo>
                <a:lnTo>
                  <a:pt x="124817" y="241430"/>
                </a:lnTo>
                <a:lnTo>
                  <a:pt x="119724" y="241904"/>
                </a:lnTo>
                <a:lnTo>
                  <a:pt x="114741" y="242220"/>
                </a:lnTo>
                <a:lnTo>
                  <a:pt x="105765" y="242571"/>
                </a:lnTo>
                <a:lnTo>
                  <a:pt x="99130" y="242726"/>
                </a:lnTo>
                <a:lnTo>
                  <a:pt x="75541" y="242848"/>
                </a:lnTo>
                <a:lnTo>
                  <a:pt x="73379" y="242055"/>
                </a:lnTo>
                <a:lnTo>
                  <a:pt x="67339" y="237941"/>
                </a:lnTo>
                <a:lnTo>
                  <a:pt x="64294" y="23570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3"/>
          <p:cNvSpPr/>
          <p:nvPr/>
        </p:nvSpPr>
        <p:spPr>
          <a:xfrm>
            <a:off x="5607941" y="2678906"/>
            <a:ext cx="214205" cy="220339"/>
          </a:xfrm>
          <a:custGeom>
            <a:avLst/>
            <a:gdLst/>
            <a:ahLst/>
            <a:cxnLst/>
            <a:rect l="0" t="0" r="0" b="0"/>
            <a:pathLst>
              <a:path w="214205" h="220339">
                <a:moveTo>
                  <a:pt x="71340" y="0"/>
                </a:moveTo>
                <a:lnTo>
                  <a:pt x="60698" y="0"/>
                </a:lnTo>
                <a:lnTo>
                  <a:pt x="59483" y="794"/>
                </a:lnTo>
                <a:lnTo>
                  <a:pt x="58672" y="2116"/>
                </a:lnTo>
                <a:lnTo>
                  <a:pt x="58133" y="3792"/>
                </a:lnTo>
                <a:lnTo>
                  <a:pt x="55416" y="7771"/>
                </a:lnTo>
                <a:lnTo>
                  <a:pt x="50769" y="12979"/>
                </a:lnTo>
                <a:lnTo>
                  <a:pt x="36967" y="27141"/>
                </a:lnTo>
                <a:lnTo>
                  <a:pt x="31457" y="33493"/>
                </a:lnTo>
                <a:lnTo>
                  <a:pt x="28876" y="37410"/>
                </a:lnTo>
                <a:lnTo>
                  <a:pt x="26362" y="41609"/>
                </a:lnTo>
                <a:lnTo>
                  <a:pt x="23892" y="45995"/>
                </a:lnTo>
                <a:lnTo>
                  <a:pt x="19031" y="55103"/>
                </a:lnTo>
                <a:lnTo>
                  <a:pt x="11832" y="69155"/>
                </a:lnTo>
                <a:lnTo>
                  <a:pt x="10237" y="73091"/>
                </a:lnTo>
                <a:lnTo>
                  <a:pt x="8464" y="79581"/>
                </a:lnTo>
                <a:lnTo>
                  <a:pt x="7198" y="83216"/>
                </a:lnTo>
                <a:lnTo>
                  <a:pt x="5560" y="87227"/>
                </a:lnTo>
                <a:lnTo>
                  <a:pt x="3674" y="91489"/>
                </a:lnTo>
                <a:lnTo>
                  <a:pt x="2417" y="95918"/>
                </a:lnTo>
                <a:lnTo>
                  <a:pt x="1579" y="100457"/>
                </a:lnTo>
                <a:lnTo>
                  <a:pt x="1020" y="105072"/>
                </a:lnTo>
                <a:lnTo>
                  <a:pt x="648" y="108942"/>
                </a:lnTo>
                <a:lnTo>
                  <a:pt x="234" y="115358"/>
                </a:lnTo>
                <a:lnTo>
                  <a:pt x="50" y="122972"/>
                </a:lnTo>
                <a:lnTo>
                  <a:pt x="0" y="127225"/>
                </a:lnTo>
                <a:lnTo>
                  <a:pt x="761" y="131648"/>
                </a:lnTo>
                <a:lnTo>
                  <a:pt x="2063" y="136184"/>
                </a:lnTo>
                <a:lnTo>
                  <a:pt x="3724" y="140795"/>
                </a:lnTo>
                <a:lnTo>
                  <a:pt x="4831" y="145457"/>
                </a:lnTo>
                <a:lnTo>
                  <a:pt x="5570" y="150153"/>
                </a:lnTo>
                <a:lnTo>
                  <a:pt x="6062" y="154871"/>
                </a:lnTo>
                <a:lnTo>
                  <a:pt x="7183" y="158809"/>
                </a:lnTo>
                <a:lnTo>
                  <a:pt x="10547" y="165303"/>
                </a:lnTo>
                <a:lnTo>
                  <a:pt x="14142" y="168939"/>
                </a:lnTo>
                <a:lnTo>
                  <a:pt x="18920" y="172951"/>
                </a:lnTo>
                <a:lnTo>
                  <a:pt x="24488" y="177213"/>
                </a:lnTo>
                <a:lnTo>
                  <a:pt x="28993" y="180848"/>
                </a:lnTo>
                <a:lnTo>
                  <a:pt x="32789" y="184066"/>
                </a:lnTo>
                <a:lnTo>
                  <a:pt x="36115" y="187004"/>
                </a:lnTo>
                <a:lnTo>
                  <a:pt x="39919" y="189757"/>
                </a:lnTo>
                <a:lnTo>
                  <a:pt x="44042" y="192386"/>
                </a:lnTo>
                <a:lnTo>
                  <a:pt x="48380" y="194932"/>
                </a:lnTo>
                <a:lnTo>
                  <a:pt x="52064" y="197423"/>
                </a:lnTo>
                <a:lnTo>
                  <a:pt x="58275" y="202308"/>
                </a:lnTo>
                <a:lnTo>
                  <a:pt x="63681" y="207125"/>
                </a:lnTo>
                <a:lnTo>
                  <a:pt x="66234" y="209521"/>
                </a:lnTo>
                <a:lnTo>
                  <a:pt x="69524" y="211118"/>
                </a:lnTo>
                <a:lnTo>
                  <a:pt x="73304" y="212183"/>
                </a:lnTo>
                <a:lnTo>
                  <a:pt x="77412" y="212893"/>
                </a:lnTo>
                <a:lnTo>
                  <a:pt x="81738" y="214160"/>
                </a:lnTo>
                <a:lnTo>
                  <a:pt x="86209" y="215798"/>
                </a:lnTo>
                <a:lnTo>
                  <a:pt x="90778" y="217684"/>
                </a:lnTo>
                <a:lnTo>
                  <a:pt x="94617" y="218941"/>
                </a:lnTo>
                <a:lnTo>
                  <a:pt x="101000" y="220338"/>
                </a:lnTo>
                <a:lnTo>
                  <a:pt x="104607" y="219917"/>
                </a:lnTo>
                <a:lnTo>
                  <a:pt x="108599" y="218843"/>
                </a:lnTo>
                <a:lnTo>
                  <a:pt x="112848" y="217333"/>
                </a:lnTo>
                <a:lnTo>
                  <a:pt x="117268" y="216326"/>
                </a:lnTo>
                <a:lnTo>
                  <a:pt x="121803" y="215655"/>
                </a:lnTo>
                <a:lnTo>
                  <a:pt x="126413" y="215207"/>
                </a:lnTo>
                <a:lnTo>
                  <a:pt x="131074" y="214909"/>
                </a:lnTo>
                <a:lnTo>
                  <a:pt x="135769" y="214710"/>
                </a:lnTo>
                <a:lnTo>
                  <a:pt x="140486" y="214578"/>
                </a:lnTo>
                <a:lnTo>
                  <a:pt x="145219" y="213695"/>
                </a:lnTo>
                <a:lnTo>
                  <a:pt x="149961" y="212314"/>
                </a:lnTo>
                <a:lnTo>
                  <a:pt x="154710" y="210599"/>
                </a:lnTo>
                <a:lnTo>
                  <a:pt x="158670" y="208661"/>
                </a:lnTo>
                <a:lnTo>
                  <a:pt x="165187" y="204392"/>
                </a:lnTo>
                <a:lnTo>
                  <a:pt x="170729" y="199849"/>
                </a:lnTo>
                <a:lnTo>
                  <a:pt x="176632" y="195184"/>
                </a:lnTo>
                <a:lnTo>
                  <a:pt x="180428" y="192829"/>
                </a:lnTo>
                <a:lnTo>
                  <a:pt x="184547" y="190465"/>
                </a:lnTo>
                <a:lnTo>
                  <a:pt x="191239" y="185722"/>
                </a:lnTo>
                <a:lnTo>
                  <a:pt x="194136" y="183346"/>
                </a:lnTo>
                <a:lnTo>
                  <a:pt x="195272" y="180968"/>
                </a:lnTo>
                <a:lnTo>
                  <a:pt x="195236" y="178589"/>
                </a:lnTo>
                <a:lnTo>
                  <a:pt x="194419" y="176209"/>
                </a:lnTo>
                <a:lnTo>
                  <a:pt x="194667" y="173035"/>
                </a:lnTo>
                <a:lnTo>
                  <a:pt x="195627" y="169332"/>
                </a:lnTo>
                <a:lnTo>
                  <a:pt x="197060" y="165275"/>
                </a:lnTo>
                <a:lnTo>
                  <a:pt x="200770" y="158652"/>
                </a:lnTo>
                <a:lnTo>
                  <a:pt x="205065" y="152268"/>
                </a:lnTo>
                <a:lnTo>
                  <a:pt x="207321" y="148343"/>
                </a:lnTo>
                <a:lnTo>
                  <a:pt x="209619" y="144139"/>
                </a:lnTo>
                <a:lnTo>
                  <a:pt x="212172" y="137351"/>
                </a:lnTo>
                <a:lnTo>
                  <a:pt x="213307" y="130895"/>
                </a:lnTo>
                <a:lnTo>
                  <a:pt x="213609" y="126951"/>
                </a:lnTo>
                <a:lnTo>
                  <a:pt x="213946" y="119129"/>
                </a:lnTo>
                <a:lnTo>
                  <a:pt x="214095" y="113006"/>
                </a:lnTo>
                <a:lnTo>
                  <a:pt x="214204" y="87783"/>
                </a:lnTo>
                <a:lnTo>
                  <a:pt x="213414" y="83922"/>
                </a:lnTo>
                <a:lnTo>
                  <a:pt x="210420" y="77515"/>
                </a:lnTo>
                <a:lnTo>
                  <a:pt x="204271" y="65653"/>
                </a:lnTo>
                <a:lnTo>
                  <a:pt x="199741" y="58812"/>
                </a:lnTo>
                <a:lnTo>
                  <a:pt x="197422" y="55877"/>
                </a:lnTo>
                <a:lnTo>
                  <a:pt x="194288" y="53126"/>
                </a:lnTo>
                <a:lnTo>
                  <a:pt x="190612" y="50499"/>
                </a:lnTo>
                <a:lnTo>
                  <a:pt x="186573" y="47953"/>
                </a:lnTo>
                <a:lnTo>
                  <a:pt x="179969" y="43008"/>
                </a:lnTo>
                <a:lnTo>
                  <a:pt x="173595" y="38165"/>
                </a:lnTo>
                <a:lnTo>
                  <a:pt x="169672" y="35762"/>
                </a:lnTo>
                <a:lnTo>
                  <a:pt x="165470" y="33366"/>
                </a:lnTo>
                <a:lnTo>
                  <a:pt x="156567" y="28588"/>
                </a:lnTo>
                <a:lnTo>
                  <a:pt x="123698" y="11907"/>
                </a:lnTo>
                <a:lnTo>
                  <a:pt x="118946" y="10319"/>
                </a:lnTo>
                <a:lnTo>
                  <a:pt x="114189" y="9261"/>
                </a:lnTo>
                <a:lnTo>
                  <a:pt x="109431" y="8555"/>
                </a:lnTo>
                <a:lnTo>
                  <a:pt x="105465" y="8085"/>
                </a:lnTo>
                <a:lnTo>
                  <a:pt x="98942" y="7562"/>
                </a:lnTo>
                <a:lnTo>
                  <a:pt x="95298" y="7422"/>
                </a:lnTo>
                <a:lnTo>
                  <a:pt x="82583" y="7226"/>
                </a:lnTo>
                <a:lnTo>
                  <a:pt x="73426" y="7180"/>
                </a:lnTo>
                <a:lnTo>
                  <a:pt x="69556" y="7962"/>
                </a:lnTo>
                <a:lnTo>
                  <a:pt x="60316" y="12060"/>
                </a:lnTo>
                <a:lnTo>
                  <a:pt x="55063" y="13297"/>
                </a:lnTo>
                <a:lnTo>
                  <a:pt x="50083" y="13847"/>
                </a:lnTo>
                <a:lnTo>
                  <a:pt x="42765"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4"/>
          <p:cNvSpPr/>
          <p:nvPr/>
        </p:nvSpPr>
        <p:spPr>
          <a:xfrm>
            <a:off x="5300689" y="2900362"/>
            <a:ext cx="35693" cy="48893"/>
          </a:xfrm>
          <a:custGeom>
            <a:avLst/>
            <a:gdLst/>
            <a:ahLst/>
            <a:cxnLst/>
            <a:rect l="0" t="0" r="0" b="0"/>
            <a:pathLst>
              <a:path w="35693" h="48893">
                <a:moveTo>
                  <a:pt x="35692" y="7144"/>
                </a:moveTo>
                <a:lnTo>
                  <a:pt x="35692" y="17786"/>
                </a:lnTo>
                <a:lnTo>
                  <a:pt x="34898" y="19001"/>
                </a:lnTo>
                <a:lnTo>
                  <a:pt x="33575" y="19811"/>
                </a:lnTo>
                <a:lnTo>
                  <a:pt x="31900" y="20351"/>
                </a:lnTo>
                <a:lnTo>
                  <a:pt x="30782" y="21505"/>
                </a:lnTo>
                <a:lnTo>
                  <a:pt x="30037" y="23068"/>
                </a:lnTo>
                <a:lnTo>
                  <a:pt x="29541" y="24904"/>
                </a:lnTo>
                <a:lnTo>
                  <a:pt x="29210" y="26921"/>
                </a:lnTo>
                <a:lnTo>
                  <a:pt x="28989" y="29060"/>
                </a:lnTo>
                <a:lnTo>
                  <a:pt x="28842" y="31279"/>
                </a:lnTo>
                <a:lnTo>
                  <a:pt x="27951" y="33553"/>
                </a:lnTo>
                <a:lnTo>
                  <a:pt x="26562" y="35862"/>
                </a:lnTo>
                <a:lnTo>
                  <a:pt x="22423" y="41480"/>
                </a:lnTo>
                <a:lnTo>
                  <a:pt x="21290" y="42735"/>
                </a:lnTo>
                <a:lnTo>
                  <a:pt x="15343" y="48892"/>
                </a:lnTo>
                <a:lnTo>
                  <a:pt x="14188" y="48470"/>
                </a:lnTo>
                <a:lnTo>
                  <a:pt x="12625" y="47394"/>
                </a:lnTo>
                <a:lnTo>
                  <a:pt x="7439" y="43128"/>
                </a:lnTo>
                <a:lnTo>
                  <a:pt x="995" y="36735"/>
                </a:lnTo>
                <a:lnTo>
                  <a:pt x="654" y="35602"/>
                </a:lnTo>
                <a:lnTo>
                  <a:pt x="427" y="34054"/>
                </a:lnTo>
                <a:lnTo>
                  <a:pt x="276" y="32227"/>
                </a:lnTo>
                <a:lnTo>
                  <a:pt x="175" y="30216"/>
                </a:lnTo>
                <a:lnTo>
                  <a:pt x="0" y="22745"/>
                </a:lnTo>
                <a:lnTo>
                  <a:pt x="785" y="22307"/>
                </a:lnTo>
                <a:lnTo>
                  <a:pt x="2102" y="22015"/>
                </a:lnTo>
                <a:lnTo>
                  <a:pt x="3774" y="21821"/>
                </a:lnTo>
                <a:lnTo>
                  <a:pt x="5681" y="20897"/>
                </a:lnTo>
                <a:lnTo>
                  <a:pt x="7748" y="19488"/>
                </a:lnTo>
                <a:lnTo>
                  <a:pt x="9919" y="17754"/>
                </a:lnTo>
                <a:lnTo>
                  <a:pt x="12160" y="16599"/>
                </a:lnTo>
                <a:lnTo>
                  <a:pt x="14448" y="15828"/>
                </a:lnTo>
                <a:lnTo>
                  <a:pt x="20030" y="14592"/>
                </a:lnTo>
                <a:lnTo>
                  <a:pt x="21282" y="14490"/>
                </a:lnTo>
                <a:lnTo>
                  <a:pt x="22910" y="14423"/>
                </a:lnTo>
                <a:lnTo>
                  <a:pt x="24789" y="14378"/>
                </a:lnTo>
                <a:lnTo>
                  <a:pt x="26043" y="15142"/>
                </a:lnTo>
                <a:lnTo>
                  <a:pt x="26878" y="16444"/>
                </a:lnTo>
                <a:lnTo>
                  <a:pt x="27435" y="18107"/>
                </a:lnTo>
                <a:lnTo>
                  <a:pt x="28600" y="19215"/>
                </a:lnTo>
                <a:lnTo>
                  <a:pt x="30170" y="19954"/>
                </a:lnTo>
                <a:lnTo>
                  <a:pt x="34601" y="21139"/>
                </a:lnTo>
                <a:lnTo>
                  <a:pt x="34965" y="22031"/>
                </a:lnTo>
                <a:lnTo>
                  <a:pt x="35207" y="23418"/>
                </a:lnTo>
                <a:lnTo>
                  <a:pt x="35369" y="25137"/>
                </a:lnTo>
                <a:lnTo>
                  <a:pt x="35476" y="27077"/>
                </a:lnTo>
                <a:lnTo>
                  <a:pt x="35663" y="34424"/>
                </a:lnTo>
                <a:lnTo>
                  <a:pt x="34879" y="34856"/>
                </a:lnTo>
                <a:lnTo>
                  <a:pt x="33563" y="35143"/>
                </a:lnTo>
                <a:lnTo>
                  <a:pt x="31891" y="35335"/>
                </a:lnTo>
                <a:lnTo>
                  <a:pt x="30777" y="36257"/>
                </a:lnTo>
                <a:lnTo>
                  <a:pt x="30034" y="37665"/>
                </a:lnTo>
                <a:lnTo>
                  <a:pt x="29539" y="39397"/>
                </a:lnTo>
                <a:lnTo>
                  <a:pt x="28415" y="40553"/>
                </a:lnTo>
                <a:lnTo>
                  <a:pt x="26871" y="41322"/>
                </a:lnTo>
                <a:lnTo>
                  <a:pt x="25049" y="41836"/>
                </a:lnTo>
                <a:lnTo>
                  <a:pt x="23834" y="41384"/>
                </a:lnTo>
                <a:lnTo>
                  <a:pt x="23024" y="40290"/>
                </a:lnTo>
                <a:lnTo>
                  <a:pt x="22484" y="38766"/>
                </a:lnTo>
                <a:lnTo>
                  <a:pt x="21331" y="37750"/>
                </a:lnTo>
                <a:lnTo>
                  <a:pt x="19768" y="37073"/>
                </a:lnTo>
                <a:lnTo>
                  <a:pt x="15348" y="35986"/>
                </a:lnTo>
                <a:lnTo>
                  <a:pt x="14192" y="35103"/>
                </a:lnTo>
                <a:lnTo>
                  <a:pt x="12627" y="33721"/>
                </a:lnTo>
                <a:lnTo>
                  <a:pt x="10791" y="32006"/>
                </a:lnTo>
                <a:lnTo>
                  <a:pt x="9566" y="30068"/>
                </a:lnTo>
                <a:lnTo>
                  <a:pt x="8750" y="27983"/>
                </a:lnTo>
                <a:lnTo>
                  <a:pt x="8205" y="25799"/>
                </a:lnTo>
                <a:lnTo>
                  <a:pt x="7842" y="23549"/>
                </a:lnTo>
                <a:lnTo>
                  <a:pt x="7601" y="21256"/>
                </a:lnTo>
                <a:lnTo>
                  <a:pt x="7439" y="18933"/>
                </a:lnTo>
                <a:lnTo>
                  <a:pt x="7332" y="16591"/>
                </a:lnTo>
                <a:lnTo>
                  <a:pt x="7125" y="7559"/>
                </a:lnTo>
                <a:lnTo>
                  <a:pt x="7916" y="6627"/>
                </a:lnTo>
                <a:lnTo>
                  <a:pt x="9237" y="5212"/>
                </a:lnTo>
                <a:lnTo>
                  <a:pt x="13269" y="1029"/>
                </a:lnTo>
                <a:lnTo>
                  <a:pt x="14393" y="686"/>
                </a:lnTo>
                <a:lnTo>
                  <a:pt x="15936" y="458"/>
                </a:lnTo>
                <a:lnTo>
                  <a:pt x="20324" y="90"/>
                </a:lnTo>
                <a:lnTo>
                  <a:pt x="23041" y="40"/>
                </a:lnTo>
                <a:lnTo>
                  <a:pt x="2854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5"/>
          <p:cNvSpPr/>
          <p:nvPr/>
        </p:nvSpPr>
        <p:spPr>
          <a:xfrm>
            <a:off x="6658303" y="2107827"/>
            <a:ext cx="178266" cy="242467"/>
          </a:xfrm>
          <a:custGeom>
            <a:avLst/>
            <a:gdLst/>
            <a:ahLst/>
            <a:cxnLst/>
            <a:rect l="0" t="0" r="0" b="0"/>
            <a:pathLst>
              <a:path w="178266" h="242467">
                <a:moveTo>
                  <a:pt x="21103" y="13866"/>
                </a:moveTo>
                <a:lnTo>
                  <a:pt x="21103" y="20017"/>
                </a:lnTo>
                <a:lnTo>
                  <a:pt x="26013" y="26517"/>
                </a:lnTo>
                <a:lnTo>
                  <a:pt x="28378" y="33931"/>
                </a:lnTo>
                <a:lnTo>
                  <a:pt x="29922" y="37561"/>
                </a:lnTo>
                <a:lnTo>
                  <a:pt x="31746" y="41569"/>
                </a:lnTo>
                <a:lnTo>
                  <a:pt x="32960" y="45829"/>
                </a:lnTo>
                <a:lnTo>
                  <a:pt x="33770" y="50256"/>
                </a:lnTo>
                <a:lnTo>
                  <a:pt x="34310" y="54795"/>
                </a:lnTo>
                <a:lnTo>
                  <a:pt x="35464" y="59408"/>
                </a:lnTo>
                <a:lnTo>
                  <a:pt x="37027" y="64071"/>
                </a:lnTo>
                <a:lnTo>
                  <a:pt x="38862" y="68768"/>
                </a:lnTo>
                <a:lnTo>
                  <a:pt x="40086" y="73486"/>
                </a:lnTo>
                <a:lnTo>
                  <a:pt x="40902" y="78219"/>
                </a:lnTo>
                <a:lnTo>
                  <a:pt x="41446" y="82962"/>
                </a:lnTo>
                <a:lnTo>
                  <a:pt x="41809" y="88505"/>
                </a:lnTo>
                <a:lnTo>
                  <a:pt x="42050" y="94582"/>
                </a:lnTo>
                <a:lnTo>
                  <a:pt x="42391" y="112395"/>
                </a:lnTo>
                <a:lnTo>
                  <a:pt x="42439" y="117652"/>
                </a:lnTo>
                <a:lnTo>
                  <a:pt x="43264" y="122744"/>
                </a:lnTo>
                <a:lnTo>
                  <a:pt x="44608" y="127727"/>
                </a:lnTo>
                <a:lnTo>
                  <a:pt x="46298" y="132636"/>
                </a:lnTo>
                <a:lnTo>
                  <a:pt x="47425" y="137496"/>
                </a:lnTo>
                <a:lnTo>
                  <a:pt x="48176" y="142324"/>
                </a:lnTo>
                <a:lnTo>
                  <a:pt x="48676" y="147129"/>
                </a:lnTo>
                <a:lnTo>
                  <a:pt x="51350" y="154586"/>
                </a:lnTo>
                <a:lnTo>
                  <a:pt x="53174" y="157686"/>
                </a:lnTo>
                <a:lnTo>
                  <a:pt x="54390" y="161339"/>
                </a:lnTo>
                <a:lnTo>
                  <a:pt x="55201" y="165363"/>
                </a:lnTo>
                <a:lnTo>
                  <a:pt x="55741" y="169633"/>
                </a:lnTo>
                <a:lnTo>
                  <a:pt x="55308" y="174067"/>
                </a:lnTo>
                <a:lnTo>
                  <a:pt x="54225" y="178610"/>
                </a:lnTo>
                <a:lnTo>
                  <a:pt x="52709" y="183227"/>
                </a:lnTo>
                <a:lnTo>
                  <a:pt x="51699" y="187892"/>
                </a:lnTo>
                <a:lnTo>
                  <a:pt x="51025" y="192590"/>
                </a:lnTo>
                <a:lnTo>
                  <a:pt x="50576" y="197309"/>
                </a:lnTo>
                <a:lnTo>
                  <a:pt x="50077" y="204669"/>
                </a:lnTo>
                <a:lnTo>
                  <a:pt x="49855" y="210586"/>
                </a:lnTo>
                <a:lnTo>
                  <a:pt x="49730" y="219174"/>
                </a:lnTo>
                <a:lnTo>
                  <a:pt x="49679" y="241259"/>
                </a:lnTo>
                <a:lnTo>
                  <a:pt x="48884" y="241661"/>
                </a:lnTo>
                <a:lnTo>
                  <a:pt x="45886" y="242109"/>
                </a:lnTo>
                <a:lnTo>
                  <a:pt x="44769" y="241434"/>
                </a:lnTo>
                <a:lnTo>
                  <a:pt x="44024" y="240191"/>
                </a:lnTo>
                <a:lnTo>
                  <a:pt x="42829" y="236284"/>
                </a:lnTo>
                <a:lnTo>
                  <a:pt x="38829" y="231815"/>
                </a:lnTo>
                <a:lnTo>
                  <a:pt x="36889" y="230603"/>
                </a:lnTo>
                <a:lnTo>
                  <a:pt x="32617" y="229256"/>
                </a:lnTo>
                <a:lnTo>
                  <a:pt x="28072" y="226541"/>
                </a:lnTo>
                <a:lnTo>
                  <a:pt x="25749" y="224706"/>
                </a:lnTo>
                <a:lnTo>
                  <a:pt x="24200" y="221895"/>
                </a:lnTo>
                <a:lnTo>
                  <a:pt x="22479" y="214538"/>
                </a:lnTo>
                <a:lnTo>
                  <a:pt x="19598" y="208093"/>
                </a:lnTo>
                <a:lnTo>
                  <a:pt x="15672" y="201789"/>
                </a:lnTo>
                <a:lnTo>
                  <a:pt x="13513" y="197886"/>
                </a:lnTo>
                <a:lnTo>
                  <a:pt x="11281" y="193696"/>
                </a:lnTo>
                <a:lnTo>
                  <a:pt x="9793" y="189315"/>
                </a:lnTo>
                <a:lnTo>
                  <a:pt x="8800" y="184807"/>
                </a:lnTo>
                <a:lnTo>
                  <a:pt x="8138" y="180214"/>
                </a:lnTo>
                <a:lnTo>
                  <a:pt x="6904" y="175565"/>
                </a:lnTo>
                <a:lnTo>
                  <a:pt x="5287" y="170878"/>
                </a:lnTo>
                <a:lnTo>
                  <a:pt x="3415" y="166166"/>
                </a:lnTo>
                <a:lnTo>
                  <a:pt x="1335" y="158813"/>
                </a:lnTo>
                <a:lnTo>
                  <a:pt x="411" y="151312"/>
                </a:lnTo>
                <a:lnTo>
                  <a:pt x="164" y="145978"/>
                </a:lnTo>
                <a:lnTo>
                  <a:pt x="0" y="140041"/>
                </a:lnTo>
                <a:lnTo>
                  <a:pt x="685" y="134495"/>
                </a:lnTo>
                <a:lnTo>
                  <a:pt x="1934" y="129211"/>
                </a:lnTo>
                <a:lnTo>
                  <a:pt x="3561" y="124100"/>
                </a:lnTo>
                <a:lnTo>
                  <a:pt x="4646" y="119105"/>
                </a:lnTo>
                <a:lnTo>
                  <a:pt x="5369" y="114188"/>
                </a:lnTo>
                <a:lnTo>
                  <a:pt x="5851" y="109323"/>
                </a:lnTo>
                <a:lnTo>
                  <a:pt x="6173" y="104491"/>
                </a:lnTo>
                <a:lnTo>
                  <a:pt x="6387" y="99683"/>
                </a:lnTo>
                <a:lnTo>
                  <a:pt x="6530" y="94890"/>
                </a:lnTo>
                <a:lnTo>
                  <a:pt x="7418" y="90107"/>
                </a:lnTo>
                <a:lnTo>
                  <a:pt x="8805" y="85331"/>
                </a:lnTo>
                <a:lnTo>
                  <a:pt x="10524" y="80559"/>
                </a:lnTo>
                <a:lnTo>
                  <a:pt x="12462" y="75791"/>
                </a:lnTo>
                <a:lnTo>
                  <a:pt x="14548" y="71024"/>
                </a:lnTo>
                <a:lnTo>
                  <a:pt x="18983" y="61495"/>
                </a:lnTo>
                <a:lnTo>
                  <a:pt x="23601" y="51968"/>
                </a:lnTo>
                <a:lnTo>
                  <a:pt x="26737" y="47205"/>
                </a:lnTo>
                <a:lnTo>
                  <a:pt x="30415" y="42442"/>
                </a:lnTo>
                <a:lnTo>
                  <a:pt x="34455" y="37679"/>
                </a:lnTo>
                <a:lnTo>
                  <a:pt x="37942" y="33710"/>
                </a:lnTo>
                <a:lnTo>
                  <a:pt x="43932" y="27184"/>
                </a:lnTo>
                <a:lnTo>
                  <a:pt x="47434" y="24332"/>
                </a:lnTo>
                <a:lnTo>
                  <a:pt x="51357" y="21637"/>
                </a:lnTo>
                <a:lnTo>
                  <a:pt x="55560" y="19047"/>
                </a:lnTo>
                <a:lnTo>
                  <a:pt x="59949" y="16526"/>
                </a:lnTo>
                <a:lnTo>
                  <a:pt x="69060" y="11609"/>
                </a:lnTo>
                <a:lnTo>
                  <a:pt x="83114" y="4378"/>
                </a:lnTo>
                <a:lnTo>
                  <a:pt x="87844" y="2778"/>
                </a:lnTo>
                <a:lnTo>
                  <a:pt x="92584" y="1712"/>
                </a:lnTo>
                <a:lnTo>
                  <a:pt x="97331" y="1001"/>
                </a:lnTo>
                <a:lnTo>
                  <a:pt x="101291" y="527"/>
                </a:lnTo>
                <a:lnTo>
                  <a:pt x="104724" y="211"/>
                </a:lnTo>
                <a:lnTo>
                  <a:pt x="107807" y="0"/>
                </a:lnTo>
                <a:lnTo>
                  <a:pt x="111449" y="653"/>
                </a:lnTo>
                <a:lnTo>
                  <a:pt x="115465" y="1883"/>
                </a:lnTo>
                <a:lnTo>
                  <a:pt x="119730" y="3496"/>
                </a:lnTo>
                <a:lnTo>
                  <a:pt x="123367" y="4571"/>
                </a:lnTo>
                <a:lnTo>
                  <a:pt x="126585" y="5288"/>
                </a:lnTo>
                <a:lnTo>
                  <a:pt x="129524" y="5767"/>
                </a:lnTo>
                <a:lnTo>
                  <a:pt x="134907" y="8414"/>
                </a:lnTo>
                <a:lnTo>
                  <a:pt x="137453" y="10232"/>
                </a:lnTo>
                <a:lnTo>
                  <a:pt x="140739" y="13031"/>
                </a:lnTo>
                <a:lnTo>
                  <a:pt x="144516" y="16484"/>
                </a:lnTo>
                <a:lnTo>
                  <a:pt x="148622" y="20374"/>
                </a:lnTo>
                <a:lnTo>
                  <a:pt x="152154" y="24555"/>
                </a:lnTo>
                <a:lnTo>
                  <a:pt x="155301" y="28929"/>
                </a:lnTo>
                <a:lnTo>
                  <a:pt x="158193" y="33433"/>
                </a:lnTo>
                <a:lnTo>
                  <a:pt x="160121" y="38023"/>
                </a:lnTo>
                <a:lnTo>
                  <a:pt x="161407" y="42671"/>
                </a:lnTo>
                <a:lnTo>
                  <a:pt x="162264" y="47357"/>
                </a:lnTo>
                <a:lnTo>
                  <a:pt x="163629" y="52862"/>
                </a:lnTo>
                <a:lnTo>
                  <a:pt x="165333" y="58914"/>
                </a:lnTo>
                <a:lnTo>
                  <a:pt x="167262" y="65329"/>
                </a:lnTo>
                <a:lnTo>
                  <a:pt x="169343" y="71194"/>
                </a:lnTo>
                <a:lnTo>
                  <a:pt x="171523" y="76691"/>
                </a:lnTo>
                <a:lnTo>
                  <a:pt x="173770" y="81943"/>
                </a:lnTo>
                <a:lnTo>
                  <a:pt x="175269" y="87826"/>
                </a:lnTo>
                <a:lnTo>
                  <a:pt x="176268" y="94129"/>
                </a:lnTo>
                <a:lnTo>
                  <a:pt x="176934" y="100712"/>
                </a:lnTo>
                <a:lnTo>
                  <a:pt x="177378" y="107482"/>
                </a:lnTo>
                <a:lnTo>
                  <a:pt x="177674" y="114377"/>
                </a:lnTo>
                <a:lnTo>
                  <a:pt x="178002" y="128388"/>
                </a:lnTo>
                <a:lnTo>
                  <a:pt x="178265" y="24246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6"/>
          <p:cNvSpPr/>
          <p:nvPr/>
        </p:nvSpPr>
        <p:spPr>
          <a:xfrm>
            <a:off x="6943725" y="2171700"/>
            <a:ext cx="192882" cy="7144"/>
          </a:xfrm>
          <a:custGeom>
            <a:avLst/>
            <a:gdLst/>
            <a:ahLst/>
            <a:cxnLst/>
            <a:rect l="0" t="0" r="0" b="0"/>
            <a:pathLst>
              <a:path w="192882" h="7144">
                <a:moveTo>
                  <a:pt x="0" y="7143"/>
                </a:moveTo>
                <a:lnTo>
                  <a:pt x="51109" y="7143"/>
                </a:lnTo>
                <a:lnTo>
                  <a:pt x="55504" y="6350"/>
                </a:lnTo>
                <a:lnTo>
                  <a:pt x="60814" y="5027"/>
                </a:lnTo>
                <a:lnTo>
                  <a:pt x="66737" y="3351"/>
                </a:lnTo>
                <a:lnTo>
                  <a:pt x="72272" y="2234"/>
                </a:lnTo>
                <a:lnTo>
                  <a:pt x="77550" y="1489"/>
                </a:lnTo>
                <a:lnTo>
                  <a:pt x="82656" y="992"/>
                </a:lnTo>
                <a:lnTo>
                  <a:pt x="88441" y="662"/>
                </a:lnTo>
                <a:lnTo>
                  <a:pt x="101220" y="294"/>
                </a:lnTo>
                <a:lnTo>
                  <a:pt x="133037" y="25"/>
                </a:lnTo>
                <a:lnTo>
                  <a:pt x="19288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7"/>
          <p:cNvSpPr/>
          <p:nvPr/>
        </p:nvSpPr>
        <p:spPr>
          <a:xfrm>
            <a:off x="6972300" y="2257425"/>
            <a:ext cx="178594" cy="7144"/>
          </a:xfrm>
          <a:custGeom>
            <a:avLst/>
            <a:gdLst/>
            <a:ahLst/>
            <a:cxnLst/>
            <a:rect l="0" t="0" r="0" b="0"/>
            <a:pathLst>
              <a:path w="178594" h="7144">
                <a:moveTo>
                  <a:pt x="0" y="7143"/>
                </a:moveTo>
                <a:lnTo>
                  <a:pt x="121653" y="7143"/>
                </a:lnTo>
                <a:lnTo>
                  <a:pt x="125552" y="6350"/>
                </a:lnTo>
                <a:lnTo>
                  <a:pt x="129739" y="5027"/>
                </a:lnTo>
                <a:lnTo>
                  <a:pt x="134118" y="3351"/>
                </a:lnTo>
                <a:lnTo>
                  <a:pt x="138624" y="2234"/>
                </a:lnTo>
                <a:lnTo>
                  <a:pt x="143216" y="1489"/>
                </a:lnTo>
                <a:lnTo>
                  <a:pt x="147864" y="992"/>
                </a:lnTo>
                <a:lnTo>
                  <a:pt x="151758" y="662"/>
                </a:lnTo>
                <a:lnTo>
                  <a:pt x="155147" y="441"/>
                </a:lnTo>
                <a:lnTo>
                  <a:pt x="161028" y="196"/>
                </a:lnTo>
                <a:lnTo>
                  <a:pt x="168803" y="58"/>
                </a:lnTo>
                <a:lnTo>
                  <a:pt x="17859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38"/>
          <p:cNvSpPr/>
          <p:nvPr/>
        </p:nvSpPr>
        <p:spPr>
          <a:xfrm>
            <a:off x="7222331" y="2007402"/>
            <a:ext cx="264280" cy="314012"/>
          </a:xfrm>
          <a:custGeom>
            <a:avLst/>
            <a:gdLst/>
            <a:ahLst/>
            <a:cxnLst/>
            <a:rect l="0" t="0" r="0" b="0"/>
            <a:pathLst>
              <a:path w="264280" h="314012">
                <a:moveTo>
                  <a:pt x="21431" y="92860"/>
                </a:moveTo>
                <a:lnTo>
                  <a:pt x="14290" y="92860"/>
                </a:lnTo>
                <a:lnTo>
                  <a:pt x="14288" y="89068"/>
                </a:lnTo>
                <a:lnTo>
                  <a:pt x="13494" y="87950"/>
                </a:lnTo>
                <a:lnTo>
                  <a:pt x="12171" y="87206"/>
                </a:lnTo>
                <a:lnTo>
                  <a:pt x="7438" y="85803"/>
                </a:lnTo>
                <a:lnTo>
                  <a:pt x="301" y="78869"/>
                </a:lnTo>
                <a:lnTo>
                  <a:pt x="3" y="69446"/>
                </a:lnTo>
                <a:lnTo>
                  <a:pt x="0" y="58224"/>
                </a:lnTo>
                <a:lnTo>
                  <a:pt x="4910" y="51652"/>
                </a:lnTo>
                <a:lnTo>
                  <a:pt x="6151" y="47293"/>
                </a:lnTo>
                <a:lnTo>
                  <a:pt x="8069" y="45813"/>
                </a:lnTo>
                <a:lnTo>
                  <a:pt x="14435" y="44169"/>
                </a:lnTo>
                <a:lnTo>
                  <a:pt x="20438" y="41322"/>
                </a:lnTo>
                <a:lnTo>
                  <a:pt x="23150" y="39451"/>
                </a:lnTo>
                <a:lnTo>
                  <a:pt x="24959" y="37410"/>
                </a:lnTo>
                <a:lnTo>
                  <a:pt x="26164" y="35256"/>
                </a:lnTo>
                <a:lnTo>
                  <a:pt x="26968" y="33026"/>
                </a:lnTo>
                <a:lnTo>
                  <a:pt x="29885" y="30746"/>
                </a:lnTo>
                <a:lnTo>
                  <a:pt x="34211" y="28432"/>
                </a:lnTo>
                <a:lnTo>
                  <a:pt x="39476" y="26095"/>
                </a:lnTo>
                <a:lnTo>
                  <a:pt x="49560" y="21383"/>
                </a:lnTo>
                <a:lnTo>
                  <a:pt x="54471" y="19015"/>
                </a:lnTo>
                <a:lnTo>
                  <a:pt x="62045" y="14267"/>
                </a:lnTo>
                <a:lnTo>
                  <a:pt x="65176" y="11890"/>
                </a:lnTo>
                <a:lnTo>
                  <a:pt x="68851" y="10305"/>
                </a:lnTo>
                <a:lnTo>
                  <a:pt x="72888" y="9248"/>
                </a:lnTo>
                <a:lnTo>
                  <a:pt x="77166" y="8544"/>
                </a:lnTo>
                <a:lnTo>
                  <a:pt x="81607" y="7280"/>
                </a:lnTo>
                <a:lnTo>
                  <a:pt x="86155" y="5644"/>
                </a:lnTo>
                <a:lnTo>
                  <a:pt x="90773" y="3760"/>
                </a:lnTo>
                <a:lnTo>
                  <a:pt x="98023" y="1666"/>
                </a:lnTo>
                <a:lnTo>
                  <a:pt x="103891" y="736"/>
                </a:lnTo>
                <a:lnTo>
                  <a:pt x="109144" y="322"/>
                </a:lnTo>
                <a:lnTo>
                  <a:pt x="116241" y="138"/>
                </a:lnTo>
                <a:lnTo>
                  <a:pt x="137808" y="0"/>
                </a:lnTo>
                <a:lnTo>
                  <a:pt x="140291" y="791"/>
                </a:lnTo>
                <a:lnTo>
                  <a:pt x="145166" y="3786"/>
                </a:lnTo>
                <a:lnTo>
                  <a:pt x="152374" y="9935"/>
                </a:lnTo>
                <a:lnTo>
                  <a:pt x="154763" y="11383"/>
                </a:lnTo>
                <a:lnTo>
                  <a:pt x="161919" y="14214"/>
                </a:lnTo>
                <a:lnTo>
                  <a:pt x="166685" y="17690"/>
                </a:lnTo>
                <a:lnTo>
                  <a:pt x="168274" y="19728"/>
                </a:lnTo>
                <a:lnTo>
                  <a:pt x="169332" y="21880"/>
                </a:lnTo>
                <a:lnTo>
                  <a:pt x="170038" y="24109"/>
                </a:lnTo>
                <a:lnTo>
                  <a:pt x="170823" y="30818"/>
                </a:lnTo>
                <a:lnTo>
                  <a:pt x="171171" y="38299"/>
                </a:lnTo>
                <a:lnTo>
                  <a:pt x="171367" y="46972"/>
                </a:lnTo>
                <a:lnTo>
                  <a:pt x="171413" y="52093"/>
                </a:lnTo>
                <a:lnTo>
                  <a:pt x="169317" y="59131"/>
                </a:lnTo>
                <a:lnTo>
                  <a:pt x="165740" y="66757"/>
                </a:lnTo>
                <a:lnTo>
                  <a:pt x="161503" y="72792"/>
                </a:lnTo>
                <a:lnTo>
                  <a:pt x="160057" y="76306"/>
                </a:lnTo>
                <a:lnTo>
                  <a:pt x="158448" y="84445"/>
                </a:lnTo>
                <a:lnTo>
                  <a:pt x="156432" y="88043"/>
                </a:lnTo>
                <a:lnTo>
                  <a:pt x="149958" y="94159"/>
                </a:lnTo>
                <a:lnTo>
                  <a:pt x="147598" y="96901"/>
                </a:lnTo>
                <a:lnTo>
                  <a:pt x="146023" y="99523"/>
                </a:lnTo>
                <a:lnTo>
                  <a:pt x="141691" y="109122"/>
                </a:lnTo>
                <a:lnTo>
                  <a:pt x="137586" y="116756"/>
                </a:lnTo>
                <a:lnTo>
                  <a:pt x="133116" y="122795"/>
                </a:lnTo>
                <a:lnTo>
                  <a:pt x="126367" y="128125"/>
                </a:lnTo>
                <a:lnTo>
                  <a:pt x="118869" y="132346"/>
                </a:lnTo>
                <a:lnTo>
                  <a:pt x="112891" y="134222"/>
                </a:lnTo>
                <a:lnTo>
                  <a:pt x="107589" y="137172"/>
                </a:lnTo>
                <a:lnTo>
                  <a:pt x="105063" y="139070"/>
                </a:lnTo>
                <a:lnTo>
                  <a:pt x="100140" y="141179"/>
                </a:lnTo>
                <a:lnTo>
                  <a:pt x="94305" y="142533"/>
                </a:lnTo>
                <a:lnTo>
                  <a:pt x="86844" y="148988"/>
                </a:lnTo>
                <a:lnTo>
                  <a:pt x="86471" y="148535"/>
                </a:lnTo>
                <a:lnTo>
                  <a:pt x="85727" y="142890"/>
                </a:lnTo>
                <a:lnTo>
                  <a:pt x="85726" y="139081"/>
                </a:lnTo>
                <a:lnTo>
                  <a:pt x="86519" y="137962"/>
                </a:lnTo>
                <a:lnTo>
                  <a:pt x="87842" y="137215"/>
                </a:lnTo>
                <a:lnTo>
                  <a:pt x="91428" y="136386"/>
                </a:lnTo>
                <a:lnTo>
                  <a:pt x="95668" y="136017"/>
                </a:lnTo>
                <a:lnTo>
                  <a:pt x="97910" y="135125"/>
                </a:lnTo>
                <a:lnTo>
                  <a:pt x="102518" y="132018"/>
                </a:lnTo>
                <a:lnTo>
                  <a:pt x="109328" y="130107"/>
                </a:lnTo>
                <a:lnTo>
                  <a:pt x="113366" y="129598"/>
                </a:lnTo>
                <a:lnTo>
                  <a:pt x="117647" y="128464"/>
                </a:lnTo>
                <a:lnTo>
                  <a:pt x="122087" y="126915"/>
                </a:lnTo>
                <a:lnTo>
                  <a:pt x="126635" y="125088"/>
                </a:lnTo>
                <a:lnTo>
                  <a:pt x="131255" y="123871"/>
                </a:lnTo>
                <a:lnTo>
                  <a:pt x="135922" y="123059"/>
                </a:lnTo>
                <a:lnTo>
                  <a:pt x="140621" y="122517"/>
                </a:lnTo>
                <a:lnTo>
                  <a:pt x="146134" y="122157"/>
                </a:lnTo>
                <a:lnTo>
                  <a:pt x="152192" y="121916"/>
                </a:lnTo>
                <a:lnTo>
                  <a:pt x="169977" y="121578"/>
                </a:lnTo>
                <a:lnTo>
                  <a:pt x="175230" y="121530"/>
                </a:lnTo>
                <a:lnTo>
                  <a:pt x="180321" y="122292"/>
                </a:lnTo>
                <a:lnTo>
                  <a:pt x="185302" y="123594"/>
                </a:lnTo>
                <a:lnTo>
                  <a:pt x="190209" y="125256"/>
                </a:lnTo>
                <a:lnTo>
                  <a:pt x="195068" y="127157"/>
                </a:lnTo>
                <a:lnTo>
                  <a:pt x="199896" y="129218"/>
                </a:lnTo>
                <a:lnTo>
                  <a:pt x="209492" y="133626"/>
                </a:lnTo>
                <a:lnTo>
                  <a:pt x="219049" y="138230"/>
                </a:lnTo>
                <a:lnTo>
                  <a:pt x="226472" y="142922"/>
                </a:lnTo>
                <a:lnTo>
                  <a:pt x="233210" y="147654"/>
                </a:lnTo>
                <a:lnTo>
                  <a:pt x="237229" y="150027"/>
                </a:lnTo>
                <a:lnTo>
                  <a:pt x="241497" y="152402"/>
                </a:lnTo>
                <a:lnTo>
                  <a:pt x="248355" y="159275"/>
                </a:lnTo>
                <a:lnTo>
                  <a:pt x="254049" y="167622"/>
                </a:lnTo>
                <a:lnTo>
                  <a:pt x="259225" y="176623"/>
                </a:lnTo>
                <a:lnTo>
                  <a:pt x="262055" y="185915"/>
                </a:lnTo>
                <a:lnTo>
                  <a:pt x="263312" y="195336"/>
                </a:lnTo>
                <a:lnTo>
                  <a:pt x="263871" y="204816"/>
                </a:lnTo>
                <a:lnTo>
                  <a:pt x="264120" y="212203"/>
                </a:lnTo>
                <a:lnTo>
                  <a:pt x="264260" y="222942"/>
                </a:lnTo>
                <a:lnTo>
                  <a:pt x="264279" y="227206"/>
                </a:lnTo>
                <a:lnTo>
                  <a:pt x="262185" y="236178"/>
                </a:lnTo>
                <a:lnTo>
                  <a:pt x="258607" y="244663"/>
                </a:lnTo>
                <a:lnTo>
                  <a:pt x="254372" y="251080"/>
                </a:lnTo>
                <a:lnTo>
                  <a:pt x="247727" y="258695"/>
                </a:lnTo>
                <a:lnTo>
                  <a:pt x="237178" y="269790"/>
                </a:lnTo>
                <a:lnTo>
                  <a:pt x="230824" y="275477"/>
                </a:lnTo>
                <a:lnTo>
                  <a:pt x="222710" y="280650"/>
                </a:lnTo>
                <a:lnTo>
                  <a:pt x="215928" y="285595"/>
                </a:lnTo>
                <a:lnTo>
                  <a:pt x="209474" y="290439"/>
                </a:lnTo>
                <a:lnTo>
                  <a:pt x="201315" y="295238"/>
                </a:lnTo>
                <a:lnTo>
                  <a:pt x="192396" y="300016"/>
                </a:lnTo>
                <a:lnTo>
                  <a:pt x="187795" y="302401"/>
                </a:lnTo>
                <a:lnTo>
                  <a:pt x="183141" y="303992"/>
                </a:lnTo>
                <a:lnTo>
                  <a:pt x="178449" y="305052"/>
                </a:lnTo>
                <a:lnTo>
                  <a:pt x="173736" y="305759"/>
                </a:lnTo>
                <a:lnTo>
                  <a:pt x="166380" y="306544"/>
                </a:lnTo>
                <a:lnTo>
                  <a:pt x="163308" y="306754"/>
                </a:lnTo>
                <a:lnTo>
                  <a:pt x="155661" y="309103"/>
                </a:lnTo>
                <a:lnTo>
                  <a:pt x="151398" y="310841"/>
                </a:lnTo>
                <a:lnTo>
                  <a:pt x="146970" y="311999"/>
                </a:lnTo>
                <a:lnTo>
                  <a:pt x="142430" y="312772"/>
                </a:lnTo>
                <a:lnTo>
                  <a:pt x="137816" y="313287"/>
                </a:lnTo>
                <a:lnTo>
                  <a:pt x="133152" y="313630"/>
                </a:lnTo>
                <a:lnTo>
                  <a:pt x="128455" y="313859"/>
                </a:lnTo>
                <a:lnTo>
                  <a:pt x="123737" y="314011"/>
                </a:lnTo>
                <a:lnTo>
                  <a:pt x="119003" y="313319"/>
                </a:lnTo>
                <a:lnTo>
                  <a:pt x="114260" y="312064"/>
                </a:lnTo>
                <a:lnTo>
                  <a:pt x="109512" y="310434"/>
                </a:lnTo>
                <a:lnTo>
                  <a:pt x="102118" y="308622"/>
                </a:lnTo>
                <a:lnTo>
                  <a:pt x="96186" y="307817"/>
                </a:lnTo>
                <a:lnTo>
                  <a:pt x="90904" y="307459"/>
                </a:lnTo>
                <a:lnTo>
                  <a:pt x="88384" y="306570"/>
                </a:lnTo>
                <a:lnTo>
                  <a:pt x="81044" y="302320"/>
                </a:lnTo>
                <a:lnTo>
                  <a:pt x="73843" y="299914"/>
                </a:lnTo>
                <a:lnTo>
                  <a:pt x="66682" y="295320"/>
                </a:lnTo>
                <a:lnTo>
                  <a:pt x="61915" y="293967"/>
                </a:lnTo>
                <a:lnTo>
                  <a:pt x="60327" y="292813"/>
                </a:lnTo>
                <a:lnTo>
                  <a:pt x="59268" y="291249"/>
                </a:lnTo>
                <a:lnTo>
                  <a:pt x="57568" y="286829"/>
                </a:lnTo>
                <a:lnTo>
                  <a:pt x="57274" y="282271"/>
                </a:lnTo>
                <a:lnTo>
                  <a:pt x="56439" y="281047"/>
                </a:lnTo>
                <a:lnTo>
                  <a:pt x="55088" y="280230"/>
                </a:lnTo>
                <a:lnTo>
                  <a:pt x="51010" y="278920"/>
                </a:lnTo>
                <a:lnTo>
                  <a:pt x="50675" y="278019"/>
                </a:lnTo>
                <a:lnTo>
                  <a:pt x="50006" y="27145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39"/>
          <p:cNvSpPr/>
          <p:nvPr/>
        </p:nvSpPr>
        <p:spPr>
          <a:xfrm>
            <a:off x="7536684" y="2121789"/>
            <a:ext cx="278579" cy="392716"/>
          </a:xfrm>
          <a:custGeom>
            <a:avLst/>
            <a:gdLst/>
            <a:ahLst/>
            <a:cxnLst/>
            <a:rect l="0" t="0" r="0" b="0"/>
            <a:pathLst>
              <a:path w="278579" h="392716">
                <a:moveTo>
                  <a:pt x="157134" y="57054"/>
                </a:moveTo>
                <a:lnTo>
                  <a:pt x="150983" y="57054"/>
                </a:lnTo>
                <a:lnTo>
                  <a:pt x="150652" y="56261"/>
                </a:lnTo>
                <a:lnTo>
                  <a:pt x="150077" y="50903"/>
                </a:lnTo>
                <a:lnTo>
                  <a:pt x="149256" y="50573"/>
                </a:lnTo>
                <a:lnTo>
                  <a:pt x="146224" y="50205"/>
                </a:lnTo>
                <a:lnTo>
                  <a:pt x="145099" y="49313"/>
                </a:lnTo>
                <a:lnTo>
                  <a:pt x="144347" y="47925"/>
                </a:lnTo>
                <a:lnTo>
                  <a:pt x="143143" y="43785"/>
                </a:lnTo>
                <a:lnTo>
                  <a:pt x="139142" y="39276"/>
                </a:lnTo>
                <a:lnTo>
                  <a:pt x="137996" y="37265"/>
                </a:lnTo>
                <a:lnTo>
                  <a:pt x="136722" y="32913"/>
                </a:lnTo>
                <a:lnTo>
                  <a:pt x="135589" y="31435"/>
                </a:lnTo>
                <a:lnTo>
                  <a:pt x="134040" y="30450"/>
                </a:lnTo>
                <a:lnTo>
                  <a:pt x="132213" y="29793"/>
                </a:lnTo>
                <a:lnTo>
                  <a:pt x="130995" y="28561"/>
                </a:lnTo>
                <a:lnTo>
                  <a:pt x="130183" y="26946"/>
                </a:lnTo>
                <a:lnTo>
                  <a:pt x="128880" y="22444"/>
                </a:lnTo>
                <a:lnTo>
                  <a:pt x="124862" y="17872"/>
                </a:lnTo>
                <a:lnTo>
                  <a:pt x="122920" y="16645"/>
                </a:lnTo>
                <a:lnTo>
                  <a:pt x="116393" y="14125"/>
                </a:lnTo>
                <a:lnTo>
                  <a:pt x="108505" y="8137"/>
                </a:lnTo>
                <a:lnTo>
                  <a:pt x="103744" y="3578"/>
                </a:lnTo>
                <a:lnTo>
                  <a:pt x="100904" y="2354"/>
                </a:lnTo>
                <a:lnTo>
                  <a:pt x="93513" y="993"/>
                </a:lnTo>
                <a:lnTo>
                  <a:pt x="87055" y="388"/>
                </a:lnTo>
                <a:lnTo>
                  <a:pt x="78955" y="48"/>
                </a:lnTo>
                <a:lnTo>
                  <a:pt x="76440" y="0"/>
                </a:lnTo>
                <a:lnTo>
                  <a:pt x="73970" y="762"/>
                </a:lnTo>
                <a:lnTo>
                  <a:pt x="69108" y="3725"/>
                </a:lnTo>
                <a:lnTo>
                  <a:pt x="62184" y="5571"/>
                </a:lnTo>
                <a:lnTo>
                  <a:pt x="58115" y="6064"/>
                </a:lnTo>
                <a:lnTo>
                  <a:pt x="54610" y="7185"/>
                </a:lnTo>
                <a:lnTo>
                  <a:pt x="48597" y="10549"/>
                </a:lnTo>
                <a:lnTo>
                  <a:pt x="40749" y="16905"/>
                </a:lnTo>
                <a:lnTo>
                  <a:pt x="38269" y="18382"/>
                </a:lnTo>
                <a:lnTo>
                  <a:pt x="33397" y="20023"/>
                </a:lnTo>
                <a:lnTo>
                  <a:pt x="30987" y="22048"/>
                </a:lnTo>
                <a:lnTo>
                  <a:pt x="21415" y="34588"/>
                </a:lnTo>
                <a:lnTo>
                  <a:pt x="16646" y="40719"/>
                </a:lnTo>
                <a:lnTo>
                  <a:pt x="10292" y="52303"/>
                </a:lnTo>
                <a:lnTo>
                  <a:pt x="7263" y="61908"/>
                </a:lnTo>
                <a:lnTo>
                  <a:pt x="3741" y="70059"/>
                </a:lnTo>
                <a:lnTo>
                  <a:pt x="1647" y="78974"/>
                </a:lnTo>
                <a:lnTo>
                  <a:pt x="469" y="90801"/>
                </a:lnTo>
                <a:lnTo>
                  <a:pt x="119" y="101449"/>
                </a:lnTo>
                <a:lnTo>
                  <a:pt x="0" y="115477"/>
                </a:lnTo>
                <a:lnTo>
                  <a:pt x="784" y="118228"/>
                </a:lnTo>
                <a:lnTo>
                  <a:pt x="4886" y="125892"/>
                </a:lnTo>
                <a:lnTo>
                  <a:pt x="6125" y="130776"/>
                </a:lnTo>
                <a:lnTo>
                  <a:pt x="7249" y="132396"/>
                </a:lnTo>
                <a:lnTo>
                  <a:pt x="8791" y="133476"/>
                </a:lnTo>
                <a:lnTo>
                  <a:pt x="12624" y="134676"/>
                </a:lnTo>
                <a:lnTo>
                  <a:pt x="16972" y="135209"/>
                </a:lnTo>
                <a:lnTo>
                  <a:pt x="19243" y="136145"/>
                </a:lnTo>
                <a:lnTo>
                  <a:pt x="26231" y="140461"/>
                </a:lnTo>
                <a:lnTo>
                  <a:pt x="30957" y="141749"/>
                </a:lnTo>
                <a:lnTo>
                  <a:pt x="37820" y="140205"/>
                </a:lnTo>
                <a:lnTo>
                  <a:pt x="46162" y="137666"/>
                </a:lnTo>
                <a:lnTo>
                  <a:pt x="50609" y="136989"/>
                </a:lnTo>
                <a:lnTo>
                  <a:pt x="55161" y="136538"/>
                </a:lnTo>
                <a:lnTo>
                  <a:pt x="59784" y="135443"/>
                </a:lnTo>
                <a:lnTo>
                  <a:pt x="64453" y="133920"/>
                </a:lnTo>
                <a:lnTo>
                  <a:pt x="73080" y="130904"/>
                </a:lnTo>
                <a:lnTo>
                  <a:pt x="79560" y="129564"/>
                </a:lnTo>
                <a:lnTo>
                  <a:pt x="87203" y="126852"/>
                </a:lnTo>
                <a:lnTo>
                  <a:pt x="91464" y="125017"/>
                </a:lnTo>
                <a:lnTo>
                  <a:pt x="95891" y="122206"/>
                </a:lnTo>
                <a:lnTo>
                  <a:pt x="100431" y="118745"/>
                </a:lnTo>
                <a:lnTo>
                  <a:pt x="108914" y="111460"/>
                </a:lnTo>
                <a:lnTo>
                  <a:pt x="115331" y="105576"/>
                </a:lnTo>
                <a:lnTo>
                  <a:pt x="123405" y="97801"/>
                </a:lnTo>
                <a:lnTo>
                  <a:pt x="138049" y="83271"/>
                </a:lnTo>
                <a:lnTo>
                  <a:pt x="139649" y="80882"/>
                </a:lnTo>
                <a:lnTo>
                  <a:pt x="141425" y="76111"/>
                </a:lnTo>
                <a:lnTo>
                  <a:pt x="142426" y="68963"/>
                </a:lnTo>
                <a:lnTo>
                  <a:pt x="143360" y="66581"/>
                </a:lnTo>
                <a:lnTo>
                  <a:pt x="147673" y="59436"/>
                </a:lnTo>
                <a:lnTo>
                  <a:pt x="148960" y="54673"/>
                </a:lnTo>
                <a:lnTo>
                  <a:pt x="149685" y="47529"/>
                </a:lnTo>
                <a:lnTo>
                  <a:pt x="148994" y="45148"/>
                </a:lnTo>
                <a:lnTo>
                  <a:pt x="143813" y="37034"/>
                </a:lnTo>
                <a:lnTo>
                  <a:pt x="135798" y="28577"/>
                </a:lnTo>
                <a:lnTo>
                  <a:pt x="135731" y="32301"/>
                </a:lnTo>
                <a:lnTo>
                  <a:pt x="134928" y="34202"/>
                </a:lnTo>
                <a:lnTo>
                  <a:pt x="130799" y="40670"/>
                </a:lnTo>
                <a:lnTo>
                  <a:pt x="129555" y="45275"/>
                </a:lnTo>
                <a:lnTo>
                  <a:pt x="130017" y="47614"/>
                </a:lnTo>
                <a:lnTo>
                  <a:pt x="133665" y="55492"/>
                </a:lnTo>
                <a:lnTo>
                  <a:pt x="135100" y="67527"/>
                </a:lnTo>
                <a:lnTo>
                  <a:pt x="135436" y="76526"/>
                </a:lnTo>
                <a:lnTo>
                  <a:pt x="135650" y="95238"/>
                </a:lnTo>
                <a:lnTo>
                  <a:pt x="135703" y="208182"/>
                </a:lnTo>
                <a:lnTo>
                  <a:pt x="136497" y="214956"/>
                </a:lnTo>
                <a:lnTo>
                  <a:pt x="137819" y="221853"/>
                </a:lnTo>
                <a:lnTo>
                  <a:pt x="139496" y="228833"/>
                </a:lnTo>
                <a:lnTo>
                  <a:pt x="141357" y="240821"/>
                </a:lnTo>
                <a:lnTo>
                  <a:pt x="142979" y="252235"/>
                </a:lnTo>
                <a:lnTo>
                  <a:pt x="144522" y="258612"/>
                </a:lnTo>
                <a:lnTo>
                  <a:pt x="146346" y="265245"/>
                </a:lnTo>
                <a:lnTo>
                  <a:pt x="148370" y="276848"/>
                </a:lnTo>
                <a:lnTo>
                  <a:pt x="149270" y="287297"/>
                </a:lnTo>
                <a:lnTo>
                  <a:pt x="149670" y="297232"/>
                </a:lnTo>
                <a:lnTo>
                  <a:pt x="151965" y="306940"/>
                </a:lnTo>
                <a:lnTo>
                  <a:pt x="155630" y="316546"/>
                </a:lnTo>
                <a:lnTo>
                  <a:pt x="159905" y="326107"/>
                </a:lnTo>
                <a:lnTo>
                  <a:pt x="166775" y="340414"/>
                </a:lnTo>
                <a:lnTo>
                  <a:pt x="169357" y="347828"/>
                </a:lnTo>
                <a:lnTo>
                  <a:pt x="171298" y="354562"/>
                </a:lnTo>
                <a:lnTo>
                  <a:pt x="176852" y="366485"/>
                </a:lnTo>
                <a:lnTo>
                  <a:pt x="181244" y="372644"/>
                </a:lnTo>
                <a:lnTo>
                  <a:pt x="183526" y="374603"/>
                </a:lnTo>
                <a:lnTo>
                  <a:pt x="185842" y="375910"/>
                </a:lnTo>
                <a:lnTo>
                  <a:pt x="188178" y="376781"/>
                </a:lnTo>
                <a:lnTo>
                  <a:pt x="189736" y="378155"/>
                </a:lnTo>
                <a:lnTo>
                  <a:pt x="190776" y="379866"/>
                </a:lnTo>
                <a:lnTo>
                  <a:pt x="191469" y="381799"/>
                </a:lnTo>
                <a:lnTo>
                  <a:pt x="192724" y="383088"/>
                </a:lnTo>
                <a:lnTo>
                  <a:pt x="194354" y="383948"/>
                </a:lnTo>
                <a:lnTo>
                  <a:pt x="196236" y="384521"/>
                </a:lnTo>
                <a:lnTo>
                  <a:pt x="197488" y="385697"/>
                </a:lnTo>
                <a:lnTo>
                  <a:pt x="198325" y="387274"/>
                </a:lnTo>
                <a:lnTo>
                  <a:pt x="199667" y="391717"/>
                </a:lnTo>
                <a:lnTo>
                  <a:pt x="200570" y="392081"/>
                </a:lnTo>
                <a:lnTo>
                  <a:pt x="206119" y="392715"/>
                </a:lnTo>
                <a:lnTo>
                  <a:pt x="206459" y="391953"/>
                </a:lnTo>
                <a:lnTo>
                  <a:pt x="207006" y="385027"/>
                </a:lnTo>
                <a:lnTo>
                  <a:pt x="207114" y="379808"/>
                </a:lnTo>
                <a:lnTo>
                  <a:pt x="212045" y="368164"/>
                </a:lnTo>
                <a:lnTo>
                  <a:pt x="213289" y="362542"/>
                </a:lnTo>
                <a:lnTo>
                  <a:pt x="213990" y="351122"/>
                </a:lnTo>
                <a:lnTo>
                  <a:pt x="214882" y="347556"/>
                </a:lnTo>
                <a:lnTo>
                  <a:pt x="219135" y="337950"/>
                </a:lnTo>
                <a:lnTo>
                  <a:pt x="220409" y="329799"/>
                </a:lnTo>
                <a:lnTo>
                  <a:pt x="219955" y="326197"/>
                </a:lnTo>
                <a:lnTo>
                  <a:pt x="218859" y="323001"/>
                </a:lnTo>
                <a:lnTo>
                  <a:pt x="217334" y="320077"/>
                </a:lnTo>
                <a:lnTo>
                  <a:pt x="215639" y="312595"/>
                </a:lnTo>
                <a:lnTo>
                  <a:pt x="214687" y="301574"/>
                </a:lnTo>
                <a:lnTo>
                  <a:pt x="214552" y="298649"/>
                </a:lnTo>
                <a:lnTo>
                  <a:pt x="213669" y="295905"/>
                </a:lnTo>
                <a:lnTo>
                  <a:pt x="210571" y="290739"/>
                </a:lnTo>
                <a:lnTo>
                  <a:pt x="202115" y="280162"/>
                </a:lnTo>
                <a:lnTo>
                  <a:pt x="195156" y="268857"/>
                </a:lnTo>
                <a:lnTo>
                  <a:pt x="188067" y="260128"/>
                </a:lnTo>
                <a:lnTo>
                  <a:pt x="183318" y="254995"/>
                </a:lnTo>
                <a:lnTo>
                  <a:pt x="176445" y="250067"/>
                </a:lnTo>
                <a:lnTo>
                  <a:pt x="168891" y="246025"/>
                </a:lnTo>
                <a:lnTo>
                  <a:pt x="162889" y="244229"/>
                </a:lnTo>
                <a:lnTo>
                  <a:pt x="155459" y="241314"/>
                </a:lnTo>
                <a:lnTo>
                  <a:pt x="147658" y="238166"/>
                </a:lnTo>
                <a:lnTo>
                  <a:pt x="141546" y="236767"/>
                </a:lnTo>
                <a:lnTo>
                  <a:pt x="133641" y="235980"/>
                </a:lnTo>
                <a:lnTo>
                  <a:pt x="126273" y="235746"/>
                </a:lnTo>
                <a:lnTo>
                  <a:pt x="119062" y="235677"/>
                </a:lnTo>
                <a:lnTo>
                  <a:pt x="116672" y="234874"/>
                </a:lnTo>
                <a:lnTo>
                  <a:pt x="108542" y="229500"/>
                </a:lnTo>
                <a:lnTo>
                  <a:pt x="108071" y="229962"/>
                </a:lnTo>
                <a:lnTo>
                  <a:pt x="107547" y="232592"/>
                </a:lnTo>
                <a:lnTo>
                  <a:pt x="108201" y="233611"/>
                </a:lnTo>
                <a:lnTo>
                  <a:pt x="109431" y="234290"/>
                </a:lnTo>
                <a:lnTo>
                  <a:pt x="113316" y="235380"/>
                </a:lnTo>
                <a:lnTo>
                  <a:pt x="121917" y="235613"/>
                </a:lnTo>
                <a:lnTo>
                  <a:pt x="141906" y="235646"/>
                </a:lnTo>
                <a:lnTo>
                  <a:pt x="146188" y="234853"/>
                </a:lnTo>
                <a:lnTo>
                  <a:pt x="150631" y="233530"/>
                </a:lnTo>
                <a:lnTo>
                  <a:pt x="155180" y="231855"/>
                </a:lnTo>
                <a:lnTo>
                  <a:pt x="159800" y="230738"/>
                </a:lnTo>
                <a:lnTo>
                  <a:pt x="164468" y="229994"/>
                </a:lnTo>
                <a:lnTo>
                  <a:pt x="169168" y="229497"/>
                </a:lnTo>
                <a:lnTo>
                  <a:pt x="174681" y="228372"/>
                </a:lnTo>
                <a:lnTo>
                  <a:pt x="180739" y="226829"/>
                </a:lnTo>
                <a:lnTo>
                  <a:pt x="187158" y="225006"/>
                </a:lnTo>
                <a:lnTo>
                  <a:pt x="193025" y="222997"/>
                </a:lnTo>
                <a:lnTo>
                  <a:pt x="198524" y="220864"/>
                </a:lnTo>
                <a:lnTo>
                  <a:pt x="203777" y="218648"/>
                </a:lnTo>
                <a:lnTo>
                  <a:pt x="209661" y="216377"/>
                </a:lnTo>
                <a:lnTo>
                  <a:pt x="222549" y="211737"/>
                </a:lnTo>
                <a:lnTo>
                  <a:pt x="228524" y="209389"/>
                </a:lnTo>
                <a:lnTo>
                  <a:pt x="234097" y="207029"/>
                </a:lnTo>
                <a:lnTo>
                  <a:pt x="244521" y="202291"/>
                </a:lnTo>
                <a:lnTo>
                  <a:pt x="254446" y="197539"/>
                </a:lnTo>
                <a:lnTo>
                  <a:pt x="262032" y="192782"/>
                </a:lnTo>
                <a:lnTo>
                  <a:pt x="268049" y="188815"/>
                </a:lnTo>
                <a:lnTo>
                  <a:pt x="276263" y="186268"/>
                </a:lnTo>
                <a:lnTo>
                  <a:pt x="277035" y="186060"/>
                </a:lnTo>
                <a:lnTo>
                  <a:pt x="277549" y="185127"/>
                </a:lnTo>
                <a:lnTo>
                  <a:pt x="278566" y="178588"/>
                </a:lnTo>
                <a:lnTo>
                  <a:pt x="278578" y="18564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40"/>
          <p:cNvSpPr/>
          <p:nvPr/>
        </p:nvSpPr>
        <p:spPr>
          <a:xfrm>
            <a:off x="6629488" y="2544197"/>
            <a:ext cx="328525" cy="291864"/>
          </a:xfrm>
          <a:custGeom>
            <a:avLst/>
            <a:gdLst/>
            <a:ahLst/>
            <a:cxnLst/>
            <a:rect l="0" t="0" r="0" b="0"/>
            <a:pathLst>
              <a:path w="328525" h="291864">
                <a:moveTo>
                  <a:pt x="171362" y="127565"/>
                </a:moveTo>
                <a:lnTo>
                  <a:pt x="167569" y="127565"/>
                </a:lnTo>
                <a:lnTo>
                  <a:pt x="166452" y="126771"/>
                </a:lnTo>
                <a:lnTo>
                  <a:pt x="165708" y="125448"/>
                </a:lnTo>
                <a:lnTo>
                  <a:pt x="164305" y="120715"/>
                </a:lnTo>
                <a:lnTo>
                  <a:pt x="158075" y="114296"/>
                </a:lnTo>
                <a:lnTo>
                  <a:pt x="157519" y="111614"/>
                </a:lnTo>
                <a:lnTo>
                  <a:pt x="157370" y="109787"/>
                </a:lnTo>
                <a:lnTo>
                  <a:pt x="156478" y="108569"/>
                </a:lnTo>
                <a:lnTo>
                  <a:pt x="155090" y="107757"/>
                </a:lnTo>
                <a:lnTo>
                  <a:pt x="151429" y="106855"/>
                </a:lnTo>
                <a:lnTo>
                  <a:pt x="147157" y="106454"/>
                </a:lnTo>
                <a:lnTo>
                  <a:pt x="144907" y="105554"/>
                </a:lnTo>
                <a:lnTo>
                  <a:pt x="137946" y="101288"/>
                </a:lnTo>
                <a:lnTo>
                  <a:pt x="133227" y="100011"/>
                </a:lnTo>
                <a:lnTo>
                  <a:pt x="123468" y="99124"/>
                </a:lnTo>
                <a:lnTo>
                  <a:pt x="114188" y="99017"/>
                </a:lnTo>
                <a:lnTo>
                  <a:pt x="68969" y="98990"/>
                </a:lnTo>
                <a:lnTo>
                  <a:pt x="62089" y="101107"/>
                </a:lnTo>
                <a:lnTo>
                  <a:pt x="52322" y="105141"/>
                </a:lnTo>
                <a:lnTo>
                  <a:pt x="44689" y="110847"/>
                </a:lnTo>
                <a:lnTo>
                  <a:pt x="37874" y="113351"/>
                </a:lnTo>
                <a:lnTo>
                  <a:pt x="28459" y="120906"/>
                </a:lnTo>
                <a:lnTo>
                  <a:pt x="21335" y="127709"/>
                </a:lnTo>
                <a:lnTo>
                  <a:pt x="18956" y="130042"/>
                </a:lnTo>
                <a:lnTo>
                  <a:pt x="17371" y="132391"/>
                </a:lnTo>
                <a:lnTo>
                  <a:pt x="10825" y="148035"/>
                </a:lnTo>
                <a:lnTo>
                  <a:pt x="8730" y="154654"/>
                </a:lnTo>
                <a:lnTo>
                  <a:pt x="7552" y="162844"/>
                </a:lnTo>
                <a:lnTo>
                  <a:pt x="7276" y="168644"/>
                </a:lnTo>
                <a:lnTo>
                  <a:pt x="7154" y="176514"/>
                </a:lnTo>
                <a:lnTo>
                  <a:pt x="6327" y="180041"/>
                </a:lnTo>
                <a:lnTo>
                  <a:pt x="2166" y="188798"/>
                </a:lnTo>
                <a:lnTo>
                  <a:pt x="913" y="193938"/>
                </a:lnTo>
                <a:lnTo>
                  <a:pt x="356" y="200985"/>
                </a:lnTo>
                <a:lnTo>
                  <a:pt x="109" y="208615"/>
                </a:lnTo>
                <a:lnTo>
                  <a:pt x="0" y="214652"/>
                </a:lnTo>
                <a:lnTo>
                  <a:pt x="764" y="217373"/>
                </a:lnTo>
                <a:lnTo>
                  <a:pt x="4838" y="225789"/>
                </a:lnTo>
                <a:lnTo>
                  <a:pt x="6070" y="233662"/>
                </a:lnTo>
                <a:lnTo>
                  <a:pt x="7192" y="237190"/>
                </a:lnTo>
                <a:lnTo>
                  <a:pt x="11770" y="245948"/>
                </a:lnTo>
                <a:lnTo>
                  <a:pt x="14273" y="253570"/>
                </a:lnTo>
                <a:lnTo>
                  <a:pt x="19689" y="260855"/>
                </a:lnTo>
                <a:lnTo>
                  <a:pt x="24047" y="265651"/>
                </a:lnTo>
                <a:lnTo>
                  <a:pt x="25527" y="268041"/>
                </a:lnTo>
                <a:lnTo>
                  <a:pt x="27172" y="272813"/>
                </a:lnTo>
                <a:lnTo>
                  <a:pt x="29197" y="275197"/>
                </a:lnTo>
                <a:lnTo>
                  <a:pt x="35681" y="279963"/>
                </a:lnTo>
                <a:lnTo>
                  <a:pt x="41738" y="282610"/>
                </a:lnTo>
                <a:lnTo>
                  <a:pt x="44465" y="283316"/>
                </a:lnTo>
                <a:lnTo>
                  <a:pt x="49611" y="286217"/>
                </a:lnTo>
                <a:lnTo>
                  <a:pt x="52094" y="288102"/>
                </a:lnTo>
                <a:lnTo>
                  <a:pt x="56971" y="290196"/>
                </a:lnTo>
                <a:lnTo>
                  <a:pt x="64179" y="291375"/>
                </a:lnTo>
                <a:lnTo>
                  <a:pt x="73726" y="291773"/>
                </a:lnTo>
                <a:lnTo>
                  <a:pt x="88017" y="291863"/>
                </a:lnTo>
                <a:lnTo>
                  <a:pt x="94896" y="289751"/>
                </a:lnTo>
                <a:lnTo>
                  <a:pt x="102452" y="286960"/>
                </a:lnTo>
                <a:lnTo>
                  <a:pt x="108456" y="285720"/>
                </a:lnTo>
                <a:lnTo>
                  <a:pt x="113770" y="283052"/>
                </a:lnTo>
                <a:lnTo>
                  <a:pt x="116299" y="281229"/>
                </a:lnTo>
                <a:lnTo>
                  <a:pt x="117984" y="278427"/>
                </a:lnTo>
                <a:lnTo>
                  <a:pt x="119857" y="271079"/>
                </a:lnTo>
                <a:lnTo>
                  <a:pt x="122806" y="264639"/>
                </a:lnTo>
                <a:lnTo>
                  <a:pt x="126763" y="258336"/>
                </a:lnTo>
                <a:lnTo>
                  <a:pt x="131167" y="250244"/>
                </a:lnTo>
                <a:lnTo>
                  <a:pt x="142824" y="227427"/>
                </a:lnTo>
                <a:lnTo>
                  <a:pt x="152319" y="208498"/>
                </a:lnTo>
                <a:lnTo>
                  <a:pt x="153904" y="203745"/>
                </a:lnTo>
                <a:lnTo>
                  <a:pt x="154961" y="198989"/>
                </a:lnTo>
                <a:lnTo>
                  <a:pt x="155666" y="194231"/>
                </a:lnTo>
                <a:lnTo>
                  <a:pt x="156929" y="189472"/>
                </a:lnTo>
                <a:lnTo>
                  <a:pt x="158565" y="184711"/>
                </a:lnTo>
                <a:lnTo>
                  <a:pt x="160449" y="179950"/>
                </a:lnTo>
                <a:lnTo>
                  <a:pt x="161706" y="175188"/>
                </a:lnTo>
                <a:lnTo>
                  <a:pt x="162543" y="170426"/>
                </a:lnTo>
                <a:lnTo>
                  <a:pt x="163101" y="165664"/>
                </a:lnTo>
                <a:lnTo>
                  <a:pt x="163474" y="160902"/>
                </a:lnTo>
                <a:lnTo>
                  <a:pt x="163722" y="156140"/>
                </a:lnTo>
                <a:lnTo>
                  <a:pt x="163997" y="146615"/>
                </a:lnTo>
                <a:lnTo>
                  <a:pt x="164205" y="113278"/>
                </a:lnTo>
                <a:lnTo>
                  <a:pt x="164217" y="79940"/>
                </a:lnTo>
                <a:lnTo>
                  <a:pt x="163424" y="75971"/>
                </a:lnTo>
                <a:lnTo>
                  <a:pt x="160425" y="69445"/>
                </a:lnTo>
                <a:lnTo>
                  <a:pt x="158564" y="61782"/>
                </a:lnTo>
                <a:lnTo>
                  <a:pt x="157736" y="53878"/>
                </a:lnTo>
                <a:lnTo>
                  <a:pt x="157369" y="47719"/>
                </a:lnTo>
                <a:lnTo>
                  <a:pt x="156476" y="44966"/>
                </a:lnTo>
                <a:lnTo>
                  <a:pt x="152223" y="37298"/>
                </a:lnTo>
                <a:lnTo>
                  <a:pt x="150950" y="32413"/>
                </a:lnTo>
                <a:lnTo>
                  <a:pt x="150232" y="25200"/>
                </a:lnTo>
                <a:lnTo>
                  <a:pt x="150019" y="18036"/>
                </a:lnTo>
                <a:lnTo>
                  <a:pt x="149196" y="16446"/>
                </a:lnTo>
                <a:lnTo>
                  <a:pt x="147854" y="15386"/>
                </a:lnTo>
                <a:lnTo>
                  <a:pt x="146165" y="14679"/>
                </a:lnTo>
                <a:lnTo>
                  <a:pt x="145038" y="13414"/>
                </a:lnTo>
                <a:lnTo>
                  <a:pt x="144288" y="11777"/>
                </a:lnTo>
                <a:lnTo>
                  <a:pt x="143788" y="9892"/>
                </a:lnTo>
                <a:lnTo>
                  <a:pt x="142660" y="8635"/>
                </a:lnTo>
                <a:lnTo>
                  <a:pt x="141115" y="7797"/>
                </a:lnTo>
                <a:lnTo>
                  <a:pt x="136724" y="6452"/>
                </a:lnTo>
                <a:lnTo>
                  <a:pt x="136364" y="5548"/>
                </a:lnTo>
                <a:lnTo>
                  <a:pt x="135738" y="0"/>
                </a:lnTo>
                <a:lnTo>
                  <a:pt x="135651" y="5218"/>
                </a:lnTo>
                <a:lnTo>
                  <a:pt x="141794" y="12193"/>
                </a:lnTo>
                <a:lnTo>
                  <a:pt x="142345" y="14905"/>
                </a:lnTo>
                <a:lnTo>
                  <a:pt x="142656" y="23011"/>
                </a:lnTo>
                <a:lnTo>
                  <a:pt x="142700" y="26907"/>
                </a:lnTo>
                <a:lnTo>
                  <a:pt x="143522" y="30297"/>
                </a:lnTo>
                <a:lnTo>
                  <a:pt x="147679" y="38861"/>
                </a:lnTo>
                <a:lnTo>
                  <a:pt x="150057" y="47219"/>
                </a:lnTo>
                <a:lnTo>
                  <a:pt x="153426" y="55079"/>
                </a:lnTo>
                <a:lnTo>
                  <a:pt x="155453" y="61747"/>
                </a:lnTo>
                <a:lnTo>
                  <a:pt x="156354" y="68150"/>
                </a:lnTo>
                <a:lnTo>
                  <a:pt x="156754" y="76288"/>
                </a:lnTo>
                <a:lnTo>
                  <a:pt x="159049" y="85196"/>
                </a:lnTo>
                <a:lnTo>
                  <a:pt x="160771" y="89794"/>
                </a:lnTo>
                <a:lnTo>
                  <a:pt x="161920" y="94447"/>
                </a:lnTo>
                <a:lnTo>
                  <a:pt x="162686" y="99136"/>
                </a:lnTo>
                <a:lnTo>
                  <a:pt x="163197" y="103850"/>
                </a:lnTo>
                <a:lnTo>
                  <a:pt x="164331" y="108580"/>
                </a:lnTo>
                <a:lnTo>
                  <a:pt x="165880" y="113321"/>
                </a:lnTo>
                <a:lnTo>
                  <a:pt x="167707" y="118069"/>
                </a:lnTo>
                <a:lnTo>
                  <a:pt x="169720" y="122822"/>
                </a:lnTo>
                <a:lnTo>
                  <a:pt x="171854" y="127578"/>
                </a:lnTo>
                <a:lnTo>
                  <a:pt x="176343" y="137096"/>
                </a:lnTo>
                <a:lnTo>
                  <a:pt x="180984" y="146618"/>
                </a:lnTo>
                <a:lnTo>
                  <a:pt x="182539" y="151379"/>
                </a:lnTo>
                <a:lnTo>
                  <a:pt x="183575" y="156141"/>
                </a:lnTo>
                <a:lnTo>
                  <a:pt x="184267" y="160903"/>
                </a:lnTo>
                <a:lnTo>
                  <a:pt x="185521" y="165666"/>
                </a:lnTo>
                <a:lnTo>
                  <a:pt x="187151" y="170428"/>
                </a:lnTo>
                <a:lnTo>
                  <a:pt x="189032" y="175190"/>
                </a:lnTo>
                <a:lnTo>
                  <a:pt x="191079" y="179953"/>
                </a:lnTo>
                <a:lnTo>
                  <a:pt x="195471" y="189478"/>
                </a:lnTo>
                <a:lnTo>
                  <a:pt x="197952" y="196886"/>
                </a:lnTo>
                <a:lnTo>
                  <a:pt x="199848" y="203618"/>
                </a:lnTo>
                <a:lnTo>
                  <a:pt x="203337" y="211902"/>
                </a:lnTo>
                <a:lnTo>
                  <a:pt x="207533" y="220875"/>
                </a:lnTo>
                <a:lnTo>
                  <a:pt x="212044" y="229361"/>
                </a:lnTo>
                <a:lnTo>
                  <a:pt x="216694" y="235779"/>
                </a:lnTo>
                <a:lnTo>
                  <a:pt x="219291" y="241277"/>
                </a:lnTo>
                <a:lnTo>
                  <a:pt x="221239" y="247160"/>
                </a:lnTo>
                <a:lnTo>
                  <a:pt x="224750" y="255066"/>
                </a:lnTo>
                <a:lnTo>
                  <a:pt x="228956" y="261755"/>
                </a:lnTo>
                <a:lnTo>
                  <a:pt x="235787" y="269983"/>
                </a:lnTo>
                <a:lnTo>
                  <a:pt x="238124" y="272517"/>
                </a:lnTo>
                <a:lnTo>
                  <a:pt x="240477" y="274206"/>
                </a:lnTo>
                <a:lnTo>
                  <a:pt x="247579" y="277377"/>
                </a:lnTo>
                <a:lnTo>
                  <a:pt x="254711" y="282197"/>
                </a:lnTo>
                <a:lnTo>
                  <a:pt x="259470" y="283603"/>
                </a:lnTo>
                <a:lnTo>
                  <a:pt x="268994" y="284505"/>
                </a:lnTo>
                <a:lnTo>
                  <a:pt x="278371" y="284708"/>
                </a:lnTo>
                <a:lnTo>
                  <a:pt x="295274" y="284727"/>
                </a:lnTo>
                <a:lnTo>
                  <a:pt x="296832" y="283933"/>
                </a:lnTo>
                <a:lnTo>
                  <a:pt x="297872" y="282611"/>
                </a:lnTo>
                <a:lnTo>
                  <a:pt x="298564" y="280935"/>
                </a:lnTo>
                <a:lnTo>
                  <a:pt x="299819" y="279818"/>
                </a:lnTo>
                <a:lnTo>
                  <a:pt x="301450" y="279073"/>
                </a:lnTo>
                <a:lnTo>
                  <a:pt x="303331" y="278577"/>
                </a:lnTo>
                <a:lnTo>
                  <a:pt x="307538" y="275908"/>
                </a:lnTo>
                <a:lnTo>
                  <a:pt x="312913" y="271520"/>
                </a:lnTo>
                <a:lnTo>
                  <a:pt x="313354" y="270366"/>
                </a:lnTo>
                <a:lnTo>
                  <a:pt x="313844" y="266968"/>
                </a:lnTo>
                <a:lnTo>
                  <a:pt x="314769" y="265744"/>
                </a:lnTo>
                <a:lnTo>
                  <a:pt x="316179" y="264928"/>
                </a:lnTo>
                <a:lnTo>
                  <a:pt x="320353" y="263619"/>
                </a:lnTo>
                <a:lnTo>
                  <a:pt x="320695" y="262717"/>
                </a:lnTo>
                <a:lnTo>
                  <a:pt x="321076" y="259599"/>
                </a:lnTo>
                <a:lnTo>
                  <a:pt x="321971" y="258451"/>
                </a:lnTo>
                <a:lnTo>
                  <a:pt x="323362" y="257684"/>
                </a:lnTo>
                <a:lnTo>
                  <a:pt x="328524" y="25615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41"/>
          <p:cNvSpPr/>
          <p:nvPr/>
        </p:nvSpPr>
        <p:spPr>
          <a:xfrm>
            <a:off x="7072312" y="2657475"/>
            <a:ext cx="157164" cy="14288"/>
          </a:xfrm>
          <a:custGeom>
            <a:avLst/>
            <a:gdLst/>
            <a:ahLst/>
            <a:cxnLst/>
            <a:rect l="0" t="0" r="0" b="0"/>
            <a:pathLst>
              <a:path w="157164" h="14288">
                <a:moveTo>
                  <a:pt x="0" y="14287"/>
                </a:moveTo>
                <a:lnTo>
                  <a:pt x="14435" y="14287"/>
                </a:lnTo>
                <a:lnTo>
                  <a:pt x="17560" y="13493"/>
                </a:lnTo>
                <a:lnTo>
                  <a:pt x="20438" y="12170"/>
                </a:lnTo>
                <a:lnTo>
                  <a:pt x="23151" y="10495"/>
                </a:lnTo>
                <a:lnTo>
                  <a:pt x="26546" y="9377"/>
                </a:lnTo>
                <a:lnTo>
                  <a:pt x="30397" y="8633"/>
                </a:lnTo>
                <a:lnTo>
                  <a:pt x="34552" y="8136"/>
                </a:lnTo>
                <a:lnTo>
                  <a:pt x="38910" y="7805"/>
                </a:lnTo>
                <a:lnTo>
                  <a:pt x="43403" y="7585"/>
                </a:lnTo>
                <a:lnTo>
                  <a:pt x="52628" y="7339"/>
                </a:lnTo>
                <a:lnTo>
                  <a:pt x="62019" y="7230"/>
                </a:lnTo>
                <a:lnTo>
                  <a:pt x="66746" y="6408"/>
                </a:lnTo>
                <a:lnTo>
                  <a:pt x="71485" y="5065"/>
                </a:lnTo>
                <a:lnTo>
                  <a:pt x="76232" y="3377"/>
                </a:lnTo>
                <a:lnTo>
                  <a:pt x="80983" y="2251"/>
                </a:lnTo>
                <a:lnTo>
                  <a:pt x="85739" y="1501"/>
                </a:lnTo>
                <a:lnTo>
                  <a:pt x="90497" y="1000"/>
                </a:lnTo>
                <a:lnTo>
                  <a:pt x="94462" y="667"/>
                </a:lnTo>
                <a:lnTo>
                  <a:pt x="97900" y="444"/>
                </a:lnTo>
                <a:lnTo>
                  <a:pt x="100986" y="296"/>
                </a:lnTo>
                <a:lnTo>
                  <a:pt x="108647" y="131"/>
                </a:lnTo>
                <a:lnTo>
                  <a:pt x="146241" y="0"/>
                </a:lnTo>
                <a:lnTo>
                  <a:pt x="147500" y="793"/>
                </a:lnTo>
                <a:lnTo>
                  <a:pt x="148340" y="2116"/>
                </a:lnTo>
                <a:lnTo>
                  <a:pt x="148899" y="3792"/>
                </a:lnTo>
                <a:lnTo>
                  <a:pt x="150066" y="4909"/>
                </a:lnTo>
                <a:lnTo>
                  <a:pt x="151638" y="5654"/>
                </a:lnTo>
                <a:lnTo>
                  <a:pt x="157163" y="7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42"/>
          <p:cNvSpPr/>
          <p:nvPr/>
        </p:nvSpPr>
        <p:spPr>
          <a:xfrm>
            <a:off x="7072312" y="2743207"/>
            <a:ext cx="135732" cy="13987"/>
          </a:xfrm>
          <a:custGeom>
            <a:avLst/>
            <a:gdLst/>
            <a:ahLst/>
            <a:cxnLst/>
            <a:rect l="0" t="0" r="0" b="0"/>
            <a:pathLst>
              <a:path w="135732" h="13987">
                <a:moveTo>
                  <a:pt x="0" y="7136"/>
                </a:moveTo>
                <a:lnTo>
                  <a:pt x="3793" y="10929"/>
                </a:lnTo>
                <a:lnTo>
                  <a:pt x="5704" y="12046"/>
                </a:lnTo>
                <a:lnTo>
                  <a:pt x="7771" y="12791"/>
                </a:lnTo>
                <a:lnTo>
                  <a:pt x="9943" y="13287"/>
                </a:lnTo>
                <a:lnTo>
                  <a:pt x="12185" y="13618"/>
                </a:lnTo>
                <a:lnTo>
                  <a:pt x="14474" y="13839"/>
                </a:lnTo>
                <a:lnTo>
                  <a:pt x="16793" y="13986"/>
                </a:lnTo>
                <a:lnTo>
                  <a:pt x="19132" y="13290"/>
                </a:lnTo>
                <a:lnTo>
                  <a:pt x="21486" y="12032"/>
                </a:lnTo>
                <a:lnTo>
                  <a:pt x="23850" y="10401"/>
                </a:lnTo>
                <a:lnTo>
                  <a:pt x="26219" y="9312"/>
                </a:lnTo>
                <a:lnTo>
                  <a:pt x="28591" y="8587"/>
                </a:lnTo>
                <a:lnTo>
                  <a:pt x="30967" y="8104"/>
                </a:lnTo>
                <a:lnTo>
                  <a:pt x="34139" y="7781"/>
                </a:lnTo>
                <a:lnTo>
                  <a:pt x="37840" y="7566"/>
                </a:lnTo>
                <a:lnTo>
                  <a:pt x="46186" y="7327"/>
                </a:lnTo>
                <a:lnTo>
                  <a:pt x="55188" y="7221"/>
                </a:lnTo>
                <a:lnTo>
                  <a:pt x="59017" y="6399"/>
                </a:lnTo>
                <a:lnTo>
                  <a:pt x="62364" y="5057"/>
                </a:lnTo>
                <a:lnTo>
                  <a:pt x="65388" y="3369"/>
                </a:lnTo>
                <a:lnTo>
                  <a:pt x="68993" y="2244"/>
                </a:lnTo>
                <a:lnTo>
                  <a:pt x="72982" y="1493"/>
                </a:lnTo>
                <a:lnTo>
                  <a:pt x="77230" y="993"/>
                </a:lnTo>
                <a:lnTo>
                  <a:pt x="80856" y="659"/>
                </a:lnTo>
                <a:lnTo>
                  <a:pt x="84066" y="437"/>
                </a:lnTo>
                <a:lnTo>
                  <a:pt x="87000" y="289"/>
                </a:lnTo>
                <a:lnTo>
                  <a:pt x="94494" y="124"/>
                </a:lnTo>
                <a:lnTo>
                  <a:pt x="116359" y="0"/>
                </a:lnTo>
                <a:lnTo>
                  <a:pt x="118847" y="791"/>
                </a:lnTo>
                <a:lnTo>
                  <a:pt x="121300" y="2113"/>
                </a:lnTo>
                <a:lnTo>
                  <a:pt x="123730" y="3787"/>
                </a:lnTo>
                <a:lnTo>
                  <a:pt x="126143" y="4904"/>
                </a:lnTo>
                <a:lnTo>
                  <a:pt x="128545" y="5648"/>
                </a:lnTo>
                <a:lnTo>
                  <a:pt x="135731" y="713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43"/>
          <p:cNvSpPr/>
          <p:nvPr/>
        </p:nvSpPr>
        <p:spPr>
          <a:xfrm>
            <a:off x="7415212" y="2550318"/>
            <a:ext cx="64295" cy="150020"/>
          </a:xfrm>
          <a:custGeom>
            <a:avLst/>
            <a:gdLst/>
            <a:ahLst/>
            <a:cxnLst/>
            <a:rect l="0" t="0" r="0" b="0"/>
            <a:pathLst>
              <a:path w="64295" h="150020">
                <a:moveTo>
                  <a:pt x="0" y="0"/>
                </a:moveTo>
                <a:lnTo>
                  <a:pt x="0" y="17000"/>
                </a:lnTo>
                <a:lnTo>
                  <a:pt x="794" y="19271"/>
                </a:lnTo>
                <a:lnTo>
                  <a:pt x="2116" y="21579"/>
                </a:lnTo>
                <a:lnTo>
                  <a:pt x="3793" y="23911"/>
                </a:lnTo>
                <a:lnTo>
                  <a:pt x="4910" y="26259"/>
                </a:lnTo>
                <a:lnTo>
                  <a:pt x="5654" y="28619"/>
                </a:lnTo>
                <a:lnTo>
                  <a:pt x="6152" y="30986"/>
                </a:lnTo>
                <a:lnTo>
                  <a:pt x="7276" y="33357"/>
                </a:lnTo>
                <a:lnTo>
                  <a:pt x="8819" y="35732"/>
                </a:lnTo>
                <a:lnTo>
                  <a:pt x="10643" y="38109"/>
                </a:lnTo>
                <a:lnTo>
                  <a:pt x="11857" y="40487"/>
                </a:lnTo>
                <a:lnTo>
                  <a:pt x="12667" y="42867"/>
                </a:lnTo>
                <a:lnTo>
                  <a:pt x="13208" y="45247"/>
                </a:lnTo>
                <a:lnTo>
                  <a:pt x="13567" y="47627"/>
                </a:lnTo>
                <a:lnTo>
                  <a:pt x="13808" y="50008"/>
                </a:lnTo>
                <a:lnTo>
                  <a:pt x="13967" y="52389"/>
                </a:lnTo>
                <a:lnTo>
                  <a:pt x="14868" y="54770"/>
                </a:lnTo>
                <a:lnTo>
                  <a:pt x="16262" y="57151"/>
                </a:lnTo>
                <a:lnTo>
                  <a:pt x="17985" y="59532"/>
                </a:lnTo>
                <a:lnTo>
                  <a:pt x="19134" y="61913"/>
                </a:lnTo>
                <a:lnTo>
                  <a:pt x="19900" y="64294"/>
                </a:lnTo>
                <a:lnTo>
                  <a:pt x="20410" y="66675"/>
                </a:lnTo>
                <a:lnTo>
                  <a:pt x="21544" y="69057"/>
                </a:lnTo>
                <a:lnTo>
                  <a:pt x="23094" y="71438"/>
                </a:lnTo>
                <a:lnTo>
                  <a:pt x="24921" y="73819"/>
                </a:lnTo>
                <a:lnTo>
                  <a:pt x="26139" y="76994"/>
                </a:lnTo>
                <a:lnTo>
                  <a:pt x="26951" y="80698"/>
                </a:lnTo>
                <a:lnTo>
                  <a:pt x="27493" y="84755"/>
                </a:lnTo>
                <a:lnTo>
                  <a:pt x="28647" y="88254"/>
                </a:lnTo>
                <a:lnTo>
                  <a:pt x="30211" y="91380"/>
                </a:lnTo>
                <a:lnTo>
                  <a:pt x="32047" y="94257"/>
                </a:lnTo>
                <a:lnTo>
                  <a:pt x="33271" y="96970"/>
                </a:lnTo>
                <a:lnTo>
                  <a:pt x="34087" y="99571"/>
                </a:lnTo>
                <a:lnTo>
                  <a:pt x="34631" y="102100"/>
                </a:lnTo>
                <a:lnTo>
                  <a:pt x="35788" y="104579"/>
                </a:lnTo>
                <a:lnTo>
                  <a:pt x="37352" y="107026"/>
                </a:lnTo>
                <a:lnTo>
                  <a:pt x="39188" y="109451"/>
                </a:lnTo>
                <a:lnTo>
                  <a:pt x="41208" y="111861"/>
                </a:lnTo>
                <a:lnTo>
                  <a:pt x="43346" y="114261"/>
                </a:lnTo>
                <a:lnTo>
                  <a:pt x="45567" y="116656"/>
                </a:lnTo>
                <a:lnTo>
                  <a:pt x="47047" y="119046"/>
                </a:lnTo>
                <a:lnTo>
                  <a:pt x="48033" y="121433"/>
                </a:lnTo>
                <a:lnTo>
                  <a:pt x="48690" y="123818"/>
                </a:lnTo>
                <a:lnTo>
                  <a:pt x="49923" y="125408"/>
                </a:lnTo>
                <a:lnTo>
                  <a:pt x="51539" y="126468"/>
                </a:lnTo>
                <a:lnTo>
                  <a:pt x="53409" y="127174"/>
                </a:lnTo>
                <a:lnTo>
                  <a:pt x="54656" y="128439"/>
                </a:lnTo>
                <a:lnTo>
                  <a:pt x="55487" y="130076"/>
                </a:lnTo>
                <a:lnTo>
                  <a:pt x="56822" y="134615"/>
                </a:lnTo>
                <a:lnTo>
                  <a:pt x="57053" y="139193"/>
                </a:lnTo>
                <a:lnTo>
                  <a:pt x="57879" y="140420"/>
                </a:lnTo>
                <a:lnTo>
                  <a:pt x="59224" y="141239"/>
                </a:lnTo>
                <a:lnTo>
                  <a:pt x="60914" y="141784"/>
                </a:lnTo>
                <a:lnTo>
                  <a:pt x="62040" y="142942"/>
                </a:lnTo>
                <a:lnTo>
                  <a:pt x="62792" y="144507"/>
                </a:lnTo>
                <a:lnTo>
                  <a:pt x="64294" y="1500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44"/>
          <p:cNvSpPr/>
          <p:nvPr/>
        </p:nvSpPr>
        <p:spPr>
          <a:xfrm>
            <a:off x="7336631" y="2743200"/>
            <a:ext cx="228601" cy="11260"/>
          </a:xfrm>
          <a:custGeom>
            <a:avLst/>
            <a:gdLst/>
            <a:ahLst/>
            <a:cxnLst/>
            <a:rect l="0" t="0" r="0" b="0"/>
            <a:pathLst>
              <a:path w="228601" h="11260">
                <a:moveTo>
                  <a:pt x="0" y="7143"/>
                </a:moveTo>
                <a:lnTo>
                  <a:pt x="10849" y="7143"/>
                </a:lnTo>
                <a:lnTo>
                  <a:pt x="12789" y="7937"/>
                </a:lnTo>
                <a:lnTo>
                  <a:pt x="14876" y="9260"/>
                </a:lnTo>
                <a:lnTo>
                  <a:pt x="17061" y="10936"/>
                </a:lnTo>
                <a:lnTo>
                  <a:pt x="19311" y="11259"/>
                </a:lnTo>
                <a:lnTo>
                  <a:pt x="21605" y="10681"/>
                </a:lnTo>
                <a:lnTo>
                  <a:pt x="23929" y="9502"/>
                </a:lnTo>
                <a:lnTo>
                  <a:pt x="27066" y="8716"/>
                </a:lnTo>
                <a:lnTo>
                  <a:pt x="30744" y="8191"/>
                </a:lnTo>
                <a:lnTo>
                  <a:pt x="34783" y="7842"/>
                </a:lnTo>
                <a:lnTo>
                  <a:pt x="39064" y="7609"/>
                </a:lnTo>
                <a:lnTo>
                  <a:pt x="48053" y="7350"/>
                </a:lnTo>
                <a:lnTo>
                  <a:pt x="62039" y="7205"/>
                </a:lnTo>
                <a:lnTo>
                  <a:pt x="67553" y="6390"/>
                </a:lnTo>
                <a:lnTo>
                  <a:pt x="73611" y="5054"/>
                </a:lnTo>
                <a:lnTo>
                  <a:pt x="80031" y="3369"/>
                </a:lnTo>
                <a:lnTo>
                  <a:pt x="85898" y="2246"/>
                </a:lnTo>
                <a:lnTo>
                  <a:pt x="91396" y="1497"/>
                </a:lnTo>
                <a:lnTo>
                  <a:pt x="96649" y="998"/>
                </a:lnTo>
                <a:lnTo>
                  <a:pt x="102532" y="665"/>
                </a:lnTo>
                <a:lnTo>
                  <a:pt x="115421" y="295"/>
                </a:lnTo>
                <a:lnTo>
                  <a:pt x="147318" y="25"/>
                </a:lnTo>
                <a:lnTo>
                  <a:pt x="228600"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45"/>
          <p:cNvSpPr/>
          <p:nvPr/>
        </p:nvSpPr>
        <p:spPr>
          <a:xfrm>
            <a:off x="7372466" y="2814957"/>
            <a:ext cx="214197" cy="149696"/>
          </a:xfrm>
          <a:custGeom>
            <a:avLst/>
            <a:gdLst/>
            <a:ahLst/>
            <a:cxnLst/>
            <a:rect l="0" t="0" r="0" b="0"/>
            <a:pathLst>
              <a:path w="214197" h="149696">
                <a:moveTo>
                  <a:pt x="35602" y="13968"/>
                </a:moveTo>
                <a:lnTo>
                  <a:pt x="39395" y="10175"/>
                </a:lnTo>
                <a:lnTo>
                  <a:pt x="41306" y="9058"/>
                </a:lnTo>
                <a:lnTo>
                  <a:pt x="47788" y="6692"/>
                </a:lnTo>
                <a:lnTo>
                  <a:pt x="52395" y="3326"/>
                </a:lnTo>
                <a:lnTo>
                  <a:pt x="55528" y="2110"/>
                </a:lnTo>
                <a:lnTo>
                  <a:pt x="59205" y="1300"/>
                </a:lnTo>
                <a:lnTo>
                  <a:pt x="63244" y="760"/>
                </a:lnTo>
                <a:lnTo>
                  <a:pt x="67524" y="400"/>
                </a:lnTo>
                <a:lnTo>
                  <a:pt x="71964" y="160"/>
                </a:lnTo>
                <a:lnTo>
                  <a:pt x="76512" y="0"/>
                </a:lnTo>
                <a:lnTo>
                  <a:pt x="80338" y="687"/>
                </a:lnTo>
                <a:lnTo>
                  <a:pt x="86705" y="3567"/>
                </a:lnTo>
                <a:lnTo>
                  <a:pt x="90309" y="4653"/>
                </a:lnTo>
                <a:lnTo>
                  <a:pt x="94299" y="5376"/>
                </a:lnTo>
                <a:lnTo>
                  <a:pt x="98545" y="5859"/>
                </a:lnTo>
                <a:lnTo>
                  <a:pt x="102170" y="6180"/>
                </a:lnTo>
                <a:lnTo>
                  <a:pt x="108316" y="6538"/>
                </a:lnTo>
                <a:lnTo>
                  <a:pt x="111859" y="7427"/>
                </a:lnTo>
                <a:lnTo>
                  <a:pt x="115809" y="8813"/>
                </a:lnTo>
                <a:lnTo>
                  <a:pt x="120030" y="10531"/>
                </a:lnTo>
                <a:lnTo>
                  <a:pt x="123637" y="12471"/>
                </a:lnTo>
                <a:lnTo>
                  <a:pt x="129762" y="16742"/>
                </a:lnTo>
                <a:lnTo>
                  <a:pt x="135131" y="21286"/>
                </a:lnTo>
                <a:lnTo>
                  <a:pt x="140162" y="25951"/>
                </a:lnTo>
                <a:lnTo>
                  <a:pt x="145044" y="30671"/>
                </a:lnTo>
                <a:lnTo>
                  <a:pt x="148251" y="33041"/>
                </a:lnTo>
                <a:lnTo>
                  <a:pt x="151977" y="35414"/>
                </a:lnTo>
                <a:lnTo>
                  <a:pt x="156048" y="37790"/>
                </a:lnTo>
                <a:lnTo>
                  <a:pt x="158761" y="40168"/>
                </a:lnTo>
                <a:lnTo>
                  <a:pt x="160571" y="42547"/>
                </a:lnTo>
                <a:lnTo>
                  <a:pt x="161777" y="44927"/>
                </a:lnTo>
                <a:lnTo>
                  <a:pt x="163375" y="47307"/>
                </a:lnTo>
                <a:lnTo>
                  <a:pt x="165235" y="49688"/>
                </a:lnTo>
                <a:lnTo>
                  <a:pt x="167268" y="52068"/>
                </a:lnTo>
                <a:lnTo>
                  <a:pt x="168624" y="54449"/>
                </a:lnTo>
                <a:lnTo>
                  <a:pt x="169527" y="56830"/>
                </a:lnTo>
                <a:lnTo>
                  <a:pt x="170129" y="59212"/>
                </a:lnTo>
                <a:lnTo>
                  <a:pt x="169737" y="62386"/>
                </a:lnTo>
                <a:lnTo>
                  <a:pt x="168682" y="66091"/>
                </a:lnTo>
                <a:lnTo>
                  <a:pt x="167184" y="70147"/>
                </a:lnTo>
                <a:lnTo>
                  <a:pt x="166186" y="73646"/>
                </a:lnTo>
                <a:lnTo>
                  <a:pt x="165521" y="76772"/>
                </a:lnTo>
                <a:lnTo>
                  <a:pt x="165077" y="79650"/>
                </a:lnTo>
                <a:lnTo>
                  <a:pt x="163987" y="82362"/>
                </a:lnTo>
                <a:lnTo>
                  <a:pt x="162467" y="84964"/>
                </a:lnTo>
                <a:lnTo>
                  <a:pt x="160661" y="87492"/>
                </a:lnTo>
                <a:lnTo>
                  <a:pt x="158662" y="90765"/>
                </a:lnTo>
                <a:lnTo>
                  <a:pt x="156536" y="94535"/>
                </a:lnTo>
                <a:lnTo>
                  <a:pt x="154324" y="98635"/>
                </a:lnTo>
                <a:lnTo>
                  <a:pt x="151263" y="102163"/>
                </a:lnTo>
                <a:lnTo>
                  <a:pt x="147635" y="105308"/>
                </a:lnTo>
                <a:lnTo>
                  <a:pt x="143628" y="108199"/>
                </a:lnTo>
                <a:lnTo>
                  <a:pt x="140163" y="110920"/>
                </a:lnTo>
                <a:lnTo>
                  <a:pt x="137060" y="113527"/>
                </a:lnTo>
                <a:lnTo>
                  <a:pt x="134197" y="116059"/>
                </a:lnTo>
                <a:lnTo>
                  <a:pt x="130701" y="118541"/>
                </a:lnTo>
                <a:lnTo>
                  <a:pt x="126783" y="120990"/>
                </a:lnTo>
                <a:lnTo>
                  <a:pt x="122583" y="123416"/>
                </a:lnTo>
                <a:lnTo>
                  <a:pt x="113683" y="128228"/>
                </a:lnTo>
                <a:lnTo>
                  <a:pt x="109088" y="130622"/>
                </a:lnTo>
                <a:lnTo>
                  <a:pt x="105231" y="133012"/>
                </a:lnTo>
                <a:lnTo>
                  <a:pt x="101865" y="135399"/>
                </a:lnTo>
                <a:lnTo>
                  <a:pt x="98828" y="137785"/>
                </a:lnTo>
                <a:lnTo>
                  <a:pt x="96009" y="140169"/>
                </a:lnTo>
                <a:lnTo>
                  <a:pt x="93336" y="142552"/>
                </a:lnTo>
                <a:lnTo>
                  <a:pt x="90760" y="144934"/>
                </a:lnTo>
                <a:lnTo>
                  <a:pt x="87456" y="146522"/>
                </a:lnTo>
                <a:lnTo>
                  <a:pt x="83664" y="147581"/>
                </a:lnTo>
                <a:lnTo>
                  <a:pt x="79551" y="148287"/>
                </a:lnTo>
                <a:lnTo>
                  <a:pt x="75220" y="148758"/>
                </a:lnTo>
                <a:lnTo>
                  <a:pt x="70746" y="149071"/>
                </a:lnTo>
                <a:lnTo>
                  <a:pt x="62334" y="149420"/>
                </a:lnTo>
                <a:lnTo>
                  <a:pt x="55950" y="149575"/>
                </a:lnTo>
                <a:lnTo>
                  <a:pt x="26406" y="149695"/>
                </a:lnTo>
                <a:lnTo>
                  <a:pt x="23915" y="148903"/>
                </a:lnTo>
                <a:lnTo>
                  <a:pt x="19031" y="145905"/>
                </a:lnTo>
                <a:lnTo>
                  <a:pt x="17410" y="143995"/>
                </a:lnTo>
                <a:lnTo>
                  <a:pt x="16331" y="141928"/>
                </a:lnTo>
                <a:lnTo>
                  <a:pt x="15610" y="139756"/>
                </a:lnTo>
                <a:lnTo>
                  <a:pt x="12694" y="135225"/>
                </a:lnTo>
                <a:lnTo>
                  <a:pt x="8752" y="130566"/>
                </a:lnTo>
                <a:lnTo>
                  <a:pt x="6589" y="128212"/>
                </a:lnTo>
                <a:lnTo>
                  <a:pt x="4355" y="125850"/>
                </a:lnTo>
                <a:lnTo>
                  <a:pt x="2864" y="123481"/>
                </a:lnTo>
                <a:lnTo>
                  <a:pt x="1871" y="121107"/>
                </a:lnTo>
                <a:lnTo>
                  <a:pt x="1208" y="118732"/>
                </a:lnTo>
                <a:lnTo>
                  <a:pt x="767" y="116354"/>
                </a:lnTo>
                <a:lnTo>
                  <a:pt x="472" y="113975"/>
                </a:lnTo>
                <a:lnTo>
                  <a:pt x="276" y="111596"/>
                </a:lnTo>
                <a:lnTo>
                  <a:pt x="145" y="109215"/>
                </a:lnTo>
                <a:lnTo>
                  <a:pt x="0" y="104454"/>
                </a:lnTo>
                <a:lnTo>
                  <a:pt x="755" y="102073"/>
                </a:lnTo>
                <a:lnTo>
                  <a:pt x="2052" y="99692"/>
                </a:lnTo>
                <a:lnTo>
                  <a:pt x="3710" y="97311"/>
                </a:lnTo>
                <a:lnTo>
                  <a:pt x="4816" y="94930"/>
                </a:lnTo>
                <a:lnTo>
                  <a:pt x="5554" y="92549"/>
                </a:lnTo>
                <a:lnTo>
                  <a:pt x="6044" y="90168"/>
                </a:lnTo>
                <a:lnTo>
                  <a:pt x="7960" y="88580"/>
                </a:lnTo>
                <a:lnTo>
                  <a:pt x="10824" y="87522"/>
                </a:lnTo>
                <a:lnTo>
                  <a:pt x="14321" y="86816"/>
                </a:lnTo>
                <a:lnTo>
                  <a:pt x="20323" y="83916"/>
                </a:lnTo>
                <a:lnTo>
                  <a:pt x="23036" y="82031"/>
                </a:lnTo>
                <a:lnTo>
                  <a:pt x="28165" y="79937"/>
                </a:lnTo>
                <a:lnTo>
                  <a:pt x="33091" y="79006"/>
                </a:lnTo>
                <a:lnTo>
                  <a:pt x="37925" y="78592"/>
                </a:lnTo>
                <a:lnTo>
                  <a:pt x="41120" y="78482"/>
                </a:lnTo>
                <a:lnTo>
                  <a:pt x="48902" y="78359"/>
                </a:lnTo>
                <a:lnTo>
                  <a:pt x="52407" y="79120"/>
                </a:lnTo>
                <a:lnTo>
                  <a:pt x="61131" y="83190"/>
                </a:lnTo>
                <a:lnTo>
                  <a:pt x="66263" y="84421"/>
                </a:lnTo>
                <a:lnTo>
                  <a:pt x="69537" y="85543"/>
                </a:lnTo>
                <a:lnTo>
                  <a:pt x="73307" y="87084"/>
                </a:lnTo>
                <a:lnTo>
                  <a:pt x="77407" y="88906"/>
                </a:lnTo>
                <a:lnTo>
                  <a:pt x="84080" y="93046"/>
                </a:lnTo>
                <a:lnTo>
                  <a:pt x="90486" y="97533"/>
                </a:lnTo>
                <a:lnTo>
                  <a:pt x="94416" y="99840"/>
                </a:lnTo>
                <a:lnTo>
                  <a:pt x="98624" y="102172"/>
                </a:lnTo>
                <a:lnTo>
                  <a:pt x="103017" y="103727"/>
                </a:lnTo>
                <a:lnTo>
                  <a:pt x="107533" y="104764"/>
                </a:lnTo>
                <a:lnTo>
                  <a:pt x="112131" y="105454"/>
                </a:lnTo>
                <a:lnTo>
                  <a:pt x="115990" y="106709"/>
                </a:lnTo>
                <a:lnTo>
                  <a:pt x="122395" y="110219"/>
                </a:lnTo>
                <a:lnTo>
                  <a:pt x="127887" y="112309"/>
                </a:lnTo>
                <a:lnTo>
                  <a:pt x="133768" y="114031"/>
                </a:lnTo>
                <a:lnTo>
                  <a:pt x="137559" y="115602"/>
                </a:lnTo>
                <a:lnTo>
                  <a:pt x="141673" y="117442"/>
                </a:lnTo>
                <a:lnTo>
                  <a:pt x="148361" y="119488"/>
                </a:lnTo>
                <a:lnTo>
                  <a:pt x="151256" y="120033"/>
                </a:lnTo>
                <a:lnTo>
                  <a:pt x="156590" y="122756"/>
                </a:lnTo>
                <a:lnTo>
                  <a:pt x="159123" y="124593"/>
                </a:lnTo>
                <a:lnTo>
                  <a:pt x="164055" y="126634"/>
                </a:lnTo>
                <a:lnTo>
                  <a:pt x="168893" y="127542"/>
                </a:lnTo>
                <a:lnTo>
                  <a:pt x="173689" y="127945"/>
                </a:lnTo>
                <a:lnTo>
                  <a:pt x="176872" y="128053"/>
                </a:lnTo>
                <a:lnTo>
                  <a:pt x="191272" y="128225"/>
                </a:lnTo>
                <a:lnTo>
                  <a:pt x="214196" y="1282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46"/>
          <p:cNvSpPr/>
          <p:nvPr/>
        </p:nvSpPr>
        <p:spPr>
          <a:xfrm>
            <a:off x="7679531" y="2650455"/>
            <a:ext cx="385761" cy="192729"/>
          </a:xfrm>
          <a:custGeom>
            <a:avLst/>
            <a:gdLst/>
            <a:ahLst/>
            <a:cxnLst/>
            <a:rect l="0" t="0" r="0" b="0"/>
            <a:pathLst>
              <a:path w="385761" h="192729">
                <a:moveTo>
                  <a:pt x="0" y="49882"/>
                </a:moveTo>
                <a:lnTo>
                  <a:pt x="0" y="53674"/>
                </a:lnTo>
                <a:lnTo>
                  <a:pt x="794" y="54792"/>
                </a:lnTo>
                <a:lnTo>
                  <a:pt x="2116" y="55536"/>
                </a:lnTo>
                <a:lnTo>
                  <a:pt x="3793" y="56033"/>
                </a:lnTo>
                <a:lnTo>
                  <a:pt x="4910" y="57158"/>
                </a:lnTo>
                <a:lnTo>
                  <a:pt x="5654" y="58701"/>
                </a:lnTo>
                <a:lnTo>
                  <a:pt x="6482" y="62533"/>
                </a:lnTo>
                <a:lnTo>
                  <a:pt x="6850" y="66882"/>
                </a:lnTo>
                <a:lnTo>
                  <a:pt x="7741" y="69946"/>
                </a:lnTo>
                <a:lnTo>
                  <a:pt x="9130" y="73577"/>
                </a:lnTo>
                <a:lnTo>
                  <a:pt x="10849" y="77585"/>
                </a:lnTo>
                <a:lnTo>
                  <a:pt x="12789" y="81051"/>
                </a:lnTo>
                <a:lnTo>
                  <a:pt x="17061" y="87018"/>
                </a:lnTo>
                <a:lnTo>
                  <a:pt x="19311" y="90514"/>
                </a:lnTo>
                <a:lnTo>
                  <a:pt x="21605" y="94433"/>
                </a:lnTo>
                <a:lnTo>
                  <a:pt x="23929" y="98633"/>
                </a:lnTo>
                <a:lnTo>
                  <a:pt x="25477" y="103020"/>
                </a:lnTo>
                <a:lnTo>
                  <a:pt x="26510" y="107532"/>
                </a:lnTo>
                <a:lnTo>
                  <a:pt x="27198" y="112128"/>
                </a:lnTo>
                <a:lnTo>
                  <a:pt x="28451" y="115986"/>
                </a:lnTo>
                <a:lnTo>
                  <a:pt x="30080" y="119351"/>
                </a:lnTo>
                <a:lnTo>
                  <a:pt x="31959" y="122388"/>
                </a:lnTo>
                <a:lnTo>
                  <a:pt x="33212" y="126001"/>
                </a:lnTo>
                <a:lnTo>
                  <a:pt x="34047" y="129997"/>
                </a:lnTo>
                <a:lnTo>
                  <a:pt x="34605" y="134248"/>
                </a:lnTo>
                <a:lnTo>
                  <a:pt x="35770" y="137876"/>
                </a:lnTo>
                <a:lnTo>
                  <a:pt x="37340" y="141088"/>
                </a:lnTo>
                <a:lnTo>
                  <a:pt x="41202" y="146775"/>
                </a:lnTo>
                <a:lnTo>
                  <a:pt x="45564" y="151947"/>
                </a:lnTo>
                <a:lnTo>
                  <a:pt x="47045" y="155232"/>
                </a:lnTo>
                <a:lnTo>
                  <a:pt x="48032" y="159009"/>
                </a:lnTo>
                <a:lnTo>
                  <a:pt x="48690" y="163115"/>
                </a:lnTo>
                <a:lnTo>
                  <a:pt x="49129" y="166645"/>
                </a:lnTo>
                <a:lnTo>
                  <a:pt x="49421" y="169793"/>
                </a:lnTo>
                <a:lnTo>
                  <a:pt x="49746" y="175407"/>
                </a:lnTo>
                <a:lnTo>
                  <a:pt x="49890" y="180548"/>
                </a:lnTo>
                <a:lnTo>
                  <a:pt x="50723" y="182237"/>
                </a:lnTo>
                <a:lnTo>
                  <a:pt x="52071" y="183362"/>
                </a:lnTo>
                <a:lnTo>
                  <a:pt x="53764" y="184113"/>
                </a:lnTo>
                <a:lnTo>
                  <a:pt x="54893" y="185407"/>
                </a:lnTo>
                <a:lnTo>
                  <a:pt x="55645" y="187063"/>
                </a:lnTo>
                <a:lnTo>
                  <a:pt x="57123" y="192658"/>
                </a:lnTo>
                <a:lnTo>
                  <a:pt x="53350" y="192728"/>
                </a:lnTo>
                <a:lnTo>
                  <a:pt x="52236" y="191944"/>
                </a:lnTo>
                <a:lnTo>
                  <a:pt x="51492" y="190627"/>
                </a:lnTo>
                <a:lnTo>
                  <a:pt x="50300" y="186604"/>
                </a:lnTo>
                <a:lnTo>
                  <a:pt x="50093" y="182114"/>
                </a:lnTo>
                <a:lnTo>
                  <a:pt x="49270" y="180899"/>
                </a:lnTo>
                <a:lnTo>
                  <a:pt x="47928" y="180090"/>
                </a:lnTo>
                <a:lnTo>
                  <a:pt x="46240" y="179549"/>
                </a:lnTo>
                <a:lnTo>
                  <a:pt x="45114" y="177602"/>
                </a:lnTo>
                <a:lnTo>
                  <a:pt x="44363" y="174716"/>
                </a:lnTo>
                <a:lnTo>
                  <a:pt x="43862" y="171205"/>
                </a:lnTo>
                <a:lnTo>
                  <a:pt x="41190" y="165187"/>
                </a:lnTo>
                <a:lnTo>
                  <a:pt x="39366" y="162470"/>
                </a:lnTo>
                <a:lnTo>
                  <a:pt x="37339" y="157336"/>
                </a:lnTo>
                <a:lnTo>
                  <a:pt x="36439" y="151614"/>
                </a:lnTo>
                <a:lnTo>
                  <a:pt x="36199" y="147866"/>
                </a:lnTo>
                <a:lnTo>
                  <a:pt x="36039" y="143780"/>
                </a:lnTo>
                <a:lnTo>
                  <a:pt x="35860" y="135006"/>
                </a:lnTo>
                <a:lnTo>
                  <a:pt x="35721" y="94821"/>
                </a:lnTo>
                <a:lnTo>
                  <a:pt x="36514" y="90160"/>
                </a:lnTo>
                <a:lnTo>
                  <a:pt x="37837" y="85465"/>
                </a:lnTo>
                <a:lnTo>
                  <a:pt x="39512" y="80748"/>
                </a:lnTo>
                <a:lnTo>
                  <a:pt x="41423" y="76809"/>
                </a:lnTo>
                <a:lnTo>
                  <a:pt x="43490" y="73390"/>
                </a:lnTo>
                <a:lnTo>
                  <a:pt x="45662" y="70316"/>
                </a:lnTo>
                <a:lnTo>
                  <a:pt x="48698" y="66680"/>
                </a:lnTo>
                <a:lnTo>
                  <a:pt x="52309" y="62668"/>
                </a:lnTo>
                <a:lnTo>
                  <a:pt x="56304" y="58406"/>
                </a:lnTo>
                <a:lnTo>
                  <a:pt x="59760" y="53977"/>
                </a:lnTo>
                <a:lnTo>
                  <a:pt x="62859" y="49437"/>
                </a:lnTo>
                <a:lnTo>
                  <a:pt x="65718" y="44823"/>
                </a:lnTo>
                <a:lnTo>
                  <a:pt x="69213" y="40953"/>
                </a:lnTo>
                <a:lnTo>
                  <a:pt x="73129" y="37579"/>
                </a:lnTo>
                <a:lnTo>
                  <a:pt x="81714" y="31714"/>
                </a:lnTo>
                <a:lnTo>
                  <a:pt x="90822" y="26462"/>
                </a:lnTo>
                <a:lnTo>
                  <a:pt x="98044" y="21481"/>
                </a:lnTo>
                <a:lnTo>
                  <a:pt x="104694" y="16622"/>
                </a:lnTo>
                <a:lnTo>
                  <a:pt x="112941" y="11816"/>
                </a:lnTo>
                <a:lnTo>
                  <a:pt x="121898" y="7035"/>
                </a:lnTo>
                <a:lnTo>
                  <a:pt x="126509" y="4648"/>
                </a:lnTo>
                <a:lnTo>
                  <a:pt x="135865" y="1997"/>
                </a:lnTo>
                <a:lnTo>
                  <a:pt x="144522" y="818"/>
                </a:lnTo>
                <a:lnTo>
                  <a:pt x="154652" y="155"/>
                </a:lnTo>
                <a:lnTo>
                  <a:pt x="162925" y="0"/>
                </a:lnTo>
                <a:lnTo>
                  <a:pt x="166561" y="752"/>
                </a:lnTo>
                <a:lnTo>
                  <a:pt x="172717" y="3705"/>
                </a:lnTo>
                <a:lnTo>
                  <a:pt x="178098" y="7663"/>
                </a:lnTo>
                <a:lnTo>
                  <a:pt x="183136" y="12068"/>
                </a:lnTo>
                <a:lnTo>
                  <a:pt x="188021" y="16672"/>
                </a:lnTo>
                <a:lnTo>
                  <a:pt x="202397" y="30843"/>
                </a:lnTo>
                <a:lnTo>
                  <a:pt x="203987" y="33221"/>
                </a:lnTo>
                <a:lnTo>
                  <a:pt x="205755" y="37979"/>
                </a:lnTo>
                <a:lnTo>
                  <a:pt x="206226" y="41153"/>
                </a:lnTo>
                <a:lnTo>
                  <a:pt x="206541" y="44856"/>
                </a:lnTo>
                <a:lnTo>
                  <a:pt x="206749" y="48913"/>
                </a:lnTo>
                <a:lnTo>
                  <a:pt x="206982" y="57653"/>
                </a:lnTo>
                <a:lnTo>
                  <a:pt x="207166" y="91661"/>
                </a:lnTo>
                <a:lnTo>
                  <a:pt x="207961" y="95197"/>
                </a:lnTo>
                <a:lnTo>
                  <a:pt x="209284" y="98349"/>
                </a:lnTo>
                <a:lnTo>
                  <a:pt x="210961" y="101243"/>
                </a:lnTo>
                <a:lnTo>
                  <a:pt x="212078" y="104760"/>
                </a:lnTo>
                <a:lnTo>
                  <a:pt x="212822" y="108693"/>
                </a:lnTo>
                <a:lnTo>
                  <a:pt x="213319" y="112901"/>
                </a:lnTo>
                <a:lnTo>
                  <a:pt x="214444" y="116501"/>
                </a:lnTo>
                <a:lnTo>
                  <a:pt x="215987" y="119695"/>
                </a:lnTo>
                <a:lnTo>
                  <a:pt x="219819" y="125360"/>
                </a:lnTo>
                <a:lnTo>
                  <a:pt x="224168" y="130524"/>
                </a:lnTo>
                <a:lnTo>
                  <a:pt x="227287" y="134101"/>
                </a:lnTo>
                <a:lnTo>
                  <a:pt x="235796" y="138953"/>
                </a:lnTo>
                <a:lnTo>
                  <a:pt x="241852" y="141063"/>
                </a:lnTo>
                <a:lnTo>
                  <a:pt x="244579" y="141626"/>
                </a:lnTo>
                <a:lnTo>
                  <a:pt x="246396" y="142794"/>
                </a:lnTo>
                <a:lnTo>
                  <a:pt x="247608" y="144367"/>
                </a:lnTo>
                <a:lnTo>
                  <a:pt x="248416" y="146210"/>
                </a:lnTo>
                <a:lnTo>
                  <a:pt x="250542" y="147438"/>
                </a:lnTo>
                <a:lnTo>
                  <a:pt x="257138" y="148803"/>
                </a:lnTo>
                <a:lnTo>
                  <a:pt x="268603" y="149679"/>
                </a:lnTo>
                <a:lnTo>
                  <a:pt x="280628" y="149852"/>
                </a:lnTo>
                <a:lnTo>
                  <a:pt x="294262" y="149886"/>
                </a:lnTo>
                <a:lnTo>
                  <a:pt x="301705" y="147774"/>
                </a:lnTo>
                <a:lnTo>
                  <a:pt x="309510" y="144983"/>
                </a:lnTo>
                <a:lnTo>
                  <a:pt x="319160" y="142619"/>
                </a:lnTo>
                <a:lnTo>
                  <a:pt x="330927" y="137244"/>
                </a:lnTo>
                <a:lnTo>
                  <a:pt x="337049" y="132895"/>
                </a:lnTo>
                <a:lnTo>
                  <a:pt x="344533" y="128316"/>
                </a:lnTo>
                <a:lnTo>
                  <a:pt x="348751" y="125984"/>
                </a:lnTo>
                <a:lnTo>
                  <a:pt x="351564" y="123635"/>
                </a:lnTo>
                <a:lnTo>
                  <a:pt x="353439" y="121276"/>
                </a:lnTo>
                <a:lnTo>
                  <a:pt x="356314" y="116538"/>
                </a:lnTo>
                <a:lnTo>
                  <a:pt x="360240" y="111786"/>
                </a:lnTo>
                <a:lnTo>
                  <a:pt x="364629" y="107028"/>
                </a:lnTo>
                <a:lnTo>
                  <a:pt x="371564" y="99887"/>
                </a:lnTo>
                <a:lnTo>
                  <a:pt x="381018" y="90363"/>
                </a:lnTo>
                <a:lnTo>
                  <a:pt x="382600" y="87982"/>
                </a:lnTo>
                <a:lnTo>
                  <a:pt x="384356" y="83220"/>
                </a:lnTo>
                <a:lnTo>
                  <a:pt x="385137" y="78457"/>
                </a:lnTo>
                <a:lnTo>
                  <a:pt x="385726" y="71731"/>
                </a:lnTo>
                <a:lnTo>
                  <a:pt x="385760" y="65199"/>
                </a:lnTo>
                <a:lnTo>
                  <a:pt x="384966" y="64856"/>
                </a:lnTo>
                <a:lnTo>
                  <a:pt x="377991" y="64305"/>
                </a:lnTo>
                <a:lnTo>
                  <a:pt x="375819" y="64260"/>
                </a:lnTo>
                <a:lnTo>
                  <a:pt x="374371" y="65024"/>
                </a:lnTo>
                <a:lnTo>
                  <a:pt x="373406" y="66327"/>
                </a:lnTo>
                <a:lnTo>
                  <a:pt x="371475" y="7131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47"/>
          <p:cNvSpPr/>
          <p:nvPr/>
        </p:nvSpPr>
        <p:spPr>
          <a:xfrm>
            <a:off x="6336537" y="1850231"/>
            <a:ext cx="1682841" cy="650081"/>
          </a:xfrm>
          <a:custGeom>
            <a:avLst/>
            <a:gdLst/>
            <a:ahLst/>
            <a:cxnLst/>
            <a:rect l="0" t="0" r="0" b="0"/>
            <a:pathLst>
              <a:path w="1682841" h="650081">
                <a:moveTo>
                  <a:pt x="1378713" y="71437"/>
                </a:moveTo>
                <a:lnTo>
                  <a:pt x="1378713" y="67645"/>
                </a:lnTo>
                <a:lnTo>
                  <a:pt x="1377919" y="66528"/>
                </a:lnTo>
                <a:lnTo>
                  <a:pt x="1376596" y="65783"/>
                </a:lnTo>
                <a:lnTo>
                  <a:pt x="1374920" y="65286"/>
                </a:lnTo>
                <a:lnTo>
                  <a:pt x="1373803" y="64162"/>
                </a:lnTo>
                <a:lnTo>
                  <a:pt x="1373059" y="62618"/>
                </a:lnTo>
                <a:lnTo>
                  <a:pt x="1372562" y="60795"/>
                </a:lnTo>
                <a:lnTo>
                  <a:pt x="1369894" y="56653"/>
                </a:lnTo>
                <a:lnTo>
                  <a:pt x="1365506" y="51319"/>
                </a:lnTo>
                <a:lnTo>
                  <a:pt x="1348426" y="40178"/>
                </a:lnTo>
                <a:lnTo>
                  <a:pt x="1340811" y="33248"/>
                </a:lnTo>
                <a:lnTo>
                  <a:pt x="1338363" y="31690"/>
                </a:lnTo>
                <a:lnTo>
                  <a:pt x="1304619" y="17265"/>
                </a:lnTo>
                <a:lnTo>
                  <a:pt x="1254749" y="7883"/>
                </a:lnTo>
                <a:lnTo>
                  <a:pt x="1235091" y="6569"/>
                </a:lnTo>
                <a:lnTo>
                  <a:pt x="1200020" y="1022"/>
                </a:lnTo>
                <a:lnTo>
                  <a:pt x="1156616" y="134"/>
                </a:lnTo>
                <a:lnTo>
                  <a:pt x="930065" y="0"/>
                </a:lnTo>
                <a:lnTo>
                  <a:pt x="885352" y="5654"/>
                </a:lnTo>
                <a:lnTo>
                  <a:pt x="838904" y="6948"/>
                </a:lnTo>
                <a:lnTo>
                  <a:pt x="805712" y="9221"/>
                </a:lnTo>
                <a:lnTo>
                  <a:pt x="760184" y="13620"/>
                </a:lnTo>
                <a:lnTo>
                  <a:pt x="708901" y="15022"/>
                </a:lnTo>
                <a:lnTo>
                  <a:pt x="657281" y="20764"/>
                </a:lnTo>
                <a:lnTo>
                  <a:pt x="621022" y="23416"/>
                </a:lnTo>
                <a:lnTo>
                  <a:pt x="569939" y="30239"/>
                </a:lnTo>
                <a:lnTo>
                  <a:pt x="519839" y="40892"/>
                </a:lnTo>
                <a:lnTo>
                  <a:pt x="494523" y="44395"/>
                </a:lnTo>
                <a:lnTo>
                  <a:pt x="442398" y="55168"/>
                </a:lnTo>
                <a:lnTo>
                  <a:pt x="416280" y="58679"/>
                </a:lnTo>
                <a:lnTo>
                  <a:pt x="365963" y="69455"/>
                </a:lnTo>
                <a:lnTo>
                  <a:pt x="343362" y="72967"/>
                </a:lnTo>
                <a:lnTo>
                  <a:pt x="292891" y="88196"/>
                </a:lnTo>
                <a:lnTo>
                  <a:pt x="244533" y="107159"/>
                </a:lnTo>
                <a:lnTo>
                  <a:pt x="198340" y="126206"/>
                </a:lnTo>
                <a:lnTo>
                  <a:pt x="159541" y="145256"/>
                </a:lnTo>
                <a:lnTo>
                  <a:pt x="137820" y="157162"/>
                </a:lnTo>
                <a:lnTo>
                  <a:pt x="111823" y="177006"/>
                </a:lnTo>
                <a:lnTo>
                  <a:pt x="97905" y="194269"/>
                </a:lnTo>
                <a:lnTo>
                  <a:pt x="83226" y="210294"/>
                </a:lnTo>
                <a:lnTo>
                  <a:pt x="69743" y="228747"/>
                </a:lnTo>
                <a:lnTo>
                  <a:pt x="58743" y="242931"/>
                </a:lnTo>
                <a:lnTo>
                  <a:pt x="48339" y="257188"/>
                </a:lnTo>
                <a:lnTo>
                  <a:pt x="37320" y="271466"/>
                </a:lnTo>
                <a:lnTo>
                  <a:pt x="24790" y="290366"/>
                </a:lnTo>
                <a:lnTo>
                  <a:pt x="22907" y="298649"/>
                </a:lnTo>
                <a:lnTo>
                  <a:pt x="17836" y="307622"/>
                </a:lnTo>
                <a:lnTo>
                  <a:pt x="14262" y="312238"/>
                </a:lnTo>
                <a:lnTo>
                  <a:pt x="10290" y="321599"/>
                </a:lnTo>
                <a:lnTo>
                  <a:pt x="5937" y="335795"/>
                </a:lnTo>
                <a:lnTo>
                  <a:pt x="2621" y="345298"/>
                </a:lnTo>
                <a:lnTo>
                  <a:pt x="318" y="365304"/>
                </a:lnTo>
                <a:lnTo>
                  <a:pt x="15" y="384087"/>
                </a:lnTo>
                <a:lnTo>
                  <a:pt x="0" y="387027"/>
                </a:lnTo>
                <a:lnTo>
                  <a:pt x="2099" y="394526"/>
                </a:lnTo>
                <a:lnTo>
                  <a:pt x="4884" y="402357"/>
                </a:lnTo>
                <a:lnTo>
                  <a:pt x="6122" y="408484"/>
                </a:lnTo>
                <a:lnTo>
                  <a:pt x="8789" y="413852"/>
                </a:lnTo>
                <a:lnTo>
                  <a:pt x="16969" y="427559"/>
                </a:lnTo>
                <a:lnTo>
                  <a:pt x="19430" y="434237"/>
                </a:lnTo>
                <a:lnTo>
                  <a:pt x="20087" y="437128"/>
                </a:lnTo>
                <a:lnTo>
                  <a:pt x="22112" y="439850"/>
                </a:lnTo>
                <a:lnTo>
                  <a:pt x="31753" y="448267"/>
                </a:lnTo>
                <a:lnTo>
                  <a:pt x="47457" y="468426"/>
                </a:lnTo>
                <a:lnTo>
                  <a:pt x="59483" y="480923"/>
                </a:lnTo>
                <a:lnTo>
                  <a:pt x="83729" y="499084"/>
                </a:lnTo>
                <a:lnTo>
                  <a:pt x="97535" y="511305"/>
                </a:lnTo>
                <a:lnTo>
                  <a:pt x="133409" y="530993"/>
                </a:lnTo>
                <a:lnTo>
                  <a:pt x="152387" y="539745"/>
                </a:lnTo>
                <a:lnTo>
                  <a:pt x="171422" y="544413"/>
                </a:lnTo>
                <a:lnTo>
                  <a:pt x="219935" y="564395"/>
                </a:lnTo>
                <a:lnTo>
                  <a:pt x="258468" y="581027"/>
                </a:lnTo>
                <a:lnTo>
                  <a:pt x="305527" y="591256"/>
                </a:lnTo>
                <a:lnTo>
                  <a:pt x="323073" y="594551"/>
                </a:lnTo>
                <a:lnTo>
                  <a:pt x="336452" y="597620"/>
                </a:lnTo>
                <a:lnTo>
                  <a:pt x="371539" y="603544"/>
                </a:lnTo>
                <a:lnTo>
                  <a:pt x="405059" y="612389"/>
                </a:lnTo>
                <a:lnTo>
                  <a:pt x="422944" y="615894"/>
                </a:lnTo>
                <a:lnTo>
                  <a:pt x="436402" y="619012"/>
                </a:lnTo>
                <a:lnTo>
                  <a:pt x="483666" y="627014"/>
                </a:lnTo>
                <a:lnTo>
                  <a:pt x="501533" y="630282"/>
                </a:lnTo>
                <a:lnTo>
                  <a:pt x="514986" y="633344"/>
                </a:lnTo>
                <a:lnTo>
                  <a:pt x="566481" y="641304"/>
                </a:lnTo>
                <a:lnTo>
                  <a:pt x="615032" y="642842"/>
                </a:lnTo>
                <a:lnTo>
                  <a:pt x="643045" y="643712"/>
                </a:lnTo>
                <a:lnTo>
                  <a:pt x="690691" y="649417"/>
                </a:lnTo>
                <a:lnTo>
                  <a:pt x="742789" y="650042"/>
                </a:lnTo>
                <a:lnTo>
                  <a:pt x="824996" y="650080"/>
                </a:lnTo>
                <a:lnTo>
                  <a:pt x="871186" y="643930"/>
                </a:lnTo>
                <a:lnTo>
                  <a:pt x="918134" y="643024"/>
                </a:lnTo>
                <a:lnTo>
                  <a:pt x="967871" y="636794"/>
                </a:lnTo>
                <a:lnTo>
                  <a:pt x="1014528" y="630271"/>
                </a:lnTo>
                <a:lnTo>
                  <a:pt x="1040884" y="627014"/>
                </a:lnTo>
                <a:lnTo>
                  <a:pt x="1065890" y="623138"/>
                </a:lnTo>
                <a:lnTo>
                  <a:pt x="1091291" y="619873"/>
                </a:lnTo>
                <a:lnTo>
                  <a:pt x="1113898" y="615995"/>
                </a:lnTo>
                <a:lnTo>
                  <a:pt x="1164984" y="608851"/>
                </a:lnTo>
                <a:lnTo>
                  <a:pt x="1191031" y="605586"/>
                </a:lnTo>
                <a:lnTo>
                  <a:pt x="1213831" y="601708"/>
                </a:lnTo>
                <a:lnTo>
                  <a:pt x="1270530" y="594019"/>
                </a:lnTo>
                <a:lnTo>
                  <a:pt x="1320480" y="586876"/>
                </a:lnTo>
                <a:lnTo>
                  <a:pt x="1357139" y="583814"/>
                </a:lnTo>
                <a:lnTo>
                  <a:pt x="1378671" y="580175"/>
                </a:lnTo>
                <a:lnTo>
                  <a:pt x="1421572" y="576661"/>
                </a:lnTo>
                <a:lnTo>
                  <a:pt x="1469222" y="568010"/>
                </a:lnTo>
                <a:lnTo>
                  <a:pt x="1482704" y="561746"/>
                </a:lnTo>
                <a:lnTo>
                  <a:pt x="1494781" y="554465"/>
                </a:lnTo>
                <a:lnTo>
                  <a:pt x="1535236" y="537545"/>
                </a:lnTo>
                <a:lnTo>
                  <a:pt x="1558826" y="523018"/>
                </a:lnTo>
                <a:lnTo>
                  <a:pt x="1571476" y="516615"/>
                </a:lnTo>
                <a:lnTo>
                  <a:pt x="1597459" y="498763"/>
                </a:lnTo>
                <a:lnTo>
                  <a:pt x="1621557" y="480263"/>
                </a:lnTo>
                <a:lnTo>
                  <a:pt x="1626333" y="477338"/>
                </a:lnTo>
                <a:lnTo>
                  <a:pt x="1633758" y="469854"/>
                </a:lnTo>
                <a:lnTo>
                  <a:pt x="1648784" y="452115"/>
                </a:lnTo>
                <a:lnTo>
                  <a:pt x="1661336" y="433323"/>
                </a:lnTo>
                <a:lnTo>
                  <a:pt x="1671459" y="414325"/>
                </a:lnTo>
                <a:lnTo>
                  <a:pt x="1675510" y="404807"/>
                </a:lnTo>
                <a:lnTo>
                  <a:pt x="1677790" y="390523"/>
                </a:lnTo>
                <a:lnTo>
                  <a:pt x="1678561" y="371475"/>
                </a:lnTo>
                <a:lnTo>
                  <a:pt x="1678624" y="366712"/>
                </a:lnTo>
                <a:lnTo>
                  <a:pt x="1679460" y="362744"/>
                </a:lnTo>
                <a:lnTo>
                  <a:pt x="1682505" y="356217"/>
                </a:lnTo>
                <a:lnTo>
                  <a:pt x="1682840" y="352572"/>
                </a:lnTo>
                <a:lnTo>
                  <a:pt x="1679793" y="333198"/>
                </a:lnTo>
                <a:lnTo>
                  <a:pt x="1678421" y="321125"/>
                </a:lnTo>
                <a:lnTo>
                  <a:pt x="1673978" y="305404"/>
                </a:lnTo>
                <a:lnTo>
                  <a:pt x="1671516" y="290691"/>
                </a:lnTo>
                <a:lnTo>
                  <a:pt x="1664393" y="266863"/>
                </a:lnTo>
                <a:lnTo>
                  <a:pt x="1656835" y="249593"/>
                </a:lnTo>
                <a:lnTo>
                  <a:pt x="1647698" y="230895"/>
                </a:lnTo>
                <a:lnTo>
                  <a:pt x="1630221" y="207157"/>
                </a:lnTo>
                <a:lnTo>
                  <a:pt x="1619510" y="188116"/>
                </a:lnTo>
                <a:lnTo>
                  <a:pt x="1612470" y="180709"/>
                </a:lnTo>
                <a:lnTo>
                  <a:pt x="1608370" y="177623"/>
                </a:lnTo>
                <a:lnTo>
                  <a:pt x="1601697" y="169960"/>
                </a:lnTo>
                <a:lnTo>
                  <a:pt x="1590945" y="152106"/>
                </a:lnTo>
                <a:lnTo>
                  <a:pt x="1579797" y="138025"/>
                </a:lnTo>
                <a:lnTo>
                  <a:pt x="1559249" y="119942"/>
                </a:lnTo>
                <a:lnTo>
                  <a:pt x="1556219" y="115680"/>
                </a:lnTo>
                <a:lnTo>
                  <a:pt x="1540580" y="102097"/>
                </a:lnTo>
                <a:lnTo>
                  <a:pt x="1509886" y="83736"/>
                </a:lnTo>
                <a:lnTo>
                  <a:pt x="1469473" y="64309"/>
                </a:lnTo>
                <a:lnTo>
                  <a:pt x="1436379" y="53183"/>
                </a:lnTo>
                <a:lnTo>
                  <a:pt x="1385551" y="43979"/>
                </a:lnTo>
                <a:lnTo>
                  <a:pt x="1334349" y="36203"/>
                </a:lnTo>
                <a:lnTo>
                  <a:pt x="1320895" y="35140"/>
                </a:lnTo>
                <a:lnTo>
                  <a:pt x="1289548" y="29596"/>
                </a:lnTo>
                <a:lnTo>
                  <a:pt x="1279288" y="31145"/>
                </a:lnTo>
                <a:lnTo>
                  <a:pt x="1269436" y="33686"/>
                </a:lnTo>
                <a:lnTo>
                  <a:pt x="1242981" y="357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48"/>
          <p:cNvSpPr/>
          <p:nvPr/>
        </p:nvSpPr>
        <p:spPr>
          <a:xfrm>
            <a:off x="6122291" y="2371725"/>
            <a:ext cx="413150" cy="1157286"/>
          </a:xfrm>
          <a:custGeom>
            <a:avLst/>
            <a:gdLst/>
            <a:ahLst/>
            <a:cxnLst/>
            <a:rect l="0" t="0" r="0" b="0"/>
            <a:pathLst>
              <a:path w="413150" h="1157286">
                <a:moveTo>
                  <a:pt x="235646" y="0"/>
                </a:moveTo>
                <a:lnTo>
                  <a:pt x="224797" y="0"/>
                </a:lnTo>
                <a:lnTo>
                  <a:pt x="222857" y="793"/>
                </a:lnTo>
                <a:lnTo>
                  <a:pt x="215510" y="6150"/>
                </a:lnTo>
                <a:lnTo>
                  <a:pt x="212674" y="6702"/>
                </a:lnTo>
                <a:lnTo>
                  <a:pt x="210806" y="6849"/>
                </a:lnTo>
                <a:lnTo>
                  <a:pt x="208767" y="7741"/>
                </a:lnTo>
                <a:lnTo>
                  <a:pt x="202105" y="11995"/>
                </a:lnTo>
                <a:lnTo>
                  <a:pt x="195105" y="14402"/>
                </a:lnTo>
                <a:lnTo>
                  <a:pt x="188004" y="19789"/>
                </a:lnTo>
                <a:lnTo>
                  <a:pt x="180078" y="26412"/>
                </a:lnTo>
                <a:lnTo>
                  <a:pt x="168823" y="33402"/>
                </a:lnTo>
                <a:lnTo>
                  <a:pt x="157506" y="42875"/>
                </a:lnTo>
                <a:lnTo>
                  <a:pt x="145217" y="54770"/>
                </a:lnTo>
                <a:lnTo>
                  <a:pt x="138032" y="62706"/>
                </a:lnTo>
                <a:lnTo>
                  <a:pt x="133260" y="70467"/>
                </a:lnTo>
                <a:lnTo>
                  <a:pt x="126377" y="77091"/>
                </a:lnTo>
                <a:lnTo>
                  <a:pt x="122319" y="79969"/>
                </a:lnTo>
                <a:lnTo>
                  <a:pt x="115693" y="87400"/>
                </a:lnTo>
                <a:lnTo>
                  <a:pt x="104972" y="105105"/>
                </a:lnTo>
                <a:lnTo>
                  <a:pt x="92810" y="122976"/>
                </a:lnTo>
                <a:lnTo>
                  <a:pt x="80870" y="146251"/>
                </a:lnTo>
                <a:lnTo>
                  <a:pt x="68960" y="175246"/>
                </a:lnTo>
                <a:lnTo>
                  <a:pt x="57052" y="202014"/>
                </a:lnTo>
                <a:lnTo>
                  <a:pt x="38002" y="250770"/>
                </a:lnTo>
                <a:lnTo>
                  <a:pt x="31652" y="271681"/>
                </a:lnTo>
                <a:lnTo>
                  <a:pt x="25103" y="307210"/>
                </a:lnTo>
                <a:lnTo>
                  <a:pt x="14059" y="342903"/>
                </a:lnTo>
                <a:lnTo>
                  <a:pt x="10163" y="357189"/>
                </a:lnTo>
                <a:lnTo>
                  <a:pt x="3664" y="392906"/>
                </a:lnTo>
                <a:lnTo>
                  <a:pt x="398" y="428625"/>
                </a:lnTo>
                <a:lnTo>
                  <a:pt x="0" y="460992"/>
                </a:lnTo>
                <a:lnTo>
                  <a:pt x="2349" y="469253"/>
                </a:lnTo>
                <a:lnTo>
                  <a:pt x="14650" y="492256"/>
                </a:lnTo>
                <a:lnTo>
                  <a:pt x="18363" y="506912"/>
                </a:lnTo>
                <a:lnTo>
                  <a:pt x="20747" y="540632"/>
                </a:lnTo>
                <a:lnTo>
                  <a:pt x="21954" y="563677"/>
                </a:lnTo>
                <a:lnTo>
                  <a:pt x="26953" y="594913"/>
                </a:lnTo>
                <a:lnTo>
                  <a:pt x="30142" y="619977"/>
                </a:lnTo>
                <a:lnTo>
                  <a:pt x="33998" y="644601"/>
                </a:lnTo>
                <a:lnTo>
                  <a:pt x="37257" y="672005"/>
                </a:lnTo>
                <a:lnTo>
                  <a:pt x="45469" y="705917"/>
                </a:lnTo>
                <a:lnTo>
                  <a:pt x="54735" y="740456"/>
                </a:lnTo>
                <a:lnTo>
                  <a:pt x="64209" y="773149"/>
                </a:lnTo>
                <a:lnTo>
                  <a:pt x="69758" y="790503"/>
                </a:lnTo>
                <a:lnTo>
                  <a:pt x="81013" y="814454"/>
                </a:lnTo>
                <a:lnTo>
                  <a:pt x="92330" y="848473"/>
                </a:lnTo>
                <a:lnTo>
                  <a:pt x="98132" y="863668"/>
                </a:lnTo>
                <a:lnTo>
                  <a:pt x="110323" y="885609"/>
                </a:lnTo>
                <a:lnTo>
                  <a:pt x="119357" y="900017"/>
                </a:lnTo>
                <a:lnTo>
                  <a:pt x="157080" y="957258"/>
                </a:lnTo>
                <a:lnTo>
                  <a:pt x="190403" y="1007268"/>
                </a:lnTo>
                <a:lnTo>
                  <a:pt x="202045" y="1019439"/>
                </a:lnTo>
                <a:lnTo>
                  <a:pt x="208483" y="1024907"/>
                </a:lnTo>
                <a:lnTo>
                  <a:pt x="215156" y="1030933"/>
                </a:lnTo>
                <a:lnTo>
                  <a:pt x="228921" y="1043980"/>
                </a:lnTo>
                <a:lnTo>
                  <a:pt x="261458" y="1075994"/>
                </a:lnTo>
                <a:lnTo>
                  <a:pt x="273312" y="1085702"/>
                </a:lnTo>
                <a:lnTo>
                  <a:pt x="285724" y="1094515"/>
                </a:lnTo>
                <a:lnTo>
                  <a:pt x="308744" y="1108757"/>
                </a:lnTo>
                <a:lnTo>
                  <a:pt x="321315" y="1116668"/>
                </a:lnTo>
                <a:lnTo>
                  <a:pt x="332194" y="1122830"/>
                </a:lnTo>
                <a:lnTo>
                  <a:pt x="342321" y="1128214"/>
                </a:lnTo>
                <a:lnTo>
                  <a:pt x="361757" y="1138139"/>
                </a:lnTo>
                <a:lnTo>
                  <a:pt x="369218" y="1140839"/>
                </a:lnTo>
                <a:lnTo>
                  <a:pt x="372319" y="1141559"/>
                </a:lnTo>
                <a:lnTo>
                  <a:pt x="377882" y="1144476"/>
                </a:lnTo>
                <a:lnTo>
                  <a:pt x="380476" y="1146365"/>
                </a:lnTo>
                <a:lnTo>
                  <a:pt x="385476" y="1148464"/>
                </a:lnTo>
                <a:lnTo>
                  <a:pt x="392753" y="1149646"/>
                </a:lnTo>
                <a:lnTo>
                  <a:pt x="395153" y="1149812"/>
                </a:lnTo>
                <a:lnTo>
                  <a:pt x="396752" y="1150716"/>
                </a:lnTo>
                <a:lnTo>
                  <a:pt x="397819" y="1152113"/>
                </a:lnTo>
                <a:lnTo>
                  <a:pt x="398530" y="1153838"/>
                </a:lnTo>
                <a:lnTo>
                  <a:pt x="399798" y="1154987"/>
                </a:lnTo>
                <a:lnTo>
                  <a:pt x="401437" y="1155754"/>
                </a:lnTo>
                <a:lnTo>
                  <a:pt x="405978" y="1156984"/>
                </a:lnTo>
                <a:lnTo>
                  <a:pt x="413149" y="1157260"/>
                </a:lnTo>
                <a:lnTo>
                  <a:pt x="407994" y="1157285"/>
                </a:lnTo>
                <a:lnTo>
                  <a:pt x="399952" y="115014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49"/>
          <p:cNvSpPr/>
          <p:nvPr/>
        </p:nvSpPr>
        <p:spPr>
          <a:xfrm>
            <a:off x="6815137" y="3314700"/>
            <a:ext cx="192882" cy="242761"/>
          </a:xfrm>
          <a:custGeom>
            <a:avLst/>
            <a:gdLst/>
            <a:ahLst/>
            <a:cxnLst/>
            <a:rect l="0" t="0" r="0" b="0"/>
            <a:pathLst>
              <a:path w="192882" h="242761">
                <a:moveTo>
                  <a:pt x="0" y="0"/>
                </a:moveTo>
                <a:lnTo>
                  <a:pt x="0" y="16999"/>
                </a:lnTo>
                <a:lnTo>
                  <a:pt x="2117" y="23695"/>
                </a:lnTo>
                <a:lnTo>
                  <a:pt x="3793" y="27702"/>
                </a:lnTo>
                <a:lnTo>
                  <a:pt x="4910" y="31962"/>
                </a:lnTo>
                <a:lnTo>
                  <a:pt x="5654" y="36389"/>
                </a:lnTo>
                <a:lnTo>
                  <a:pt x="6151" y="40928"/>
                </a:lnTo>
                <a:lnTo>
                  <a:pt x="6482" y="46335"/>
                </a:lnTo>
                <a:lnTo>
                  <a:pt x="6850" y="58693"/>
                </a:lnTo>
                <a:lnTo>
                  <a:pt x="7741" y="64529"/>
                </a:lnTo>
                <a:lnTo>
                  <a:pt x="9130" y="70006"/>
                </a:lnTo>
                <a:lnTo>
                  <a:pt x="17061" y="93997"/>
                </a:lnTo>
                <a:lnTo>
                  <a:pt x="18517" y="99971"/>
                </a:lnTo>
                <a:lnTo>
                  <a:pt x="19490" y="105541"/>
                </a:lnTo>
                <a:lnTo>
                  <a:pt x="20136" y="110842"/>
                </a:lnTo>
                <a:lnTo>
                  <a:pt x="20568" y="116757"/>
                </a:lnTo>
                <a:lnTo>
                  <a:pt x="20856" y="123082"/>
                </a:lnTo>
                <a:lnTo>
                  <a:pt x="21175" y="136459"/>
                </a:lnTo>
                <a:lnTo>
                  <a:pt x="21398" y="167753"/>
                </a:lnTo>
                <a:lnTo>
                  <a:pt x="22203" y="172954"/>
                </a:lnTo>
                <a:lnTo>
                  <a:pt x="23533" y="178009"/>
                </a:lnTo>
                <a:lnTo>
                  <a:pt x="25213" y="182966"/>
                </a:lnTo>
                <a:lnTo>
                  <a:pt x="26334" y="187859"/>
                </a:lnTo>
                <a:lnTo>
                  <a:pt x="27081" y="192708"/>
                </a:lnTo>
                <a:lnTo>
                  <a:pt x="27579" y="197528"/>
                </a:lnTo>
                <a:lnTo>
                  <a:pt x="27911" y="202329"/>
                </a:lnTo>
                <a:lnTo>
                  <a:pt x="28132" y="207117"/>
                </a:lnTo>
                <a:lnTo>
                  <a:pt x="28444" y="219324"/>
                </a:lnTo>
                <a:lnTo>
                  <a:pt x="28574" y="242458"/>
                </a:lnTo>
                <a:lnTo>
                  <a:pt x="24782" y="242760"/>
                </a:lnTo>
                <a:lnTo>
                  <a:pt x="23665" y="242008"/>
                </a:lnTo>
                <a:lnTo>
                  <a:pt x="22921" y="240714"/>
                </a:lnTo>
                <a:lnTo>
                  <a:pt x="22093" y="237159"/>
                </a:lnTo>
                <a:lnTo>
                  <a:pt x="21726" y="232933"/>
                </a:lnTo>
                <a:lnTo>
                  <a:pt x="20834" y="230695"/>
                </a:lnTo>
                <a:lnTo>
                  <a:pt x="16580" y="223752"/>
                </a:lnTo>
                <a:lnTo>
                  <a:pt x="15307" y="219037"/>
                </a:lnTo>
                <a:lnTo>
                  <a:pt x="14740" y="212178"/>
                </a:lnTo>
                <a:lnTo>
                  <a:pt x="14489" y="203839"/>
                </a:lnTo>
                <a:lnTo>
                  <a:pt x="14377" y="194841"/>
                </a:lnTo>
                <a:lnTo>
                  <a:pt x="15141" y="190219"/>
                </a:lnTo>
                <a:lnTo>
                  <a:pt x="16444" y="185550"/>
                </a:lnTo>
                <a:lnTo>
                  <a:pt x="18107" y="180850"/>
                </a:lnTo>
                <a:lnTo>
                  <a:pt x="19214" y="176129"/>
                </a:lnTo>
                <a:lnTo>
                  <a:pt x="19954" y="171394"/>
                </a:lnTo>
                <a:lnTo>
                  <a:pt x="20446" y="166650"/>
                </a:lnTo>
                <a:lnTo>
                  <a:pt x="21568" y="161900"/>
                </a:lnTo>
                <a:lnTo>
                  <a:pt x="23110" y="157146"/>
                </a:lnTo>
                <a:lnTo>
                  <a:pt x="24932" y="152389"/>
                </a:lnTo>
                <a:lnTo>
                  <a:pt x="26940" y="147630"/>
                </a:lnTo>
                <a:lnTo>
                  <a:pt x="29073" y="142870"/>
                </a:lnTo>
                <a:lnTo>
                  <a:pt x="33558" y="133348"/>
                </a:lnTo>
                <a:lnTo>
                  <a:pt x="38198" y="123824"/>
                </a:lnTo>
                <a:lnTo>
                  <a:pt x="41340" y="119062"/>
                </a:lnTo>
                <a:lnTo>
                  <a:pt x="45023" y="114299"/>
                </a:lnTo>
                <a:lnTo>
                  <a:pt x="49065" y="109537"/>
                </a:lnTo>
                <a:lnTo>
                  <a:pt x="52554" y="105568"/>
                </a:lnTo>
                <a:lnTo>
                  <a:pt x="58547" y="99042"/>
                </a:lnTo>
                <a:lnTo>
                  <a:pt x="70176" y="87113"/>
                </a:lnTo>
                <a:lnTo>
                  <a:pt x="73771" y="84269"/>
                </a:lnTo>
                <a:lnTo>
                  <a:pt x="76962" y="82373"/>
                </a:lnTo>
                <a:lnTo>
                  <a:pt x="79883" y="81109"/>
                </a:lnTo>
                <a:lnTo>
                  <a:pt x="83418" y="80266"/>
                </a:lnTo>
                <a:lnTo>
                  <a:pt x="87362" y="79704"/>
                </a:lnTo>
                <a:lnTo>
                  <a:pt x="91579" y="79330"/>
                </a:lnTo>
                <a:lnTo>
                  <a:pt x="95978" y="78287"/>
                </a:lnTo>
                <a:lnTo>
                  <a:pt x="100498" y="76797"/>
                </a:lnTo>
                <a:lnTo>
                  <a:pt x="105099" y="75010"/>
                </a:lnTo>
                <a:lnTo>
                  <a:pt x="108959" y="74613"/>
                </a:lnTo>
                <a:lnTo>
                  <a:pt x="112327" y="75142"/>
                </a:lnTo>
                <a:lnTo>
                  <a:pt x="115366" y="76288"/>
                </a:lnTo>
                <a:lnTo>
                  <a:pt x="118980" y="77052"/>
                </a:lnTo>
                <a:lnTo>
                  <a:pt x="122976" y="77562"/>
                </a:lnTo>
                <a:lnTo>
                  <a:pt x="127228" y="77901"/>
                </a:lnTo>
                <a:lnTo>
                  <a:pt x="131650" y="78128"/>
                </a:lnTo>
                <a:lnTo>
                  <a:pt x="140797" y="78380"/>
                </a:lnTo>
                <a:lnTo>
                  <a:pt x="143871" y="79240"/>
                </a:lnTo>
                <a:lnTo>
                  <a:pt x="145920" y="80608"/>
                </a:lnTo>
                <a:lnTo>
                  <a:pt x="150921" y="86325"/>
                </a:lnTo>
                <a:lnTo>
                  <a:pt x="155976" y="91548"/>
                </a:lnTo>
                <a:lnTo>
                  <a:pt x="172892" y="108579"/>
                </a:lnTo>
                <a:lnTo>
                  <a:pt x="174792" y="112073"/>
                </a:lnTo>
                <a:lnTo>
                  <a:pt x="176060" y="115990"/>
                </a:lnTo>
                <a:lnTo>
                  <a:pt x="176904" y="120189"/>
                </a:lnTo>
                <a:lnTo>
                  <a:pt x="178261" y="124576"/>
                </a:lnTo>
                <a:lnTo>
                  <a:pt x="179960" y="129088"/>
                </a:lnTo>
                <a:lnTo>
                  <a:pt x="181886" y="133684"/>
                </a:lnTo>
                <a:lnTo>
                  <a:pt x="183169" y="138334"/>
                </a:lnTo>
                <a:lnTo>
                  <a:pt x="184026" y="143023"/>
                </a:lnTo>
                <a:lnTo>
                  <a:pt x="184596" y="147736"/>
                </a:lnTo>
                <a:lnTo>
                  <a:pt x="185231" y="155089"/>
                </a:lnTo>
                <a:lnTo>
                  <a:pt x="185512" y="161797"/>
                </a:lnTo>
                <a:lnTo>
                  <a:pt x="185638" y="170070"/>
                </a:lnTo>
                <a:lnTo>
                  <a:pt x="186465" y="174499"/>
                </a:lnTo>
                <a:lnTo>
                  <a:pt x="187810" y="179039"/>
                </a:lnTo>
                <a:lnTo>
                  <a:pt x="191879" y="190146"/>
                </a:lnTo>
                <a:lnTo>
                  <a:pt x="192585" y="195863"/>
                </a:lnTo>
                <a:lnTo>
                  <a:pt x="192794" y="202584"/>
                </a:lnTo>
                <a:lnTo>
                  <a:pt x="192878" y="209106"/>
                </a:lnTo>
                <a:lnTo>
                  <a:pt x="192881" y="21431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50"/>
          <p:cNvSpPr/>
          <p:nvPr/>
        </p:nvSpPr>
        <p:spPr>
          <a:xfrm>
            <a:off x="7072312" y="3386137"/>
            <a:ext cx="142876" cy="21432"/>
          </a:xfrm>
          <a:custGeom>
            <a:avLst/>
            <a:gdLst/>
            <a:ahLst/>
            <a:cxnLst/>
            <a:rect l="0" t="0" r="0" b="0"/>
            <a:pathLst>
              <a:path w="142876" h="21432">
                <a:moveTo>
                  <a:pt x="0" y="21431"/>
                </a:moveTo>
                <a:lnTo>
                  <a:pt x="27722" y="21431"/>
                </a:lnTo>
                <a:lnTo>
                  <a:pt x="31181" y="20638"/>
                </a:lnTo>
                <a:lnTo>
                  <a:pt x="34281" y="19315"/>
                </a:lnTo>
                <a:lnTo>
                  <a:pt x="37141" y="17639"/>
                </a:lnTo>
                <a:lnTo>
                  <a:pt x="39843" y="16522"/>
                </a:lnTo>
                <a:lnTo>
                  <a:pt x="42436" y="15777"/>
                </a:lnTo>
                <a:lnTo>
                  <a:pt x="44960" y="15280"/>
                </a:lnTo>
                <a:lnTo>
                  <a:pt x="48230" y="14949"/>
                </a:lnTo>
                <a:lnTo>
                  <a:pt x="51997" y="14729"/>
                </a:lnTo>
                <a:lnTo>
                  <a:pt x="56096" y="14582"/>
                </a:lnTo>
                <a:lnTo>
                  <a:pt x="60416" y="13690"/>
                </a:lnTo>
                <a:lnTo>
                  <a:pt x="64884" y="12302"/>
                </a:lnTo>
                <a:lnTo>
                  <a:pt x="69450" y="10582"/>
                </a:lnTo>
                <a:lnTo>
                  <a:pt x="73287" y="9436"/>
                </a:lnTo>
                <a:lnTo>
                  <a:pt x="76640" y="8672"/>
                </a:lnTo>
                <a:lnTo>
                  <a:pt x="79668" y="8163"/>
                </a:lnTo>
                <a:lnTo>
                  <a:pt x="83275" y="7823"/>
                </a:lnTo>
                <a:lnTo>
                  <a:pt x="87266" y="7596"/>
                </a:lnTo>
                <a:lnTo>
                  <a:pt x="91515" y="7445"/>
                </a:lnTo>
                <a:lnTo>
                  <a:pt x="95141" y="6551"/>
                </a:lnTo>
                <a:lnTo>
                  <a:pt x="98353" y="5161"/>
                </a:lnTo>
                <a:lnTo>
                  <a:pt x="101288" y="3441"/>
                </a:lnTo>
                <a:lnTo>
                  <a:pt x="104832" y="2294"/>
                </a:lnTo>
                <a:lnTo>
                  <a:pt x="108781" y="1529"/>
                </a:lnTo>
                <a:lnTo>
                  <a:pt x="113002" y="1020"/>
                </a:lnTo>
                <a:lnTo>
                  <a:pt x="116610" y="680"/>
                </a:lnTo>
                <a:lnTo>
                  <a:pt x="119809" y="453"/>
                </a:lnTo>
                <a:lnTo>
                  <a:pt x="122735" y="302"/>
                </a:lnTo>
                <a:lnTo>
                  <a:pt x="128103" y="134"/>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51"/>
          <p:cNvSpPr/>
          <p:nvPr/>
        </p:nvSpPr>
        <p:spPr>
          <a:xfrm>
            <a:off x="7100887" y="3436143"/>
            <a:ext cx="142876" cy="35720"/>
          </a:xfrm>
          <a:custGeom>
            <a:avLst/>
            <a:gdLst/>
            <a:ahLst/>
            <a:cxnLst/>
            <a:rect l="0" t="0" r="0" b="0"/>
            <a:pathLst>
              <a:path w="142876" h="35720">
                <a:moveTo>
                  <a:pt x="0" y="35719"/>
                </a:moveTo>
                <a:lnTo>
                  <a:pt x="10643" y="35719"/>
                </a:lnTo>
                <a:lnTo>
                  <a:pt x="12651" y="34925"/>
                </a:lnTo>
                <a:lnTo>
                  <a:pt x="14784" y="33602"/>
                </a:lnTo>
                <a:lnTo>
                  <a:pt x="17000" y="31927"/>
                </a:lnTo>
                <a:lnTo>
                  <a:pt x="20065" y="30810"/>
                </a:lnTo>
                <a:lnTo>
                  <a:pt x="23695" y="30065"/>
                </a:lnTo>
                <a:lnTo>
                  <a:pt x="27704" y="29568"/>
                </a:lnTo>
                <a:lnTo>
                  <a:pt x="31169" y="29237"/>
                </a:lnTo>
                <a:lnTo>
                  <a:pt x="34273" y="29017"/>
                </a:lnTo>
                <a:lnTo>
                  <a:pt x="37136" y="28869"/>
                </a:lnTo>
                <a:lnTo>
                  <a:pt x="40632" y="27978"/>
                </a:lnTo>
                <a:lnTo>
                  <a:pt x="44551" y="26589"/>
                </a:lnTo>
                <a:lnTo>
                  <a:pt x="48751" y="24870"/>
                </a:lnTo>
                <a:lnTo>
                  <a:pt x="53138" y="23724"/>
                </a:lnTo>
                <a:lnTo>
                  <a:pt x="57651" y="22960"/>
                </a:lnTo>
                <a:lnTo>
                  <a:pt x="62246" y="22450"/>
                </a:lnTo>
                <a:lnTo>
                  <a:pt x="66897" y="21317"/>
                </a:lnTo>
                <a:lnTo>
                  <a:pt x="71586" y="19768"/>
                </a:lnTo>
                <a:lnTo>
                  <a:pt x="76298" y="17941"/>
                </a:lnTo>
                <a:lnTo>
                  <a:pt x="81028" y="16723"/>
                </a:lnTo>
                <a:lnTo>
                  <a:pt x="85769" y="15912"/>
                </a:lnTo>
                <a:lnTo>
                  <a:pt x="90517" y="15370"/>
                </a:lnTo>
                <a:lnTo>
                  <a:pt x="95269" y="14216"/>
                </a:lnTo>
                <a:lnTo>
                  <a:pt x="100026" y="12652"/>
                </a:lnTo>
                <a:lnTo>
                  <a:pt x="104784" y="10816"/>
                </a:lnTo>
                <a:lnTo>
                  <a:pt x="109544" y="9592"/>
                </a:lnTo>
                <a:lnTo>
                  <a:pt x="114304" y="8776"/>
                </a:lnTo>
                <a:lnTo>
                  <a:pt x="119066" y="8232"/>
                </a:lnTo>
                <a:lnTo>
                  <a:pt x="123033" y="7075"/>
                </a:lnTo>
                <a:lnTo>
                  <a:pt x="126472" y="5511"/>
                </a:lnTo>
                <a:lnTo>
                  <a:pt x="129559" y="3674"/>
                </a:lnTo>
                <a:lnTo>
                  <a:pt x="132410" y="2449"/>
                </a:lnTo>
                <a:lnTo>
                  <a:pt x="135105" y="1633"/>
                </a:lnTo>
                <a:lnTo>
                  <a:pt x="142875"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52"/>
          <p:cNvSpPr/>
          <p:nvPr/>
        </p:nvSpPr>
        <p:spPr>
          <a:xfrm>
            <a:off x="7329487" y="3286241"/>
            <a:ext cx="199686" cy="242763"/>
          </a:xfrm>
          <a:custGeom>
            <a:avLst/>
            <a:gdLst/>
            <a:ahLst/>
            <a:cxnLst/>
            <a:rect l="0" t="0" r="0" b="0"/>
            <a:pathLst>
              <a:path w="199686" h="242763">
                <a:moveTo>
                  <a:pt x="0" y="49890"/>
                </a:moveTo>
                <a:lnTo>
                  <a:pt x="23910" y="25979"/>
                </a:lnTo>
                <a:lnTo>
                  <a:pt x="27053" y="23631"/>
                </a:lnTo>
                <a:lnTo>
                  <a:pt x="30735" y="21271"/>
                </a:lnTo>
                <a:lnTo>
                  <a:pt x="34778" y="18905"/>
                </a:lnTo>
                <a:lnTo>
                  <a:pt x="39060" y="17327"/>
                </a:lnTo>
                <a:lnTo>
                  <a:pt x="43503" y="16275"/>
                </a:lnTo>
                <a:lnTo>
                  <a:pt x="48052" y="15574"/>
                </a:lnTo>
                <a:lnTo>
                  <a:pt x="51878" y="14312"/>
                </a:lnTo>
                <a:lnTo>
                  <a:pt x="55223" y="12678"/>
                </a:lnTo>
                <a:lnTo>
                  <a:pt x="58247" y="10794"/>
                </a:lnTo>
                <a:lnTo>
                  <a:pt x="62644" y="8745"/>
                </a:lnTo>
                <a:lnTo>
                  <a:pt x="67956" y="6585"/>
                </a:lnTo>
                <a:lnTo>
                  <a:pt x="73879" y="4351"/>
                </a:lnTo>
                <a:lnTo>
                  <a:pt x="78622" y="2862"/>
                </a:lnTo>
                <a:lnTo>
                  <a:pt x="82577" y="1869"/>
                </a:lnTo>
                <a:lnTo>
                  <a:pt x="86007" y="1207"/>
                </a:lnTo>
                <a:lnTo>
                  <a:pt x="89882" y="766"/>
                </a:lnTo>
                <a:lnTo>
                  <a:pt x="94053" y="472"/>
                </a:lnTo>
                <a:lnTo>
                  <a:pt x="98420" y="276"/>
                </a:lnTo>
                <a:lnTo>
                  <a:pt x="107507" y="58"/>
                </a:lnTo>
                <a:lnTo>
                  <a:pt x="112153" y="0"/>
                </a:lnTo>
                <a:lnTo>
                  <a:pt x="116043" y="755"/>
                </a:lnTo>
                <a:lnTo>
                  <a:pt x="119431" y="2052"/>
                </a:lnTo>
                <a:lnTo>
                  <a:pt x="125312" y="4816"/>
                </a:lnTo>
                <a:lnTo>
                  <a:pt x="130571" y="6045"/>
                </a:lnTo>
                <a:lnTo>
                  <a:pt x="135555" y="8707"/>
                </a:lnTo>
                <a:lnTo>
                  <a:pt x="137995" y="10529"/>
                </a:lnTo>
                <a:lnTo>
                  <a:pt x="139622" y="12537"/>
                </a:lnTo>
                <a:lnTo>
                  <a:pt x="140706" y="14669"/>
                </a:lnTo>
                <a:lnTo>
                  <a:pt x="141911" y="19155"/>
                </a:lnTo>
                <a:lnTo>
                  <a:pt x="142447" y="23794"/>
                </a:lnTo>
                <a:lnTo>
                  <a:pt x="142685" y="30619"/>
                </a:lnTo>
                <a:lnTo>
                  <a:pt x="142748" y="34661"/>
                </a:lnTo>
                <a:lnTo>
                  <a:pt x="141997" y="38944"/>
                </a:lnTo>
                <a:lnTo>
                  <a:pt x="140701" y="43386"/>
                </a:lnTo>
                <a:lnTo>
                  <a:pt x="139045" y="47935"/>
                </a:lnTo>
                <a:lnTo>
                  <a:pt x="137147" y="52555"/>
                </a:lnTo>
                <a:lnTo>
                  <a:pt x="135088" y="57223"/>
                </a:lnTo>
                <a:lnTo>
                  <a:pt x="132921" y="61923"/>
                </a:lnTo>
                <a:lnTo>
                  <a:pt x="129890" y="66643"/>
                </a:lnTo>
                <a:lnTo>
                  <a:pt x="126280" y="71377"/>
                </a:lnTo>
                <a:lnTo>
                  <a:pt x="122287" y="76121"/>
                </a:lnTo>
                <a:lnTo>
                  <a:pt x="118037" y="81665"/>
                </a:lnTo>
                <a:lnTo>
                  <a:pt x="113616" y="87742"/>
                </a:lnTo>
                <a:lnTo>
                  <a:pt x="109082" y="94174"/>
                </a:lnTo>
                <a:lnTo>
                  <a:pt x="104471" y="99257"/>
                </a:lnTo>
                <a:lnTo>
                  <a:pt x="99810" y="103438"/>
                </a:lnTo>
                <a:lnTo>
                  <a:pt x="95115" y="107020"/>
                </a:lnTo>
                <a:lnTo>
                  <a:pt x="90398" y="110996"/>
                </a:lnTo>
                <a:lnTo>
                  <a:pt x="85665" y="115233"/>
                </a:lnTo>
                <a:lnTo>
                  <a:pt x="76967" y="123381"/>
                </a:lnTo>
                <a:lnTo>
                  <a:pt x="70455" y="129648"/>
                </a:lnTo>
                <a:lnTo>
                  <a:pt x="66814" y="131637"/>
                </a:lnTo>
                <a:lnTo>
                  <a:pt x="62799" y="132963"/>
                </a:lnTo>
                <a:lnTo>
                  <a:pt x="58534" y="133847"/>
                </a:lnTo>
                <a:lnTo>
                  <a:pt x="54898" y="135230"/>
                </a:lnTo>
                <a:lnTo>
                  <a:pt x="48741" y="138884"/>
                </a:lnTo>
                <a:lnTo>
                  <a:pt x="44604" y="141610"/>
                </a:lnTo>
                <a:lnTo>
                  <a:pt x="41520" y="142248"/>
                </a:lnTo>
                <a:lnTo>
                  <a:pt x="36058" y="142729"/>
                </a:lnTo>
                <a:lnTo>
                  <a:pt x="35820" y="138958"/>
                </a:lnTo>
                <a:lnTo>
                  <a:pt x="36579" y="137843"/>
                </a:lnTo>
                <a:lnTo>
                  <a:pt x="37881" y="137100"/>
                </a:lnTo>
                <a:lnTo>
                  <a:pt x="39541" y="136605"/>
                </a:lnTo>
                <a:lnTo>
                  <a:pt x="43504" y="133938"/>
                </a:lnTo>
                <a:lnTo>
                  <a:pt x="45670" y="132116"/>
                </a:lnTo>
                <a:lnTo>
                  <a:pt x="47910" y="130901"/>
                </a:lnTo>
                <a:lnTo>
                  <a:pt x="55646" y="128397"/>
                </a:lnTo>
                <a:lnTo>
                  <a:pt x="59324" y="126834"/>
                </a:lnTo>
                <a:lnTo>
                  <a:pt x="63360" y="124998"/>
                </a:lnTo>
                <a:lnTo>
                  <a:pt x="66847" y="123775"/>
                </a:lnTo>
                <a:lnTo>
                  <a:pt x="72837" y="122415"/>
                </a:lnTo>
                <a:lnTo>
                  <a:pt x="76340" y="122052"/>
                </a:lnTo>
                <a:lnTo>
                  <a:pt x="80262" y="121811"/>
                </a:lnTo>
                <a:lnTo>
                  <a:pt x="88853" y="121542"/>
                </a:lnTo>
                <a:lnTo>
                  <a:pt x="112017" y="121356"/>
                </a:lnTo>
                <a:lnTo>
                  <a:pt x="116747" y="122140"/>
                </a:lnTo>
                <a:lnTo>
                  <a:pt x="121487" y="123457"/>
                </a:lnTo>
                <a:lnTo>
                  <a:pt x="126236" y="125128"/>
                </a:lnTo>
                <a:lnTo>
                  <a:pt x="130988" y="126242"/>
                </a:lnTo>
                <a:lnTo>
                  <a:pt x="135744" y="126985"/>
                </a:lnTo>
                <a:lnTo>
                  <a:pt x="140502" y="127481"/>
                </a:lnTo>
                <a:lnTo>
                  <a:pt x="145262" y="128604"/>
                </a:lnTo>
                <a:lnTo>
                  <a:pt x="150023" y="130148"/>
                </a:lnTo>
                <a:lnTo>
                  <a:pt x="154784" y="131970"/>
                </a:lnTo>
                <a:lnTo>
                  <a:pt x="158752" y="133979"/>
                </a:lnTo>
                <a:lnTo>
                  <a:pt x="162191" y="136112"/>
                </a:lnTo>
                <a:lnTo>
                  <a:pt x="165278" y="138327"/>
                </a:lnTo>
                <a:lnTo>
                  <a:pt x="168922" y="140598"/>
                </a:lnTo>
                <a:lnTo>
                  <a:pt x="172941" y="142906"/>
                </a:lnTo>
                <a:lnTo>
                  <a:pt x="177205" y="145238"/>
                </a:lnTo>
                <a:lnTo>
                  <a:pt x="180843" y="148380"/>
                </a:lnTo>
                <a:lnTo>
                  <a:pt x="184062" y="152063"/>
                </a:lnTo>
                <a:lnTo>
                  <a:pt x="188961" y="159594"/>
                </a:lnTo>
                <a:lnTo>
                  <a:pt x="191139" y="165587"/>
                </a:lnTo>
                <a:lnTo>
                  <a:pt x="194224" y="170896"/>
                </a:lnTo>
                <a:lnTo>
                  <a:pt x="196158" y="173423"/>
                </a:lnTo>
                <a:lnTo>
                  <a:pt x="198307" y="178348"/>
                </a:lnTo>
                <a:lnTo>
                  <a:pt x="199261" y="183976"/>
                </a:lnTo>
                <a:lnTo>
                  <a:pt x="199516" y="187699"/>
                </a:lnTo>
                <a:lnTo>
                  <a:pt x="199685" y="191769"/>
                </a:lnTo>
                <a:lnTo>
                  <a:pt x="199005" y="195276"/>
                </a:lnTo>
                <a:lnTo>
                  <a:pt x="196132" y="201289"/>
                </a:lnTo>
                <a:lnTo>
                  <a:pt x="192210" y="208724"/>
                </a:lnTo>
                <a:lnTo>
                  <a:pt x="190052" y="212929"/>
                </a:lnTo>
                <a:lnTo>
                  <a:pt x="185539" y="219719"/>
                </a:lnTo>
                <a:lnTo>
                  <a:pt x="180887" y="225382"/>
                </a:lnTo>
                <a:lnTo>
                  <a:pt x="176173" y="230545"/>
                </a:lnTo>
                <a:lnTo>
                  <a:pt x="173011" y="232239"/>
                </a:lnTo>
                <a:lnTo>
                  <a:pt x="169316" y="233368"/>
                </a:lnTo>
                <a:lnTo>
                  <a:pt x="165264" y="234122"/>
                </a:lnTo>
                <a:lnTo>
                  <a:pt x="161770" y="235417"/>
                </a:lnTo>
                <a:lnTo>
                  <a:pt x="155770" y="238974"/>
                </a:lnTo>
                <a:lnTo>
                  <a:pt x="152266" y="240239"/>
                </a:lnTo>
                <a:lnTo>
                  <a:pt x="148342" y="241084"/>
                </a:lnTo>
                <a:lnTo>
                  <a:pt x="144138" y="241646"/>
                </a:lnTo>
                <a:lnTo>
                  <a:pt x="139749" y="242021"/>
                </a:lnTo>
                <a:lnTo>
                  <a:pt x="135234" y="242271"/>
                </a:lnTo>
                <a:lnTo>
                  <a:pt x="126779" y="242549"/>
                </a:lnTo>
                <a:lnTo>
                  <a:pt x="116763" y="242705"/>
                </a:lnTo>
                <a:lnTo>
                  <a:pt x="98740" y="242762"/>
                </a:lnTo>
                <a:lnTo>
                  <a:pt x="95989" y="241971"/>
                </a:lnTo>
                <a:lnTo>
                  <a:pt x="90816" y="238976"/>
                </a:lnTo>
                <a:lnTo>
                  <a:pt x="85872" y="237116"/>
                </a:lnTo>
                <a:lnTo>
                  <a:pt x="81028" y="236289"/>
                </a:lnTo>
                <a:lnTo>
                  <a:pt x="76229" y="235921"/>
                </a:lnTo>
                <a:lnTo>
                  <a:pt x="71590" y="235685"/>
                </a:lnTo>
                <a:lnTo>
                  <a:pt x="64392" y="235628"/>
                </a:lnTo>
                <a:lnTo>
                  <a:pt x="64322" y="231835"/>
                </a:lnTo>
                <a:lnTo>
                  <a:pt x="65106" y="230718"/>
                </a:lnTo>
                <a:lnTo>
                  <a:pt x="66423" y="229973"/>
                </a:lnTo>
                <a:lnTo>
                  <a:pt x="71438" y="22848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53"/>
          <p:cNvSpPr/>
          <p:nvPr/>
        </p:nvSpPr>
        <p:spPr>
          <a:xfrm>
            <a:off x="7586674" y="3350447"/>
            <a:ext cx="285739" cy="314288"/>
          </a:xfrm>
          <a:custGeom>
            <a:avLst/>
            <a:gdLst/>
            <a:ahLst/>
            <a:cxnLst/>
            <a:rect l="0" t="0" r="0" b="0"/>
            <a:pathLst>
              <a:path w="285739" h="314288">
                <a:moveTo>
                  <a:pt x="121432" y="35690"/>
                </a:moveTo>
                <a:lnTo>
                  <a:pt x="121432" y="31898"/>
                </a:lnTo>
                <a:lnTo>
                  <a:pt x="120638" y="29987"/>
                </a:lnTo>
                <a:lnTo>
                  <a:pt x="115281" y="22690"/>
                </a:lnTo>
                <a:lnTo>
                  <a:pt x="114729" y="19858"/>
                </a:lnTo>
                <a:lnTo>
                  <a:pt x="114375" y="11572"/>
                </a:lnTo>
                <a:lnTo>
                  <a:pt x="113553" y="10087"/>
                </a:lnTo>
                <a:lnTo>
                  <a:pt x="112210" y="9096"/>
                </a:lnTo>
                <a:lnTo>
                  <a:pt x="110522" y="8436"/>
                </a:lnTo>
                <a:lnTo>
                  <a:pt x="109396" y="7202"/>
                </a:lnTo>
                <a:lnTo>
                  <a:pt x="108645" y="5585"/>
                </a:lnTo>
                <a:lnTo>
                  <a:pt x="108144" y="3714"/>
                </a:lnTo>
                <a:lnTo>
                  <a:pt x="107018" y="2466"/>
                </a:lnTo>
                <a:lnTo>
                  <a:pt x="105472" y="1635"/>
                </a:lnTo>
                <a:lnTo>
                  <a:pt x="101639" y="710"/>
                </a:lnTo>
                <a:lnTo>
                  <a:pt x="94224" y="190"/>
                </a:lnTo>
                <a:lnTo>
                  <a:pt x="80015" y="15"/>
                </a:lnTo>
                <a:lnTo>
                  <a:pt x="77152" y="0"/>
                </a:lnTo>
                <a:lnTo>
                  <a:pt x="74450" y="784"/>
                </a:lnTo>
                <a:lnTo>
                  <a:pt x="66060" y="5680"/>
                </a:lnTo>
                <a:lnTo>
                  <a:pt x="58193" y="9917"/>
                </a:lnTo>
                <a:lnTo>
                  <a:pt x="51521" y="14446"/>
                </a:lnTo>
                <a:lnTo>
                  <a:pt x="45117" y="19104"/>
                </a:lnTo>
                <a:lnTo>
                  <a:pt x="36978" y="23821"/>
                </a:lnTo>
                <a:lnTo>
                  <a:pt x="30187" y="26446"/>
                </a:lnTo>
                <a:lnTo>
                  <a:pt x="27265" y="27146"/>
                </a:lnTo>
                <a:lnTo>
                  <a:pt x="24522" y="29200"/>
                </a:lnTo>
                <a:lnTo>
                  <a:pt x="16871" y="38882"/>
                </a:lnTo>
                <a:lnTo>
                  <a:pt x="9576" y="47131"/>
                </a:lnTo>
                <a:lnTo>
                  <a:pt x="4779" y="52152"/>
                </a:lnTo>
                <a:lnTo>
                  <a:pt x="3182" y="54602"/>
                </a:lnTo>
                <a:lnTo>
                  <a:pt x="1408" y="59441"/>
                </a:lnTo>
                <a:lnTo>
                  <a:pt x="619" y="66354"/>
                </a:lnTo>
                <a:lnTo>
                  <a:pt x="269" y="73925"/>
                </a:lnTo>
                <a:lnTo>
                  <a:pt x="71" y="82649"/>
                </a:lnTo>
                <a:lnTo>
                  <a:pt x="0" y="91341"/>
                </a:lnTo>
                <a:lnTo>
                  <a:pt x="2110" y="94291"/>
                </a:lnTo>
                <a:lnTo>
                  <a:pt x="10631" y="103443"/>
                </a:lnTo>
                <a:lnTo>
                  <a:pt x="12640" y="104671"/>
                </a:lnTo>
                <a:lnTo>
                  <a:pt x="16989" y="106036"/>
                </a:lnTo>
                <a:lnTo>
                  <a:pt x="23898" y="106804"/>
                </a:lnTo>
                <a:lnTo>
                  <a:pt x="26247" y="106118"/>
                </a:lnTo>
                <a:lnTo>
                  <a:pt x="30974" y="103239"/>
                </a:lnTo>
                <a:lnTo>
                  <a:pt x="37836" y="101431"/>
                </a:lnTo>
                <a:lnTo>
                  <a:pt x="41889" y="100948"/>
                </a:lnTo>
                <a:lnTo>
                  <a:pt x="45384" y="99833"/>
                </a:lnTo>
                <a:lnTo>
                  <a:pt x="51385" y="96477"/>
                </a:lnTo>
                <a:lnTo>
                  <a:pt x="59225" y="90125"/>
                </a:lnTo>
                <a:lnTo>
                  <a:pt x="61705" y="88649"/>
                </a:lnTo>
                <a:lnTo>
                  <a:pt x="66576" y="87009"/>
                </a:lnTo>
                <a:lnTo>
                  <a:pt x="68986" y="84984"/>
                </a:lnTo>
                <a:lnTo>
                  <a:pt x="78558" y="72444"/>
                </a:lnTo>
                <a:lnTo>
                  <a:pt x="85710" y="64572"/>
                </a:lnTo>
                <a:lnTo>
                  <a:pt x="88092" y="62088"/>
                </a:lnTo>
                <a:lnTo>
                  <a:pt x="89681" y="59639"/>
                </a:lnTo>
                <a:lnTo>
                  <a:pt x="92709" y="52399"/>
                </a:lnTo>
                <a:lnTo>
                  <a:pt x="97487" y="45227"/>
                </a:lnTo>
                <a:lnTo>
                  <a:pt x="98884" y="40458"/>
                </a:lnTo>
                <a:lnTo>
                  <a:pt x="99780" y="30929"/>
                </a:lnTo>
                <a:lnTo>
                  <a:pt x="99902" y="26166"/>
                </a:lnTo>
                <a:lnTo>
                  <a:pt x="100728" y="23784"/>
                </a:lnTo>
                <a:lnTo>
                  <a:pt x="103763" y="19022"/>
                </a:lnTo>
                <a:lnTo>
                  <a:pt x="104096" y="16640"/>
                </a:lnTo>
                <a:lnTo>
                  <a:pt x="103525" y="14259"/>
                </a:lnTo>
                <a:lnTo>
                  <a:pt x="102351" y="11878"/>
                </a:lnTo>
                <a:lnTo>
                  <a:pt x="102361" y="10290"/>
                </a:lnTo>
                <a:lnTo>
                  <a:pt x="103162" y="9232"/>
                </a:lnTo>
                <a:lnTo>
                  <a:pt x="107123" y="7126"/>
                </a:lnTo>
                <a:lnTo>
                  <a:pt x="103347" y="10911"/>
                </a:lnTo>
                <a:lnTo>
                  <a:pt x="102231" y="12820"/>
                </a:lnTo>
                <a:lnTo>
                  <a:pt x="100992" y="17059"/>
                </a:lnTo>
                <a:lnTo>
                  <a:pt x="100441" y="23705"/>
                </a:lnTo>
                <a:lnTo>
                  <a:pt x="100196" y="31157"/>
                </a:lnTo>
                <a:lnTo>
                  <a:pt x="100058" y="40609"/>
                </a:lnTo>
                <a:lnTo>
                  <a:pt x="100001" y="115397"/>
                </a:lnTo>
                <a:lnTo>
                  <a:pt x="100795" y="122166"/>
                </a:lnTo>
                <a:lnTo>
                  <a:pt x="102118" y="129059"/>
                </a:lnTo>
                <a:lnTo>
                  <a:pt x="103793" y="136036"/>
                </a:lnTo>
                <a:lnTo>
                  <a:pt x="104117" y="143069"/>
                </a:lnTo>
                <a:lnTo>
                  <a:pt x="103538" y="150138"/>
                </a:lnTo>
                <a:lnTo>
                  <a:pt x="102359" y="157233"/>
                </a:lnTo>
                <a:lnTo>
                  <a:pt x="101572" y="163550"/>
                </a:lnTo>
                <a:lnTo>
                  <a:pt x="101048" y="169349"/>
                </a:lnTo>
                <a:lnTo>
                  <a:pt x="100699" y="174802"/>
                </a:lnTo>
                <a:lnTo>
                  <a:pt x="100466" y="180819"/>
                </a:lnTo>
                <a:lnTo>
                  <a:pt x="100138" y="199870"/>
                </a:lnTo>
                <a:lnTo>
                  <a:pt x="100063" y="210788"/>
                </a:lnTo>
                <a:lnTo>
                  <a:pt x="100835" y="216716"/>
                </a:lnTo>
                <a:lnTo>
                  <a:pt x="102145" y="223049"/>
                </a:lnTo>
                <a:lnTo>
                  <a:pt x="103811" y="229652"/>
                </a:lnTo>
                <a:lnTo>
                  <a:pt x="104923" y="236435"/>
                </a:lnTo>
                <a:lnTo>
                  <a:pt x="105663" y="243339"/>
                </a:lnTo>
                <a:lnTo>
                  <a:pt x="106157" y="250323"/>
                </a:lnTo>
                <a:lnTo>
                  <a:pt x="106486" y="256566"/>
                </a:lnTo>
                <a:lnTo>
                  <a:pt x="106852" y="267736"/>
                </a:lnTo>
                <a:lnTo>
                  <a:pt x="107058" y="279158"/>
                </a:lnTo>
                <a:lnTo>
                  <a:pt x="107881" y="282139"/>
                </a:lnTo>
                <a:lnTo>
                  <a:pt x="112831" y="290922"/>
                </a:lnTo>
                <a:lnTo>
                  <a:pt x="120143" y="304701"/>
                </a:lnTo>
                <a:lnTo>
                  <a:pt x="127469" y="313088"/>
                </a:lnTo>
                <a:lnTo>
                  <a:pt x="128631" y="313491"/>
                </a:lnTo>
                <a:lnTo>
                  <a:pt x="135787" y="314226"/>
                </a:lnTo>
                <a:lnTo>
                  <a:pt x="145567" y="314287"/>
                </a:lnTo>
                <a:lnTo>
                  <a:pt x="147047" y="313496"/>
                </a:lnTo>
                <a:lnTo>
                  <a:pt x="148033" y="312175"/>
                </a:lnTo>
                <a:lnTo>
                  <a:pt x="148691" y="310501"/>
                </a:lnTo>
                <a:lnTo>
                  <a:pt x="149923" y="309385"/>
                </a:lnTo>
                <a:lnTo>
                  <a:pt x="151539" y="308641"/>
                </a:lnTo>
                <a:lnTo>
                  <a:pt x="153410" y="308145"/>
                </a:lnTo>
                <a:lnTo>
                  <a:pt x="155450" y="306226"/>
                </a:lnTo>
                <a:lnTo>
                  <a:pt x="159835" y="299862"/>
                </a:lnTo>
                <a:lnTo>
                  <a:pt x="162312" y="293858"/>
                </a:lnTo>
                <a:lnTo>
                  <a:pt x="162973" y="291146"/>
                </a:lnTo>
                <a:lnTo>
                  <a:pt x="165824" y="286015"/>
                </a:lnTo>
                <a:lnTo>
                  <a:pt x="171891" y="276548"/>
                </a:lnTo>
                <a:lnTo>
                  <a:pt x="174122" y="272462"/>
                </a:lnTo>
                <a:lnTo>
                  <a:pt x="176600" y="263689"/>
                </a:lnTo>
                <a:lnTo>
                  <a:pt x="177261" y="259127"/>
                </a:lnTo>
                <a:lnTo>
                  <a:pt x="180111" y="251941"/>
                </a:lnTo>
                <a:lnTo>
                  <a:pt x="181983" y="248914"/>
                </a:lnTo>
                <a:lnTo>
                  <a:pt x="184063" y="241317"/>
                </a:lnTo>
                <a:lnTo>
                  <a:pt x="184616" y="237068"/>
                </a:lnTo>
                <a:lnTo>
                  <a:pt x="187349" y="230231"/>
                </a:lnTo>
                <a:lnTo>
                  <a:pt x="190416" y="224546"/>
                </a:lnTo>
                <a:lnTo>
                  <a:pt x="191779" y="219374"/>
                </a:lnTo>
                <a:lnTo>
                  <a:pt x="191348" y="216090"/>
                </a:lnTo>
                <a:lnTo>
                  <a:pt x="187744" y="204677"/>
                </a:lnTo>
                <a:lnTo>
                  <a:pt x="186324" y="195915"/>
                </a:lnTo>
                <a:lnTo>
                  <a:pt x="185991" y="190774"/>
                </a:lnTo>
                <a:lnTo>
                  <a:pt x="183727" y="183727"/>
                </a:lnTo>
                <a:lnTo>
                  <a:pt x="180075" y="176097"/>
                </a:lnTo>
                <a:lnTo>
                  <a:pt x="174349" y="167339"/>
                </a:lnTo>
                <a:lnTo>
                  <a:pt x="171507" y="159716"/>
                </a:lnTo>
                <a:lnTo>
                  <a:pt x="165990" y="152431"/>
                </a:lnTo>
                <a:lnTo>
                  <a:pt x="161608" y="147635"/>
                </a:lnTo>
                <a:lnTo>
                  <a:pt x="159329" y="146039"/>
                </a:lnTo>
                <a:lnTo>
                  <a:pt x="152328" y="142999"/>
                </a:lnTo>
                <a:lnTo>
                  <a:pt x="147599" y="139474"/>
                </a:lnTo>
                <a:lnTo>
                  <a:pt x="144433" y="138217"/>
                </a:lnTo>
                <a:lnTo>
                  <a:pt x="136681" y="136820"/>
                </a:lnTo>
                <a:lnTo>
                  <a:pt x="130061" y="136199"/>
                </a:lnTo>
                <a:lnTo>
                  <a:pt x="121872" y="135850"/>
                </a:lnTo>
                <a:lnTo>
                  <a:pt x="111994" y="135732"/>
                </a:lnTo>
                <a:lnTo>
                  <a:pt x="109584" y="136516"/>
                </a:lnTo>
                <a:lnTo>
                  <a:pt x="100947" y="142186"/>
                </a:lnTo>
                <a:lnTo>
                  <a:pt x="100037" y="142821"/>
                </a:lnTo>
                <a:lnTo>
                  <a:pt x="116794" y="142845"/>
                </a:lnTo>
                <a:lnTo>
                  <a:pt x="119134" y="142052"/>
                </a:lnTo>
                <a:lnTo>
                  <a:pt x="130709" y="135075"/>
                </a:lnTo>
                <a:lnTo>
                  <a:pt x="134760" y="132903"/>
                </a:lnTo>
                <a:lnTo>
                  <a:pt x="139842" y="131455"/>
                </a:lnTo>
                <a:lnTo>
                  <a:pt x="145612" y="130490"/>
                </a:lnTo>
                <a:lnTo>
                  <a:pt x="151839" y="129846"/>
                </a:lnTo>
                <a:lnTo>
                  <a:pt x="157578" y="127829"/>
                </a:lnTo>
                <a:lnTo>
                  <a:pt x="162992" y="124897"/>
                </a:lnTo>
                <a:lnTo>
                  <a:pt x="168189" y="121356"/>
                </a:lnTo>
                <a:lnTo>
                  <a:pt x="174034" y="118200"/>
                </a:lnTo>
                <a:lnTo>
                  <a:pt x="180313" y="115303"/>
                </a:lnTo>
                <a:lnTo>
                  <a:pt x="186879" y="112578"/>
                </a:lnTo>
                <a:lnTo>
                  <a:pt x="192844" y="109968"/>
                </a:lnTo>
                <a:lnTo>
                  <a:pt x="203706" y="104950"/>
                </a:lnTo>
                <a:lnTo>
                  <a:pt x="209619" y="103295"/>
                </a:lnTo>
                <a:lnTo>
                  <a:pt x="215941" y="102191"/>
                </a:lnTo>
                <a:lnTo>
                  <a:pt x="222539" y="101455"/>
                </a:lnTo>
                <a:lnTo>
                  <a:pt x="228524" y="100171"/>
                </a:lnTo>
                <a:lnTo>
                  <a:pt x="234102" y="98521"/>
                </a:lnTo>
                <a:lnTo>
                  <a:pt x="239407" y="96627"/>
                </a:lnTo>
                <a:lnTo>
                  <a:pt x="244533" y="95365"/>
                </a:lnTo>
                <a:lnTo>
                  <a:pt x="249536" y="94523"/>
                </a:lnTo>
                <a:lnTo>
                  <a:pt x="254459" y="93962"/>
                </a:lnTo>
                <a:lnTo>
                  <a:pt x="262047" y="93339"/>
                </a:lnTo>
                <a:lnTo>
                  <a:pt x="270781" y="92988"/>
                </a:lnTo>
                <a:lnTo>
                  <a:pt x="285738" y="9284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54"/>
          <p:cNvSpPr/>
          <p:nvPr/>
        </p:nvSpPr>
        <p:spPr>
          <a:xfrm>
            <a:off x="7322343" y="3571875"/>
            <a:ext cx="2117" cy="1"/>
          </a:xfrm>
          <a:custGeom>
            <a:avLst/>
            <a:gdLst/>
            <a:ahLst/>
            <a:cxnLst/>
            <a:rect l="0" t="0" r="0" b="0"/>
            <a:pathLst>
              <a:path w="2117" h="1">
                <a:moveTo>
                  <a:pt x="0" y="0"/>
                </a:moveTo>
                <a:lnTo>
                  <a:pt x="2116" y="0"/>
                </a:lnTo>
                <a:close/>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SMARTPenAnnotation55"/>
          <p:cNvSpPr/>
          <p:nvPr/>
        </p:nvSpPr>
        <p:spPr>
          <a:xfrm>
            <a:off x="7322343" y="3529012"/>
            <a:ext cx="357189" cy="42864"/>
          </a:xfrm>
          <a:custGeom>
            <a:avLst/>
            <a:gdLst/>
            <a:ahLst/>
            <a:cxnLst/>
            <a:rect l="0" t="0" r="0" b="0"/>
            <a:pathLst>
              <a:path w="357189" h="42864">
                <a:moveTo>
                  <a:pt x="0" y="42863"/>
                </a:moveTo>
                <a:lnTo>
                  <a:pt x="30000" y="42863"/>
                </a:lnTo>
                <a:lnTo>
                  <a:pt x="33494" y="42069"/>
                </a:lnTo>
                <a:lnTo>
                  <a:pt x="37410" y="40746"/>
                </a:lnTo>
                <a:lnTo>
                  <a:pt x="41609" y="39070"/>
                </a:lnTo>
                <a:lnTo>
                  <a:pt x="52624" y="35092"/>
                </a:lnTo>
                <a:lnTo>
                  <a:pt x="58895" y="32920"/>
                </a:lnTo>
                <a:lnTo>
                  <a:pt x="65457" y="31471"/>
                </a:lnTo>
                <a:lnTo>
                  <a:pt x="72214" y="30506"/>
                </a:lnTo>
                <a:lnTo>
                  <a:pt x="79099" y="29863"/>
                </a:lnTo>
                <a:lnTo>
                  <a:pt x="86071" y="28639"/>
                </a:lnTo>
                <a:lnTo>
                  <a:pt x="93099" y="27031"/>
                </a:lnTo>
                <a:lnTo>
                  <a:pt x="133528" y="16465"/>
                </a:lnTo>
                <a:lnTo>
                  <a:pt x="149040" y="11816"/>
                </a:lnTo>
                <a:lnTo>
                  <a:pt x="157304" y="10258"/>
                </a:lnTo>
                <a:lnTo>
                  <a:pt x="165988" y="9220"/>
                </a:lnTo>
                <a:lnTo>
                  <a:pt x="174952" y="8528"/>
                </a:lnTo>
                <a:lnTo>
                  <a:pt x="184104" y="7273"/>
                </a:lnTo>
                <a:lnTo>
                  <a:pt x="193379" y="5643"/>
                </a:lnTo>
                <a:lnTo>
                  <a:pt x="202739" y="3761"/>
                </a:lnTo>
                <a:lnTo>
                  <a:pt x="212152" y="2508"/>
                </a:lnTo>
                <a:lnTo>
                  <a:pt x="221604" y="1672"/>
                </a:lnTo>
                <a:lnTo>
                  <a:pt x="231081" y="1115"/>
                </a:lnTo>
                <a:lnTo>
                  <a:pt x="247959" y="496"/>
                </a:lnTo>
                <a:lnTo>
                  <a:pt x="274405" y="98"/>
                </a:lnTo>
                <a:lnTo>
                  <a:pt x="344833" y="0"/>
                </a:lnTo>
                <a:lnTo>
                  <a:pt x="347364" y="794"/>
                </a:lnTo>
                <a:lnTo>
                  <a:pt x="349846" y="2117"/>
                </a:lnTo>
                <a:lnTo>
                  <a:pt x="357188"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56"/>
          <p:cNvSpPr/>
          <p:nvPr/>
        </p:nvSpPr>
        <p:spPr>
          <a:xfrm>
            <a:off x="7415212" y="3600458"/>
            <a:ext cx="157039" cy="150011"/>
          </a:xfrm>
          <a:custGeom>
            <a:avLst/>
            <a:gdLst/>
            <a:ahLst/>
            <a:cxnLst/>
            <a:rect l="0" t="0" r="0" b="0"/>
            <a:pathLst>
              <a:path w="157039" h="150011">
                <a:moveTo>
                  <a:pt x="7144" y="21423"/>
                </a:moveTo>
                <a:lnTo>
                  <a:pt x="10937" y="21423"/>
                </a:lnTo>
                <a:lnTo>
                  <a:pt x="12054" y="20629"/>
                </a:lnTo>
                <a:lnTo>
                  <a:pt x="12798" y="19306"/>
                </a:lnTo>
                <a:lnTo>
                  <a:pt x="13295" y="17630"/>
                </a:lnTo>
                <a:lnTo>
                  <a:pt x="14419" y="16513"/>
                </a:lnTo>
                <a:lnTo>
                  <a:pt x="15963" y="15769"/>
                </a:lnTo>
                <a:lnTo>
                  <a:pt x="17787" y="15272"/>
                </a:lnTo>
                <a:lnTo>
                  <a:pt x="21928" y="12604"/>
                </a:lnTo>
                <a:lnTo>
                  <a:pt x="24144" y="10781"/>
                </a:lnTo>
                <a:lnTo>
                  <a:pt x="27208" y="9566"/>
                </a:lnTo>
                <a:lnTo>
                  <a:pt x="30838" y="8755"/>
                </a:lnTo>
                <a:lnTo>
                  <a:pt x="34847" y="8215"/>
                </a:lnTo>
                <a:lnTo>
                  <a:pt x="39107" y="7062"/>
                </a:lnTo>
                <a:lnTo>
                  <a:pt x="43533" y="5499"/>
                </a:lnTo>
                <a:lnTo>
                  <a:pt x="48073" y="3663"/>
                </a:lnTo>
                <a:lnTo>
                  <a:pt x="52686" y="2439"/>
                </a:lnTo>
                <a:lnTo>
                  <a:pt x="57348" y="1623"/>
                </a:lnTo>
                <a:lnTo>
                  <a:pt x="62046" y="1079"/>
                </a:lnTo>
                <a:lnTo>
                  <a:pt x="66763" y="717"/>
                </a:lnTo>
                <a:lnTo>
                  <a:pt x="71496" y="475"/>
                </a:lnTo>
                <a:lnTo>
                  <a:pt x="80989" y="206"/>
                </a:lnTo>
                <a:lnTo>
                  <a:pt x="115271" y="0"/>
                </a:lnTo>
                <a:lnTo>
                  <a:pt x="117328" y="791"/>
                </a:lnTo>
                <a:lnTo>
                  <a:pt x="118701" y="2112"/>
                </a:lnTo>
                <a:lnTo>
                  <a:pt x="121018" y="5697"/>
                </a:lnTo>
                <a:lnTo>
                  <a:pt x="124694" y="9935"/>
                </a:lnTo>
                <a:lnTo>
                  <a:pt x="127434" y="12992"/>
                </a:lnTo>
                <a:lnTo>
                  <a:pt x="127025" y="15008"/>
                </a:lnTo>
                <a:lnTo>
                  <a:pt x="125958" y="17940"/>
                </a:lnTo>
                <a:lnTo>
                  <a:pt x="124453" y="21482"/>
                </a:lnTo>
                <a:lnTo>
                  <a:pt x="122657" y="24638"/>
                </a:lnTo>
                <a:lnTo>
                  <a:pt x="120665" y="27535"/>
                </a:lnTo>
                <a:lnTo>
                  <a:pt x="118543" y="30260"/>
                </a:lnTo>
                <a:lnTo>
                  <a:pt x="116336" y="32871"/>
                </a:lnTo>
                <a:lnTo>
                  <a:pt x="114069" y="35404"/>
                </a:lnTo>
                <a:lnTo>
                  <a:pt x="111765" y="37888"/>
                </a:lnTo>
                <a:lnTo>
                  <a:pt x="107848" y="41130"/>
                </a:lnTo>
                <a:lnTo>
                  <a:pt x="102854" y="44880"/>
                </a:lnTo>
                <a:lnTo>
                  <a:pt x="97144" y="48968"/>
                </a:lnTo>
                <a:lnTo>
                  <a:pt x="92545" y="52486"/>
                </a:lnTo>
                <a:lnTo>
                  <a:pt x="88684" y="55625"/>
                </a:lnTo>
                <a:lnTo>
                  <a:pt x="85316" y="58512"/>
                </a:lnTo>
                <a:lnTo>
                  <a:pt x="81483" y="60437"/>
                </a:lnTo>
                <a:lnTo>
                  <a:pt x="77341" y="61719"/>
                </a:lnTo>
                <a:lnTo>
                  <a:pt x="72992" y="62575"/>
                </a:lnTo>
                <a:lnTo>
                  <a:pt x="69300" y="63145"/>
                </a:lnTo>
                <a:lnTo>
                  <a:pt x="66043" y="63525"/>
                </a:lnTo>
                <a:lnTo>
                  <a:pt x="63079" y="63779"/>
                </a:lnTo>
                <a:lnTo>
                  <a:pt x="60309" y="63947"/>
                </a:lnTo>
                <a:lnTo>
                  <a:pt x="50206" y="64279"/>
                </a:lnTo>
                <a:lnTo>
                  <a:pt x="50019" y="64285"/>
                </a:lnTo>
                <a:lnTo>
                  <a:pt x="59950" y="64285"/>
                </a:lnTo>
                <a:lnTo>
                  <a:pt x="62985" y="63492"/>
                </a:lnTo>
                <a:lnTo>
                  <a:pt x="66597" y="62169"/>
                </a:lnTo>
                <a:lnTo>
                  <a:pt x="70592" y="60493"/>
                </a:lnTo>
                <a:lnTo>
                  <a:pt x="74048" y="59375"/>
                </a:lnTo>
                <a:lnTo>
                  <a:pt x="77146" y="58631"/>
                </a:lnTo>
                <a:lnTo>
                  <a:pt x="80006" y="58134"/>
                </a:lnTo>
                <a:lnTo>
                  <a:pt x="83500" y="57803"/>
                </a:lnTo>
                <a:lnTo>
                  <a:pt x="87416" y="57583"/>
                </a:lnTo>
                <a:lnTo>
                  <a:pt x="96002" y="57338"/>
                </a:lnTo>
                <a:lnTo>
                  <a:pt x="105110" y="57229"/>
                </a:lnTo>
                <a:lnTo>
                  <a:pt x="109760" y="57993"/>
                </a:lnTo>
                <a:lnTo>
                  <a:pt x="114449" y="59297"/>
                </a:lnTo>
                <a:lnTo>
                  <a:pt x="119162" y="60960"/>
                </a:lnTo>
                <a:lnTo>
                  <a:pt x="123097" y="62068"/>
                </a:lnTo>
                <a:lnTo>
                  <a:pt x="126515" y="62807"/>
                </a:lnTo>
                <a:lnTo>
                  <a:pt x="129587" y="63300"/>
                </a:lnTo>
                <a:lnTo>
                  <a:pt x="132429" y="64422"/>
                </a:lnTo>
                <a:lnTo>
                  <a:pt x="135117" y="65964"/>
                </a:lnTo>
                <a:lnTo>
                  <a:pt x="137703" y="67786"/>
                </a:lnTo>
                <a:lnTo>
                  <a:pt x="140222" y="69794"/>
                </a:lnTo>
                <a:lnTo>
                  <a:pt x="142694" y="71927"/>
                </a:lnTo>
                <a:lnTo>
                  <a:pt x="145135" y="74142"/>
                </a:lnTo>
                <a:lnTo>
                  <a:pt x="147557" y="75619"/>
                </a:lnTo>
                <a:lnTo>
                  <a:pt x="152364" y="77260"/>
                </a:lnTo>
                <a:lnTo>
                  <a:pt x="153964" y="78491"/>
                </a:lnTo>
                <a:lnTo>
                  <a:pt x="155029" y="80106"/>
                </a:lnTo>
                <a:lnTo>
                  <a:pt x="156214" y="84017"/>
                </a:lnTo>
                <a:lnTo>
                  <a:pt x="156742" y="88401"/>
                </a:lnTo>
                <a:lnTo>
                  <a:pt x="156975" y="92995"/>
                </a:lnTo>
                <a:lnTo>
                  <a:pt x="157038" y="95331"/>
                </a:lnTo>
                <a:lnTo>
                  <a:pt x="156286" y="97682"/>
                </a:lnTo>
                <a:lnTo>
                  <a:pt x="154991" y="100044"/>
                </a:lnTo>
                <a:lnTo>
                  <a:pt x="153333" y="102412"/>
                </a:lnTo>
                <a:lnTo>
                  <a:pt x="151435" y="104784"/>
                </a:lnTo>
                <a:lnTo>
                  <a:pt x="149375" y="107159"/>
                </a:lnTo>
                <a:lnTo>
                  <a:pt x="147209" y="109537"/>
                </a:lnTo>
                <a:lnTo>
                  <a:pt x="144177" y="111916"/>
                </a:lnTo>
                <a:lnTo>
                  <a:pt x="140567" y="114295"/>
                </a:lnTo>
                <a:lnTo>
                  <a:pt x="136575" y="116675"/>
                </a:lnTo>
                <a:lnTo>
                  <a:pt x="133119" y="119849"/>
                </a:lnTo>
                <a:lnTo>
                  <a:pt x="130020" y="123553"/>
                </a:lnTo>
                <a:lnTo>
                  <a:pt x="127162" y="127610"/>
                </a:lnTo>
                <a:lnTo>
                  <a:pt x="122875" y="130314"/>
                </a:lnTo>
                <a:lnTo>
                  <a:pt x="117635" y="132117"/>
                </a:lnTo>
                <a:lnTo>
                  <a:pt x="111761" y="133319"/>
                </a:lnTo>
                <a:lnTo>
                  <a:pt x="106257" y="134914"/>
                </a:lnTo>
                <a:lnTo>
                  <a:pt x="101001" y="136771"/>
                </a:lnTo>
                <a:lnTo>
                  <a:pt x="95909" y="138803"/>
                </a:lnTo>
                <a:lnTo>
                  <a:pt x="90927" y="140951"/>
                </a:lnTo>
                <a:lnTo>
                  <a:pt x="81158" y="145455"/>
                </a:lnTo>
                <a:lnTo>
                  <a:pt x="76330" y="146973"/>
                </a:lnTo>
                <a:lnTo>
                  <a:pt x="71524" y="147986"/>
                </a:lnTo>
                <a:lnTo>
                  <a:pt x="66733" y="148660"/>
                </a:lnTo>
                <a:lnTo>
                  <a:pt x="61951" y="149110"/>
                </a:lnTo>
                <a:lnTo>
                  <a:pt x="57176" y="149410"/>
                </a:lnTo>
                <a:lnTo>
                  <a:pt x="47636" y="149744"/>
                </a:lnTo>
                <a:lnTo>
                  <a:pt x="28577" y="149958"/>
                </a:lnTo>
                <a:lnTo>
                  <a:pt x="0" y="15001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57"/>
          <p:cNvSpPr/>
          <p:nvPr/>
        </p:nvSpPr>
        <p:spPr>
          <a:xfrm>
            <a:off x="6700837" y="3579018"/>
            <a:ext cx="364332" cy="50008"/>
          </a:xfrm>
          <a:custGeom>
            <a:avLst/>
            <a:gdLst/>
            <a:ahLst/>
            <a:cxnLst/>
            <a:rect l="0" t="0" r="0" b="0"/>
            <a:pathLst>
              <a:path w="364332" h="50008">
                <a:moveTo>
                  <a:pt x="0" y="50007"/>
                </a:moveTo>
                <a:lnTo>
                  <a:pt x="13001" y="50007"/>
                </a:lnTo>
                <a:lnTo>
                  <a:pt x="15017" y="49213"/>
                </a:lnTo>
                <a:lnTo>
                  <a:pt x="17949" y="47890"/>
                </a:lnTo>
                <a:lnTo>
                  <a:pt x="21490" y="46214"/>
                </a:lnTo>
                <a:lnTo>
                  <a:pt x="25440" y="45097"/>
                </a:lnTo>
                <a:lnTo>
                  <a:pt x="34061" y="43856"/>
                </a:lnTo>
                <a:lnTo>
                  <a:pt x="43184" y="43304"/>
                </a:lnTo>
                <a:lnTo>
                  <a:pt x="53325" y="42265"/>
                </a:lnTo>
                <a:lnTo>
                  <a:pt x="59362" y="40877"/>
                </a:lnTo>
                <a:lnTo>
                  <a:pt x="65769" y="39158"/>
                </a:lnTo>
                <a:lnTo>
                  <a:pt x="71627" y="38011"/>
                </a:lnTo>
                <a:lnTo>
                  <a:pt x="82370" y="36738"/>
                </a:lnTo>
                <a:lnTo>
                  <a:pt x="89044" y="35605"/>
                </a:lnTo>
                <a:lnTo>
                  <a:pt x="96669" y="34055"/>
                </a:lnTo>
                <a:lnTo>
                  <a:pt x="104927" y="32229"/>
                </a:lnTo>
                <a:lnTo>
                  <a:pt x="112814" y="30217"/>
                </a:lnTo>
                <a:lnTo>
                  <a:pt x="120453" y="28082"/>
                </a:lnTo>
                <a:lnTo>
                  <a:pt x="127927" y="25865"/>
                </a:lnTo>
                <a:lnTo>
                  <a:pt x="135291" y="24388"/>
                </a:lnTo>
                <a:lnTo>
                  <a:pt x="142581" y="23402"/>
                </a:lnTo>
                <a:lnTo>
                  <a:pt x="149823" y="22745"/>
                </a:lnTo>
                <a:lnTo>
                  <a:pt x="157826" y="21514"/>
                </a:lnTo>
                <a:lnTo>
                  <a:pt x="166336" y="19899"/>
                </a:lnTo>
                <a:lnTo>
                  <a:pt x="175184" y="18028"/>
                </a:lnTo>
                <a:lnTo>
                  <a:pt x="183465" y="16781"/>
                </a:lnTo>
                <a:lnTo>
                  <a:pt x="191366" y="15950"/>
                </a:lnTo>
                <a:lnTo>
                  <a:pt x="199015" y="15396"/>
                </a:lnTo>
                <a:lnTo>
                  <a:pt x="206495" y="14233"/>
                </a:lnTo>
                <a:lnTo>
                  <a:pt x="213864" y="12664"/>
                </a:lnTo>
                <a:lnTo>
                  <a:pt x="221157" y="10824"/>
                </a:lnTo>
                <a:lnTo>
                  <a:pt x="228401" y="9597"/>
                </a:lnTo>
                <a:lnTo>
                  <a:pt x="235610" y="8780"/>
                </a:lnTo>
                <a:lnTo>
                  <a:pt x="242799" y="8235"/>
                </a:lnTo>
                <a:lnTo>
                  <a:pt x="249972" y="7077"/>
                </a:lnTo>
                <a:lnTo>
                  <a:pt x="257135" y="5512"/>
                </a:lnTo>
                <a:lnTo>
                  <a:pt x="264292" y="3675"/>
                </a:lnTo>
                <a:lnTo>
                  <a:pt x="271445" y="2450"/>
                </a:lnTo>
                <a:lnTo>
                  <a:pt x="278595" y="1633"/>
                </a:lnTo>
                <a:lnTo>
                  <a:pt x="285742" y="1089"/>
                </a:lnTo>
                <a:lnTo>
                  <a:pt x="292095" y="726"/>
                </a:lnTo>
                <a:lnTo>
                  <a:pt x="303387" y="323"/>
                </a:lnTo>
                <a:lnTo>
                  <a:pt x="335610" y="29"/>
                </a:lnTo>
                <a:lnTo>
                  <a:pt x="364331"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58"/>
          <p:cNvSpPr/>
          <p:nvPr/>
        </p:nvSpPr>
        <p:spPr>
          <a:xfrm>
            <a:off x="6815137" y="3651485"/>
            <a:ext cx="207064" cy="141847"/>
          </a:xfrm>
          <a:custGeom>
            <a:avLst/>
            <a:gdLst/>
            <a:ahLst/>
            <a:cxnLst/>
            <a:rect l="0" t="0" r="0" b="0"/>
            <a:pathLst>
              <a:path w="207064" h="141847">
                <a:moveTo>
                  <a:pt x="0" y="41833"/>
                </a:moveTo>
                <a:lnTo>
                  <a:pt x="4116" y="41833"/>
                </a:lnTo>
                <a:lnTo>
                  <a:pt x="698" y="41833"/>
                </a:lnTo>
                <a:lnTo>
                  <a:pt x="3999" y="38041"/>
                </a:lnTo>
                <a:lnTo>
                  <a:pt x="6212" y="35682"/>
                </a:lnTo>
                <a:lnTo>
                  <a:pt x="7317" y="35351"/>
                </a:lnTo>
                <a:lnTo>
                  <a:pt x="10661" y="34984"/>
                </a:lnTo>
                <a:lnTo>
                  <a:pt x="12664" y="34092"/>
                </a:lnTo>
                <a:lnTo>
                  <a:pt x="17005" y="30984"/>
                </a:lnTo>
                <a:lnTo>
                  <a:pt x="19274" y="29838"/>
                </a:lnTo>
                <a:lnTo>
                  <a:pt x="23912" y="28565"/>
                </a:lnTo>
                <a:lnTo>
                  <a:pt x="27054" y="27431"/>
                </a:lnTo>
                <a:lnTo>
                  <a:pt x="30736" y="25882"/>
                </a:lnTo>
                <a:lnTo>
                  <a:pt x="34778" y="24055"/>
                </a:lnTo>
                <a:lnTo>
                  <a:pt x="43503" y="19909"/>
                </a:lnTo>
                <a:lnTo>
                  <a:pt x="62039" y="10779"/>
                </a:lnTo>
                <a:lnTo>
                  <a:pt x="67553" y="9225"/>
                </a:lnTo>
                <a:lnTo>
                  <a:pt x="73611" y="8188"/>
                </a:lnTo>
                <a:lnTo>
                  <a:pt x="80030" y="7497"/>
                </a:lnTo>
                <a:lnTo>
                  <a:pt x="85897" y="7036"/>
                </a:lnTo>
                <a:lnTo>
                  <a:pt x="91396" y="6729"/>
                </a:lnTo>
                <a:lnTo>
                  <a:pt x="96649" y="6524"/>
                </a:lnTo>
                <a:lnTo>
                  <a:pt x="100946" y="5594"/>
                </a:lnTo>
                <a:lnTo>
                  <a:pt x="104604" y="4180"/>
                </a:lnTo>
                <a:lnTo>
                  <a:pt x="107835" y="2443"/>
                </a:lnTo>
                <a:lnTo>
                  <a:pt x="111578" y="1286"/>
                </a:lnTo>
                <a:lnTo>
                  <a:pt x="115660" y="514"/>
                </a:lnTo>
                <a:lnTo>
                  <a:pt x="119969" y="0"/>
                </a:lnTo>
                <a:lnTo>
                  <a:pt x="123636" y="451"/>
                </a:lnTo>
                <a:lnTo>
                  <a:pt x="126874" y="1545"/>
                </a:lnTo>
                <a:lnTo>
                  <a:pt x="132589" y="4084"/>
                </a:lnTo>
                <a:lnTo>
                  <a:pt x="137774" y="5212"/>
                </a:lnTo>
                <a:lnTo>
                  <a:pt x="142725" y="7830"/>
                </a:lnTo>
                <a:lnTo>
                  <a:pt x="145156" y="9639"/>
                </a:lnTo>
                <a:lnTo>
                  <a:pt x="146777" y="11639"/>
                </a:lnTo>
                <a:lnTo>
                  <a:pt x="147858" y="13767"/>
                </a:lnTo>
                <a:lnTo>
                  <a:pt x="148579" y="15978"/>
                </a:lnTo>
                <a:lnTo>
                  <a:pt x="149058" y="18247"/>
                </a:lnTo>
                <a:lnTo>
                  <a:pt x="149378" y="20552"/>
                </a:lnTo>
                <a:lnTo>
                  <a:pt x="149592" y="22884"/>
                </a:lnTo>
                <a:lnTo>
                  <a:pt x="149734" y="25231"/>
                </a:lnTo>
                <a:lnTo>
                  <a:pt x="149892" y="29957"/>
                </a:lnTo>
                <a:lnTo>
                  <a:pt x="149141" y="32328"/>
                </a:lnTo>
                <a:lnTo>
                  <a:pt x="147846" y="34703"/>
                </a:lnTo>
                <a:lnTo>
                  <a:pt x="146190" y="37080"/>
                </a:lnTo>
                <a:lnTo>
                  <a:pt x="143497" y="40252"/>
                </a:lnTo>
                <a:lnTo>
                  <a:pt x="140115" y="43954"/>
                </a:lnTo>
                <a:lnTo>
                  <a:pt x="136272" y="48010"/>
                </a:lnTo>
                <a:lnTo>
                  <a:pt x="132123" y="51507"/>
                </a:lnTo>
                <a:lnTo>
                  <a:pt x="127770" y="54632"/>
                </a:lnTo>
                <a:lnTo>
                  <a:pt x="123280" y="57510"/>
                </a:lnTo>
                <a:lnTo>
                  <a:pt x="119493" y="60222"/>
                </a:lnTo>
                <a:lnTo>
                  <a:pt x="116174" y="62824"/>
                </a:lnTo>
                <a:lnTo>
                  <a:pt x="113168" y="65352"/>
                </a:lnTo>
                <a:lnTo>
                  <a:pt x="107712" y="68161"/>
                </a:lnTo>
                <a:lnTo>
                  <a:pt x="101847" y="70203"/>
                </a:lnTo>
                <a:lnTo>
                  <a:pt x="98061" y="71859"/>
                </a:lnTo>
                <a:lnTo>
                  <a:pt x="93949" y="73756"/>
                </a:lnTo>
                <a:lnTo>
                  <a:pt x="90414" y="75022"/>
                </a:lnTo>
                <a:lnTo>
                  <a:pt x="84369" y="76428"/>
                </a:lnTo>
                <a:lnTo>
                  <a:pt x="78584" y="77552"/>
                </a:lnTo>
                <a:lnTo>
                  <a:pt x="78582" y="77552"/>
                </a:lnTo>
                <a:lnTo>
                  <a:pt x="82374" y="73760"/>
                </a:lnTo>
                <a:lnTo>
                  <a:pt x="84285" y="72642"/>
                </a:lnTo>
                <a:lnTo>
                  <a:pt x="88524" y="71401"/>
                </a:lnTo>
                <a:lnTo>
                  <a:pt x="93055" y="70849"/>
                </a:lnTo>
                <a:lnTo>
                  <a:pt x="95374" y="70702"/>
                </a:lnTo>
                <a:lnTo>
                  <a:pt x="98508" y="69811"/>
                </a:lnTo>
                <a:lnTo>
                  <a:pt x="102184" y="68423"/>
                </a:lnTo>
                <a:lnTo>
                  <a:pt x="106223" y="66703"/>
                </a:lnTo>
                <a:lnTo>
                  <a:pt x="109709" y="65557"/>
                </a:lnTo>
                <a:lnTo>
                  <a:pt x="115700" y="64283"/>
                </a:lnTo>
                <a:lnTo>
                  <a:pt x="119202" y="63150"/>
                </a:lnTo>
                <a:lnTo>
                  <a:pt x="123124" y="61601"/>
                </a:lnTo>
                <a:lnTo>
                  <a:pt x="127326" y="59774"/>
                </a:lnTo>
                <a:lnTo>
                  <a:pt x="131715" y="58556"/>
                </a:lnTo>
                <a:lnTo>
                  <a:pt x="136229" y="57745"/>
                </a:lnTo>
                <a:lnTo>
                  <a:pt x="140826" y="57203"/>
                </a:lnTo>
                <a:lnTo>
                  <a:pt x="144683" y="56842"/>
                </a:lnTo>
                <a:lnTo>
                  <a:pt x="151088" y="56441"/>
                </a:lnTo>
                <a:lnTo>
                  <a:pt x="154700" y="57128"/>
                </a:lnTo>
                <a:lnTo>
                  <a:pt x="158696" y="58380"/>
                </a:lnTo>
                <a:lnTo>
                  <a:pt x="162947" y="60008"/>
                </a:lnTo>
                <a:lnTo>
                  <a:pt x="166575" y="61094"/>
                </a:lnTo>
                <a:lnTo>
                  <a:pt x="172723" y="62299"/>
                </a:lnTo>
                <a:lnTo>
                  <a:pt x="178101" y="62836"/>
                </a:lnTo>
                <a:lnTo>
                  <a:pt x="180647" y="62979"/>
                </a:lnTo>
                <a:lnTo>
                  <a:pt x="183931" y="63868"/>
                </a:lnTo>
                <a:lnTo>
                  <a:pt x="187708" y="65254"/>
                </a:lnTo>
                <a:lnTo>
                  <a:pt x="191815" y="66972"/>
                </a:lnTo>
                <a:lnTo>
                  <a:pt x="194551" y="68911"/>
                </a:lnTo>
                <a:lnTo>
                  <a:pt x="196376" y="70998"/>
                </a:lnTo>
                <a:lnTo>
                  <a:pt x="197592" y="73182"/>
                </a:lnTo>
                <a:lnTo>
                  <a:pt x="199197" y="75433"/>
                </a:lnTo>
                <a:lnTo>
                  <a:pt x="201061" y="77727"/>
                </a:lnTo>
                <a:lnTo>
                  <a:pt x="205963" y="83319"/>
                </a:lnTo>
                <a:lnTo>
                  <a:pt x="206364" y="84572"/>
                </a:lnTo>
                <a:lnTo>
                  <a:pt x="206811" y="88080"/>
                </a:lnTo>
                <a:lnTo>
                  <a:pt x="207010" y="92286"/>
                </a:lnTo>
                <a:lnTo>
                  <a:pt x="207063" y="94518"/>
                </a:lnTo>
                <a:lnTo>
                  <a:pt x="206304" y="96800"/>
                </a:lnTo>
                <a:lnTo>
                  <a:pt x="205005" y="99115"/>
                </a:lnTo>
                <a:lnTo>
                  <a:pt x="203345" y="101452"/>
                </a:lnTo>
                <a:lnTo>
                  <a:pt x="201445" y="103804"/>
                </a:lnTo>
                <a:lnTo>
                  <a:pt x="199384" y="106166"/>
                </a:lnTo>
                <a:lnTo>
                  <a:pt x="197217" y="108534"/>
                </a:lnTo>
                <a:lnTo>
                  <a:pt x="192691" y="113282"/>
                </a:lnTo>
                <a:lnTo>
                  <a:pt x="190373" y="115660"/>
                </a:lnTo>
                <a:lnTo>
                  <a:pt x="187241" y="118039"/>
                </a:lnTo>
                <a:lnTo>
                  <a:pt x="183565" y="120418"/>
                </a:lnTo>
                <a:lnTo>
                  <a:pt x="179526" y="122798"/>
                </a:lnTo>
                <a:lnTo>
                  <a:pt x="175247" y="124385"/>
                </a:lnTo>
                <a:lnTo>
                  <a:pt x="170807" y="125443"/>
                </a:lnTo>
                <a:lnTo>
                  <a:pt x="166259" y="126148"/>
                </a:lnTo>
                <a:lnTo>
                  <a:pt x="161639" y="127412"/>
                </a:lnTo>
                <a:lnTo>
                  <a:pt x="156972" y="129048"/>
                </a:lnTo>
                <a:lnTo>
                  <a:pt x="152273" y="130932"/>
                </a:lnTo>
                <a:lnTo>
                  <a:pt x="140701" y="135144"/>
                </a:lnTo>
                <a:lnTo>
                  <a:pt x="134283" y="137377"/>
                </a:lnTo>
                <a:lnTo>
                  <a:pt x="128415" y="138867"/>
                </a:lnTo>
                <a:lnTo>
                  <a:pt x="122917" y="139860"/>
                </a:lnTo>
                <a:lnTo>
                  <a:pt x="117663" y="140522"/>
                </a:lnTo>
                <a:lnTo>
                  <a:pt x="112573" y="140963"/>
                </a:lnTo>
                <a:lnTo>
                  <a:pt x="107593" y="141257"/>
                </a:lnTo>
                <a:lnTo>
                  <a:pt x="97825" y="141584"/>
                </a:lnTo>
                <a:lnTo>
                  <a:pt x="78620" y="141794"/>
                </a:lnTo>
                <a:lnTo>
                  <a:pt x="28575" y="14184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59"/>
          <p:cNvSpPr/>
          <p:nvPr/>
        </p:nvSpPr>
        <p:spPr>
          <a:xfrm>
            <a:off x="6822630" y="3964809"/>
            <a:ext cx="256737" cy="285722"/>
          </a:xfrm>
          <a:custGeom>
            <a:avLst/>
            <a:gdLst/>
            <a:ahLst/>
            <a:cxnLst/>
            <a:rect l="0" t="0" r="0" b="0"/>
            <a:pathLst>
              <a:path w="256737" h="285722">
                <a:moveTo>
                  <a:pt x="121095" y="42834"/>
                </a:moveTo>
                <a:lnTo>
                  <a:pt x="117302" y="42834"/>
                </a:lnTo>
                <a:lnTo>
                  <a:pt x="116185" y="42041"/>
                </a:lnTo>
                <a:lnTo>
                  <a:pt x="115441" y="40718"/>
                </a:lnTo>
                <a:lnTo>
                  <a:pt x="114245" y="36683"/>
                </a:lnTo>
                <a:lnTo>
                  <a:pt x="110246" y="32192"/>
                </a:lnTo>
                <a:lnTo>
                  <a:pt x="109100" y="30183"/>
                </a:lnTo>
                <a:lnTo>
                  <a:pt x="107109" y="22716"/>
                </a:lnTo>
                <a:lnTo>
                  <a:pt x="101163" y="15959"/>
                </a:lnTo>
                <a:lnTo>
                  <a:pt x="96890" y="11575"/>
                </a:lnTo>
                <a:lnTo>
                  <a:pt x="94640" y="10089"/>
                </a:lnTo>
                <a:lnTo>
                  <a:pt x="87679" y="7203"/>
                </a:lnTo>
                <a:lnTo>
                  <a:pt x="80591" y="2467"/>
                </a:lnTo>
                <a:lnTo>
                  <a:pt x="75841" y="1081"/>
                </a:lnTo>
                <a:lnTo>
                  <a:pt x="68704" y="300"/>
                </a:lnTo>
                <a:lnTo>
                  <a:pt x="61562" y="69"/>
                </a:lnTo>
                <a:lnTo>
                  <a:pt x="54420" y="0"/>
                </a:lnTo>
                <a:lnTo>
                  <a:pt x="47540" y="2101"/>
                </a:lnTo>
                <a:lnTo>
                  <a:pt x="39985" y="5681"/>
                </a:lnTo>
                <a:lnTo>
                  <a:pt x="33982" y="9917"/>
                </a:lnTo>
                <a:lnTo>
                  <a:pt x="26139" y="16765"/>
                </a:lnTo>
                <a:lnTo>
                  <a:pt x="24453" y="19105"/>
                </a:lnTo>
                <a:lnTo>
                  <a:pt x="22580" y="23821"/>
                </a:lnTo>
                <a:lnTo>
                  <a:pt x="20494" y="26190"/>
                </a:lnTo>
                <a:lnTo>
                  <a:pt x="13941" y="30939"/>
                </a:lnTo>
                <a:lnTo>
                  <a:pt x="11559" y="34110"/>
                </a:lnTo>
                <a:lnTo>
                  <a:pt x="9971" y="37812"/>
                </a:lnTo>
                <a:lnTo>
                  <a:pt x="7413" y="46158"/>
                </a:lnTo>
                <a:lnTo>
                  <a:pt x="5619" y="50607"/>
                </a:lnTo>
                <a:lnTo>
                  <a:pt x="2303" y="58989"/>
                </a:lnTo>
                <a:lnTo>
                  <a:pt x="831" y="65360"/>
                </a:lnTo>
                <a:lnTo>
                  <a:pt x="175" y="72954"/>
                </a:lnTo>
                <a:lnTo>
                  <a:pt x="0" y="77202"/>
                </a:lnTo>
                <a:lnTo>
                  <a:pt x="678" y="80827"/>
                </a:lnTo>
                <a:lnTo>
                  <a:pt x="4630" y="89722"/>
                </a:lnTo>
                <a:lnTo>
                  <a:pt x="5833" y="94894"/>
                </a:lnTo>
                <a:lnTo>
                  <a:pt x="8484" y="99839"/>
                </a:lnTo>
                <a:lnTo>
                  <a:pt x="14439" y="107085"/>
                </a:lnTo>
                <a:lnTo>
                  <a:pt x="16654" y="109481"/>
                </a:lnTo>
                <a:lnTo>
                  <a:pt x="18923" y="111077"/>
                </a:lnTo>
                <a:lnTo>
                  <a:pt x="23562" y="112852"/>
                </a:lnTo>
                <a:lnTo>
                  <a:pt x="30636" y="113851"/>
                </a:lnTo>
                <a:lnTo>
                  <a:pt x="37500" y="114085"/>
                </a:lnTo>
                <a:lnTo>
                  <a:pt x="51048" y="114235"/>
                </a:lnTo>
                <a:lnTo>
                  <a:pt x="58477" y="112139"/>
                </a:lnTo>
                <a:lnTo>
                  <a:pt x="66277" y="108561"/>
                </a:lnTo>
                <a:lnTo>
                  <a:pt x="75924" y="102085"/>
                </a:lnTo>
                <a:lnTo>
                  <a:pt x="79869" y="99797"/>
                </a:lnTo>
                <a:lnTo>
                  <a:pt x="87690" y="95139"/>
                </a:lnTo>
                <a:lnTo>
                  <a:pt x="93813" y="90422"/>
                </a:lnTo>
                <a:lnTo>
                  <a:pt x="99180" y="83564"/>
                </a:lnTo>
                <a:lnTo>
                  <a:pt x="104211" y="76017"/>
                </a:lnTo>
                <a:lnTo>
                  <a:pt x="109093" y="70018"/>
                </a:lnTo>
                <a:lnTo>
                  <a:pt x="113908" y="62589"/>
                </a:lnTo>
                <a:lnTo>
                  <a:pt x="118694" y="54789"/>
                </a:lnTo>
                <a:lnTo>
                  <a:pt x="123467" y="48677"/>
                </a:lnTo>
                <a:lnTo>
                  <a:pt x="128235" y="41198"/>
                </a:lnTo>
                <a:lnTo>
                  <a:pt x="132205" y="33376"/>
                </a:lnTo>
                <a:lnTo>
                  <a:pt x="133970" y="27253"/>
                </a:lnTo>
                <a:lnTo>
                  <a:pt x="135235" y="25303"/>
                </a:lnTo>
                <a:lnTo>
                  <a:pt x="136872" y="24003"/>
                </a:lnTo>
                <a:lnTo>
                  <a:pt x="142517" y="21407"/>
                </a:lnTo>
                <a:lnTo>
                  <a:pt x="142526" y="110902"/>
                </a:lnTo>
                <a:lnTo>
                  <a:pt x="143320" y="116787"/>
                </a:lnTo>
                <a:lnTo>
                  <a:pt x="144643" y="123093"/>
                </a:lnTo>
                <a:lnTo>
                  <a:pt x="146319" y="129677"/>
                </a:lnTo>
                <a:lnTo>
                  <a:pt x="147436" y="136449"/>
                </a:lnTo>
                <a:lnTo>
                  <a:pt x="148180" y="143344"/>
                </a:lnTo>
                <a:lnTo>
                  <a:pt x="148677" y="150322"/>
                </a:lnTo>
                <a:lnTo>
                  <a:pt x="149008" y="156561"/>
                </a:lnTo>
                <a:lnTo>
                  <a:pt x="149376" y="167728"/>
                </a:lnTo>
                <a:lnTo>
                  <a:pt x="150267" y="173722"/>
                </a:lnTo>
                <a:lnTo>
                  <a:pt x="151655" y="180099"/>
                </a:lnTo>
                <a:lnTo>
                  <a:pt x="153375" y="186731"/>
                </a:lnTo>
                <a:lnTo>
                  <a:pt x="154521" y="192741"/>
                </a:lnTo>
                <a:lnTo>
                  <a:pt x="155285" y="198335"/>
                </a:lnTo>
                <a:lnTo>
                  <a:pt x="155795" y="203651"/>
                </a:lnTo>
                <a:lnTo>
                  <a:pt x="156928" y="209576"/>
                </a:lnTo>
                <a:lnTo>
                  <a:pt x="158477" y="215909"/>
                </a:lnTo>
                <a:lnTo>
                  <a:pt x="160304" y="222511"/>
                </a:lnTo>
                <a:lnTo>
                  <a:pt x="161521" y="228500"/>
                </a:lnTo>
                <a:lnTo>
                  <a:pt x="162334" y="234080"/>
                </a:lnTo>
                <a:lnTo>
                  <a:pt x="162875" y="239388"/>
                </a:lnTo>
                <a:lnTo>
                  <a:pt x="165593" y="247402"/>
                </a:lnTo>
                <a:lnTo>
                  <a:pt x="169447" y="254404"/>
                </a:lnTo>
                <a:lnTo>
                  <a:pt x="173805" y="262807"/>
                </a:lnTo>
                <a:lnTo>
                  <a:pt x="176272" y="269717"/>
                </a:lnTo>
                <a:lnTo>
                  <a:pt x="177660" y="278069"/>
                </a:lnTo>
                <a:lnTo>
                  <a:pt x="177855" y="280620"/>
                </a:lnTo>
                <a:lnTo>
                  <a:pt x="178779" y="282321"/>
                </a:lnTo>
                <a:lnTo>
                  <a:pt x="180189" y="283454"/>
                </a:lnTo>
                <a:lnTo>
                  <a:pt x="184361" y="285274"/>
                </a:lnTo>
                <a:lnTo>
                  <a:pt x="190889" y="285633"/>
                </a:lnTo>
                <a:lnTo>
                  <a:pt x="209504" y="285721"/>
                </a:lnTo>
                <a:lnTo>
                  <a:pt x="210990" y="284927"/>
                </a:lnTo>
                <a:lnTo>
                  <a:pt x="211981" y="283605"/>
                </a:lnTo>
                <a:lnTo>
                  <a:pt x="212642" y="281929"/>
                </a:lnTo>
                <a:lnTo>
                  <a:pt x="213572" y="275779"/>
                </a:lnTo>
                <a:lnTo>
                  <a:pt x="214496" y="273537"/>
                </a:lnTo>
                <a:lnTo>
                  <a:pt x="219589" y="266589"/>
                </a:lnTo>
                <a:lnTo>
                  <a:pt x="223872" y="261873"/>
                </a:lnTo>
                <a:lnTo>
                  <a:pt x="225332" y="259504"/>
                </a:lnTo>
                <a:lnTo>
                  <a:pt x="228179" y="252377"/>
                </a:lnTo>
                <a:lnTo>
                  <a:pt x="233698" y="244444"/>
                </a:lnTo>
                <a:lnTo>
                  <a:pt x="238080" y="236685"/>
                </a:lnTo>
                <a:lnTo>
                  <a:pt x="240557" y="230061"/>
                </a:lnTo>
                <a:lnTo>
                  <a:pt x="242451" y="223677"/>
                </a:lnTo>
                <a:lnTo>
                  <a:pt x="245940" y="215549"/>
                </a:lnTo>
                <a:lnTo>
                  <a:pt x="248019" y="206644"/>
                </a:lnTo>
                <a:lnTo>
                  <a:pt x="248943" y="198189"/>
                </a:lnTo>
                <a:lnTo>
                  <a:pt x="249353" y="191785"/>
                </a:lnTo>
                <a:lnTo>
                  <a:pt x="251652" y="184176"/>
                </a:lnTo>
                <a:lnTo>
                  <a:pt x="254527" y="175503"/>
                </a:lnTo>
                <a:lnTo>
                  <a:pt x="255293" y="170968"/>
                </a:lnTo>
                <a:lnTo>
                  <a:pt x="256144" y="162489"/>
                </a:lnTo>
                <a:lnTo>
                  <a:pt x="256523" y="156074"/>
                </a:lnTo>
                <a:lnTo>
                  <a:pt x="256736" y="148001"/>
                </a:lnTo>
                <a:lnTo>
                  <a:pt x="255972" y="145489"/>
                </a:lnTo>
                <a:lnTo>
                  <a:pt x="251899" y="138162"/>
                </a:lnTo>
                <a:lnTo>
                  <a:pt x="250667" y="133356"/>
                </a:lnTo>
                <a:lnTo>
                  <a:pt x="249974" y="126188"/>
                </a:lnTo>
                <a:lnTo>
                  <a:pt x="249083" y="123804"/>
                </a:lnTo>
                <a:lnTo>
                  <a:pt x="245976" y="119037"/>
                </a:lnTo>
                <a:lnTo>
                  <a:pt x="244037" y="117449"/>
                </a:lnTo>
                <a:lnTo>
                  <a:pt x="241950" y="116390"/>
                </a:lnTo>
                <a:lnTo>
                  <a:pt x="239765" y="115684"/>
                </a:lnTo>
                <a:lnTo>
                  <a:pt x="233104" y="114899"/>
                </a:lnTo>
                <a:lnTo>
                  <a:pt x="225645" y="114551"/>
                </a:lnTo>
                <a:lnTo>
                  <a:pt x="219685" y="114396"/>
                </a:lnTo>
                <a:lnTo>
                  <a:pt x="198372" y="114283"/>
                </a:lnTo>
                <a:lnTo>
                  <a:pt x="190894" y="116393"/>
                </a:lnTo>
                <a:lnTo>
                  <a:pt x="183073" y="119183"/>
                </a:lnTo>
                <a:lnTo>
                  <a:pt x="176952" y="120424"/>
                </a:lnTo>
                <a:lnTo>
                  <a:pt x="169468" y="123091"/>
                </a:lnTo>
                <a:lnTo>
                  <a:pt x="161643" y="126129"/>
                </a:lnTo>
                <a:lnTo>
                  <a:pt x="155520" y="127479"/>
                </a:lnTo>
                <a:lnTo>
                  <a:pt x="147611" y="128239"/>
                </a:lnTo>
                <a:lnTo>
                  <a:pt x="145122" y="129139"/>
                </a:lnTo>
                <a:lnTo>
                  <a:pt x="137827" y="133405"/>
                </a:lnTo>
                <a:lnTo>
                  <a:pt x="130368" y="135249"/>
                </a:lnTo>
                <a:lnTo>
                  <a:pt x="129658" y="135400"/>
                </a:lnTo>
                <a:lnTo>
                  <a:pt x="129185" y="136295"/>
                </a:lnTo>
                <a:lnTo>
                  <a:pt x="128275" y="142544"/>
                </a:lnTo>
                <a:lnTo>
                  <a:pt x="128241" y="136670"/>
                </a:lnTo>
                <a:lnTo>
                  <a:pt x="129034" y="136348"/>
                </a:lnTo>
                <a:lnTo>
                  <a:pt x="132032" y="135989"/>
                </a:lnTo>
                <a:lnTo>
                  <a:pt x="133943" y="135100"/>
                </a:lnTo>
                <a:lnTo>
                  <a:pt x="140424" y="130850"/>
                </a:lnTo>
                <a:lnTo>
                  <a:pt x="147370" y="128445"/>
                </a:lnTo>
                <a:lnTo>
                  <a:pt x="152088" y="125068"/>
                </a:lnTo>
                <a:lnTo>
                  <a:pt x="155250" y="123851"/>
                </a:lnTo>
                <a:lnTo>
                  <a:pt x="162997" y="122498"/>
                </a:lnTo>
                <a:lnTo>
                  <a:pt x="169616" y="119780"/>
                </a:lnTo>
                <a:lnTo>
                  <a:pt x="175997" y="115926"/>
                </a:lnTo>
                <a:lnTo>
                  <a:pt x="184125" y="111568"/>
                </a:lnTo>
                <a:lnTo>
                  <a:pt x="188514" y="110088"/>
                </a:lnTo>
                <a:lnTo>
                  <a:pt x="193029" y="109101"/>
                </a:lnTo>
                <a:lnTo>
                  <a:pt x="197625" y="108443"/>
                </a:lnTo>
                <a:lnTo>
                  <a:pt x="202278" y="107211"/>
                </a:lnTo>
                <a:lnTo>
                  <a:pt x="206967" y="105596"/>
                </a:lnTo>
                <a:lnTo>
                  <a:pt x="211680" y="103725"/>
                </a:lnTo>
                <a:lnTo>
                  <a:pt x="223267" y="99530"/>
                </a:lnTo>
                <a:lnTo>
                  <a:pt x="242538" y="928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60"/>
          <p:cNvSpPr/>
          <p:nvPr/>
        </p:nvSpPr>
        <p:spPr>
          <a:xfrm>
            <a:off x="7200900" y="3957637"/>
            <a:ext cx="121444" cy="21432"/>
          </a:xfrm>
          <a:custGeom>
            <a:avLst/>
            <a:gdLst/>
            <a:ahLst/>
            <a:cxnLst/>
            <a:rect l="0" t="0" r="0" b="0"/>
            <a:pathLst>
              <a:path w="121444" h="21432">
                <a:moveTo>
                  <a:pt x="0" y="21431"/>
                </a:moveTo>
                <a:lnTo>
                  <a:pt x="4116" y="21431"/>
                </a:lnTo>
                <a:lnTo>
                  <a:pt x="698" y="21431"/>
                </a:lnTo>
                <a:lnTo>
                  <a:pt x="6212" y="21431"/>
                </a:lnTo>
                <a:lnTo>
                  <a:pt x="6522" y="20638"/>
                </a:lnTo>
                <a:lnTo>
                  <a:pt x="6729" y="19315"/>
                </a:lnTo>
                <a:lnTo>
                  <a:pt x="6867" y="17639"/>
                </a:lnTo>
                <a:lnTo>
                  <a:pt x="7753" y="16521"/>
                </a:lnTo>
                <a:lnTo>
                  <a:pt x="9137" y="15777"/>
                </a:lnTo>
                <a:lnTo>
                  <a:pt x="10854" y="15280"/>
                </a:lnTo>
                <a:lnTo>
                  <a:pt x="12793" y="14949"/>
                </a:lnTo>
                <a:lnTo>
                  <a:pt x="14878" y="14729"/>
                </a:lnTo>
                <a:lnTo>
                  <a:pt x="17062" y="14582"/>
                </a:lnTo>
                <a:lnTo>
                  <a:pt x="20106" y="14484"/>
                </a:lnTo>
                <a:lnTo>
                  <a:pt x="37141" y="14313"/>
                </a:lnTo>
                <a:lnTo>
                  <a:pt x="44960" y="14295"/>
                </a:lnTo>
                <a:lnTo>
                  <a:pt x="48229" y="13499"/>
                </a:lnTo>
                <a:lnTo>
                  <a:pt x="51996" y="12174"/>
                </a:lnTo>
                <a:lnTo>
                  <a:pt x="56095" y="10498"/>
                </a:lnTo>
                <a:lnTo>
                  <a:pt x="59621" y="9380"/>
                </a:lnTo>
                <a:lnTo>
                  <a:pt x="62766" y="8634"/>
                </a:lnTo>
                <a:lnTo>
                  <a:pt x="65657" y="8137"/>
                </a:lnTo>
                <a:lnTo>
                  <a:pt x="69171" y="7806"/>
                </a:lnTo>
                <a:lnTo>
                  <a:pt x="73101" y="7586"/>
                </a:lnTo>
                <a:lnTo>
                  <a:pt x="80908" y="7340"/>
                </a:lnTo>
                <a:lnTo>
                  <a:pt x="87024" y="7231"/>
                </a:lnTo>
                <a:lnTo>
                  <a:pt x="89765" y="6408"/>
                </a:lnTo>
                <a:lnTo>
                  <a:pt x="92388" y="5066"/>
                </a:lnTo>
                <a:lnTo>
                  <a:pt x="98506" y="1001"/>
                </a:lnTo>
                <a:lnTo>
                  <a:pt x="100596" y="667"/>
                </a:lnTo>
                <a:lnTo>
                  <a:pt x="103576" y="445"/>
                </a:lnTo>
                <a:lnTo>
                  <a:pt x="112181" y="88"/>
                </a:lnTo>
                <a:lnTo>
                  <a:pt x="121094" y="2"/>
                </a:lnTo>
                <a:lnTo>
                  <a:pt x="12144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61"/>
          <p:cNvSpPr/>
          <p:nvPr/>
        </p:nvSpPr>
        <p:spPr>
          <a:xfrm>
            <a:off x="7222331" y="4007643"/>
            <a:ext cx="121445" cy="1"/>
          </a:xfrm>
          <a:custGeom>
            <a:avLst/>
            <a:gdLst/>
            <a:ahLst/>
            <a:cxnLst/>
            <a:rect l="0" t="0" r="0" b="0"/>
            <a:pathLst>
              <a:path w="121445" h="1">
                <a:moveTo>
                  <a:pt x="0" y="0"/>
                </a:moveTo>
                <a:lnTo>
                  <a:pt x="12144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62"/>
          <p:cNvSpPr/>
          <p:nvPr/>
        </p:nvSpPr>
        <p:spPr>
          <a:xfrm>
            <a:off x="7429500" y="3887315"/>
            <a:ext cx="178568" cy="141760"/>
          </a:xfrm>
          <a:custGeom>
            <a:avLst/>
            <a:gdLst/>
            <a:ahLst/>
            <a:cxnLst/>
            <a:rect l="0" t="0" r="0" b="0"/>
            <a:pathLst>
              <a:path w="178568" h="141760">
                <a:moveTo>
                  <a:pt x="0" y="41747"/>
                </a:moveTo>
                <a:lnTo>
                  <a:pt x="0" y="48597"/>
                </a:lnTo>
                <a:lnTo>
                  <a:pt x="3792" y="52596"/>
                </a:lnTo>
                <a:lnTo>
                  <a:pt x="4909" y="54536"/>
                </a:lnTo>
                <a:lnTo>
                  <a:pt x="6151" y="58808"/>
                </a:lnTo>
                <a:lnTo>
                  <a:pt x="6481" y="61058"/>
                </a:lnTo>
                <a:lnTo>
                  <a:pt x="6702" y="63353"/>
                </a:lnTo>
                <a:lnTo>
                  <a:pt x="6849" y="65676"/>
                </a:lnTo>
                <a:lnTo>
                  <a:pt x="7741" y="68019"/>
                </a:lnTo>
                <a:lnTo>
                  <a:pt x="9130" y="70374"/>
                </a:lnTo>
                <a:lnTo>
                  <a:pt x="13268" y="76065"/>
                </a:lnTo>
                <a:lnTo>
                  <a:pt x="13834" y="78960"/>
                </a:lnTo>
                <a:lnTo>
                  <a:pt x="14085" y="82893"/>
                </a:lnTo>
                <a:lnTo>
                  <a:pt x="14198" y="87286"/>
                </a:lnTo>
                <a:lnTo>
                  <a:pt x="14261" y="94222"/>
                </a:lnTo>
                <a:lnTo>
                  <a:pt x="15063" y="96574"/>
                </a:lnTo>
                <a:lnTo>
                  <a:pt x="16392" y="98936"/>
                </a:lnTo>
                <a:lnTo>
                  <a:pt x="18071" y="101304"/>
                </a:lnTo>
                <a:lnTo>
                  <a:pt x="19191" y="103677"/>
                </a:lnTo>
                <a:lnTo>
                  <a:pt x="19938" y="106052"/>
                </a:lnTo>
                <a:lnTo>
                  <a:pt x="20435" y="108430"/>
                </a:lnTo>
                <a:lnTo>
                  <a:pt x="20767" y="111602"/>
                </a:lnTo>
                <a:lnTo>
                  <a:pt x="20989" y="115305"/>
                </a:lnTo>
                <a:lnTo>
                  <a:pt x="21344" y="125069"/>
                </a:lnTo>
                <a:lnTo>
                  <a:pt x="21423" y="133412"/>
                </a:lnTo>
                <a:lnTo>
                  <a:pt x="21431" y="141731"/>
                </a:lnTo>
                <a:lnTo>
                  <a:pt x="25547" y="141754"/>
                </a:lnTo>
                <a:lnTo>
                  <a:pt x="21638" y="141759"/>
                </a:lnTo>
                <a:lnTo>
                  <a:pt x="17700" y="137967"/>
                </a:lnTo>
                <a:lnTo>
                  <a:pt x="16562" y="136056"/>
                </a:lnTo>
                <a:lnTo>
                  <a:pt x="15299" y="131817"/>
                </a:lnTo>
                <a:lnTo>
                  <a:pt x="14487" y="127536"/>
                </a:lnTo>
                <a:lnTo>
                  <a:pt x="14376" y="124061"/>
                </a:lnTo>
                <a:lnTo>
                  <a:pt x="14290" y="106000"/>
                </a:lnTo>
                <a:lnTo>
                  <a:pt x="14289" y="103633"/>
                </a:lnTo>
                <a:lnTo>
                  <a:pt x="15082" y="101260"/>
                </a:lnTo>
                <a:lnTo>
                  <a:pt x="16405" y="98885"/>
                </a:lnTo>
                <a:lnTo>
                  <a:pt x="18081" y="96508"/>
                </a:lnTo>
                <a:lnTo>
                  <a:pt x="19197" y="93336"/>
                </a:lnTo>
                <a:lnTo>
                  <a:pt x="19941" y="89633"/>
                </a:lnTo>
                <a:lnTo>
                  <a:pt x="20439" y="85578"/>
                </a:lnTo>
                <a:lnTo>
                  <a:pt x="21563" y="82080"/>
                </a:lnTo>
                <a:lnTo>
                  <a:pt x="23106" y="78954"/>
                </a:lnTo>
                <a:lnTo>
                  <a:pt x="24930" y="76077"/>
                </a:lnTo>
                <a:lnTo>
                  <a:pt x="26144" y="73365"/>
                </a:lnTo>
                <a:lnTo>
                  <a:pt x="26954" y="70763"/>
                </a:lnTo>
                <a:lnTo>
                  <a:pt x="27495" y="68235"/>
                </a:lnTo>
                <a:lnTo>
                  <a:pt x="28649" y="65756"/>
                </a:lnTo>
                <a:lnTo>
                  <a:pt x="30212" y="63309"/>
                </a:lnTo>
                <a:lnTo>
                  <a:pt x="32047" y="60884"/>
                </a:lnTo>
                <a:lnTo>
                  <a:pt x="34064" y="58474"/>
                </a:lnTo>
                <a:lnTo>
                  <a:pt x="36203" y="56073"/>
                </a:lnTo>
                <a:lnTo>
                  <a:pt x="38424" y="53679"/>
                </a:lnTo>
                <a:lnTo>
                  <a:pt x="41490" y="51289"/>
                </a:lnTo>
                <a:lnTo>
                  <a:pt x="45122" y="48902"/>
                </a:lnTo>
                <a:lnTo>
                  <a:pt x="49131" y="46518"/>
                </a:lnTo>
                <a:lnTo>
                  <a:pt x="52599" y="43340"/>
                </a:lnTo>
                <a:lnTo>
                  <a:pt x="55703" y="39634"/>
                </a:lnTo>
                <a:lnTo>
                  <a:pt x="58566" y="35576"/>
                </a:lnTo>
                <a:lnTo>
                  <a:pt x="61269" y="32870"/>
                </a:lnTo>
                <a:lnTo>
                  <a:pt x="63864" y="31067"/>
                </a:lnTo>
                <a:lnTo>
                  <a:pt x="73427" y="26412"/>
                </a:lnTo>
                <a:lnTo>
                  <a:pt x="77527" y="24379"/>
                </a:lnTo>
                <a:lnTo>
                  <a:pt x="81053" y="22231"/>
                </a:lnTo>
                <a:lnTo>
                  <a:pt x="84197" y="20005"/>
                </a:lnTo>
                <a:lnTo>
                  <a:pt x="87087" y="17728"/>
                </a:lnTo>
                <a:lnTo>
                  <a:pt x="90602" y="15415"/>
                </a:lnTo>
                <a:lnTo>
                  <a:pt x="94533" y="13080"/>
                </a:lnTo>
                <a:lnTo>
                  <a:pt x="98741" y="10730"/>
                </a:lnTo>
                <a:lnTo>
                  <a:pt x="102340" y="9162"/>
                </a:lnTo>
                <a:lnTo>
                  <a:pt x="105532" y="8118"/>
                </a:lnTo>
                <a:lnTo>
                  <a:pt x="108455" y="7421"/>
                </a:lnTo>
                <a:lnTo>
                  <a:pt x="113819" y="4531"/>
                </a:lnTo>
                <a:lnTo>
                  <a:pt x="116360" y="2649"/>
                </a:lnTo>
                <a:lnTo>
                  <a:pt x="121301" y="558"/>
                </a:lnTo>
                <a:lnTo>
                  <a:pt x="123730" y="0"/>
                </a:lnTo>
                <a:lnTo>
                  <a:pt x="126936" y="422"/>
                </a:lnTo>
                <a:lnTo>
                  <a:pt x="130661" y="1497"/>
                </a:lnTo>
                <a:lnTo>
                  <a:pt x="140462" y="5133"/>
                </a:lnTo>
                <a:lnTo>
                  <a:pt x="145953" y="9556"/>
                </a:lnTo>
                <a:lnTo>
                  <a:pt x="148101" y="10761"/>
                </a:lnTo>
                <a:lnTo>
                  <a:pt x="152606" y="12101"/>
                </a:lnTo>
                <a:lnTo>
                  <a:pt x="154918" y="14045"/>
                </a:lnTo>
                <a:lnTo>
                  <a:pt x="157253" y="16929"/>
                </a:lnTo>
                <a:lnTo>
                  <a:pt x="159604" y="20439"/>
                </a:lnTo>
                <a:lnTo>
                  <a:pt x="161965" y="23573"/>
                </a:lnTo>
                <a:lnTo>
                  <a:pt x="164333" y="26456"/>
                </a:lnTo>
                <a:lnTo>
                  <a:pt x="166705" y="29172"/>
                </a:lnTo>
                <a:lnTo>
                  <a:pt x="168287" y="31776"/>
                </a:lnTo>
                <a:lnTo>
                  <a:pt x="169341" y="34306"/>
                </a:lnTo>
                <a:lnTo>
                  <a:pt x="170043" y="36786"/>
                </a:lnTo>
                <a:lnTo>
                  <a:pt x="170512" y="39234"/>
                </a:lnTo>
                <a:lnTo>
                  <a:pt x="170825" y="41659"/>
                </a:lnTo>
                <a:lnTo>
                  <a:pt x="171032" y="44070"/>
                </a:lnTo>
                <a:lnTo>
                  <a:pt x="171172" y="46470"/>
                </a:lnTo>
                <a:lnTo>
                  <a:pt x="171325" y="51255"/>
                </a:lnTo>
                <a:lnTo>
                  <a:pt x="172161" y="54436"/>
                </a:lnTo>
                <a:lnTo>
                  <a:pt x="173511" y="58144"/>
                </a:lnTo>
                <a:lnTo>
                  <a:pt x="175205" y="62203"/>
                </a:lnTo>
                <a:lnTo>
                  <a:pt x="176334" y="65703"/>
                </a:lnTo>
                <a:lnTo>
                  <a:pt x="177087" y="68830"/>
                </a:lnTo>
                <a:lnTo>
                  <a:pt x="177589" y="71709"/>
                </a:lnTo>
                <a:lnTo>
                  <a:pt x="177924" y="74421"/>
                </a:lnTo>
                <a:lnTo>
                  <a:pt x="178148" y="77024"/>
                </a:lnTo>
                <a:lnTo>
                  <a:pt x="178296" y="79552"/>
                </a:lnTo>
                <a:lnTo>
                  <a:pt x="178461" y="84479"/>
                </a:lnTo>
                <a:lnTo>
                  <a:pt x="178567" y="90317"/>
                </a:lnTo>
                <a:lnTo>
                  <a:pt x="176465" y="93231"/>
                </a:lnTo>
                <a:lnTo>
                  <a:pt x="171488" y="98854"/>
                </a:lnTo>
                <a:lnTo>
                  <a:pt x="171450" y="98897"/>
                </a:lnTo>
                <a:lnTo>
                  <a:pt x="171450" y="9889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63"/>
          <p:cNvSpPr/>
          <p:nvPr/>
        </p:nvSpPr>
        <p:spPr>
          <a:xfrm>
            <a:off x="7393781" y="4043370"/>
            <a:ext cx="307182" cy="14281"/>
          </a:xfrm>
          <a:custGeom>
            <a:avLst/>
            <a:gdLst/>
            <a:ahLst/>
            <a:cxnLst/>
            <a:rect l="0" t="0" r="0" b="0"/>
            <a:pathLst>
              <a:path w="307182" h="14281">
                <a:moveTo>
                  <a:pt x="0" y="14280"/>
                </a:moveTo>
                <a:lnTo>
                  <a:pt x="83380" y="14280"/>
                </a:lnTo>
                <a:lnTo>
                  <a:pt x="88131" y="13486"/>
                </a:lnTo>
                <a:lnTo>
                  <a:pt x="92885" y="12163"/>
                </a:lnTo>
                <a:lnTo>
                  <a:pt x="97642" y="10487"/>
                </a:lnTo>
                <a:lnTo>
                  <a:pt x="103194" y="9370"/>
                </a:lnTo>
                <a:lnTo>
                  <a:pt x="109278" y="8625"/>
                </a:lnTo>
                <a:lnTo>
                  <a:pt x="115714" y="8129"/>
                </a:lnTo>
                <a:lnTo>
                  <a:pt x="121592" y="7798"/>
                </a:lnTo>
                <a:lnTo>
                  <a:pt x="132358" y="7430"/>
                </a:lnTo>
                <a:lnTo>
                  <a:pt x="138244" y="6538"/>
                </a:lnTo>
                <a:lnTo>
                  <a:pt x="144551" y="5150"/>
                </a:lnTo>
                <a:lnTo>
                  <a:pt x="151135" y="3431"/>
                </a:lnTo>
                <a:lnTo>
                  <a:pt x="157907" y="2284"/>
                </a:lnTo>
                <a:lnTo>
                  <a:pt x="164803" y="1520"/>
                </a:lnTo>
                <a:lnTo>
                  <a:pt x="171782" y="1011"/>
                </a:lnTo>
                <a:lnTo>
                  <a:pt x="178021" y="671"/>
                </a:lnTo>
                <a:lnTo>
                  <a:pt x="189187" y="294"/>
                </a:lnTo>
                <a:lnTo>
                  <a:pt x="219794" y="32"/>
                </a:lnTo>
                <a:lnTo>
                  <a:pt x="240178" y="0"/>
                </a:lnTo>
                <a:lnTo>
                  <a:pt x="244256" y="791"/>
                </a:lnTo>
                <a:lnTo>
                  <a:pt x="247769" y="2112"/>
                </a:lnTo>
                <a:lnTo>
                  <a:pt x="250904" y="3787"/>
                </a:lnTo>
                <a:lnTo>
                  <a:pt x="254581" y="4903"/>
                </a:lnTo>
                <a:lnTo>
                  <a:pt x="258621" y="5647"/>
                </a:lnTo>
                <a:lnTo>
                  <a:pt x="262902" y="6144"/>
                </a:lnTo>
                <a:lnTo>
                  <a:pt x="266549" y="6474"/>
                </a:lnTo>
                <a:lnTo>
                  <a:pt x="272718" y="6842"/>
                </a:lnTo>
                <a:lnTo>
                  <a:pt x="280655" y="7049"/>
                </a:lnTo>
                <a:lnTo>
                  <a:pt x="288033" y="7110"/>
                </a:lnTo>
                <a:lnTo>
                  <a:pt x="290446" y="7912"/>
                </a:lnTo>
                <a:lnTo>
                  <a:pt x="292850" y="9241"/>
                </a:lnTo>
                <a:lnTo>
                  <a:pt x="295245" y="10920"/>
                </a:lnTo>
                <a:lnTo>
                  <a:pt x="297637" y="12040"/>
                </a:lnTo>
                <a:lnTo>
                  <a:pt x="300024" y="12787"/>
                </a:lnTo>
                <a:lnTo>
                  <a:pt x="306762" y="14192"/>
                </a:lnTo>
                <a:lnTo>
                  <a:pt x="306902" y="13428"/>
                </a:lnTo>
                <a:lnTo>
                  <a:pt x="306995" y="12124"/>
                </a:lnTo>
                <a:lnTo>
                  <a:pt x="307181" y="713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64"/>
          <p:cNvSpPr/>
          <p:nvPr/>
        </p:nvSpPr>
        <p:spPr>
          <a:xfrm>
            <a:off x="7400951" y="4107666"/>
            <a:ext cx="182459" cy="121435"/>
          </a:xfrm>
          <a:custGeom>
            <a:avLst/>
            <a:gdLst/>
            <a:ahLst/>
            <a:cxnLst/>
            <a:rect l="0" t="0" r="0" b="0"/>
            <a:pathLst>
              <a:path w="182459" h="121435">
                <a:moveTo>
                  <a:pt x="7117" y="28565"/>
                </a:moveTo>
                <a:lnTo>
                  <a:pt x="0" y="28565"/>
                </a:lnTo>
                <a:lnTo>
                  <a:pt x="6127" y="28565"/>
                </a:lnTo>
                <a:lnTo>
                  <a:pt x="6457" y="27771"/>
                </a:lnTo>
                <a:lnTo>
                  <a:pt x="6823" y="24773"/>
                </a:lnTo>
                <a:lnTo>
                  <a:pt x="7716" y="23655"/>
                </a:lnTo>
                <a:lnTo>
                  <a:pt x="9104" y="22910"/>
                </a:lnTo>
                <a:lnTo>
                  <a:pt x="12763" y="22083"/>
                </a:lnTo>
                <a:lnTo>
                  <a:pt x="17035" y="21715"/>
                </a:lnTo>
                <a:lnTo>
                  <a:pt x="19285" y="20824"/>
                </a:lnTo>
                <a:lnTo>
                  <a:pt x="23902" y="17716"/>
                </a:lnTo>
                <a:lnTo>
                  <a:pt x="28600" y="15805"/>
                </a:lnTo>
                <a:lnTo>
                  <a:pt x="34128" y="14163"/>
                </a:lnTo>
                <a:lnTo>
                  <a:pt x="37825" y="12613"/>
                </a:lnTo>
                <a:lnTo>
                  <a:pt x="41876" y="10787"/>
                </a:lnTo>
                <a:lnTo>
                  <a:pt x="50612" y="6641"/>
                </a:lnTo>
                <a:lnTo>
                  <a:pt x="55163" y="4424"/>
                </a:lnTo>
                <a:lnTo>
                  <a:pt x="58992" y="2945"/>
                </a:lnTo>
                <a:lnTo>
                  <a:pt x="62339" y="1961"/>
                </a:lnTo>
                <a:lnTo>
                  <a:pt x="65363" y="1304"/>
                </a:lnTo>
                <a:lnTo>
                  <a:pt x="68966" y="866"/>
                </a:lnTo>
                <a:lnTo>
                  <a:pt x="72957" y="573"/>
                </a:lnTo>
                <a:lnTo>
                  <a:pt x="80829" y="249"/>
                </a:lnTo>
                <a:lnTo>
                  <a:pt x="89724" y="67"/>
                </a:lnTo>
                <a:lnTo>
                  <a:pt x="102270" y="0"/>
                </a:lnTo>
                <a:lnTo>
                  <a:pt x="104683" y="790"/>
                </a:lnTo>
                <a:lnTo>
                  <a:pt x="109482" y="3785"/>
                </a:lnTo>
                <a:lnTo>
                  <a:pt x="114260" y="5645"/>
                </a:lnTo>
                <a:lnTo>
                  <a:pt x="116646" y="6142"/>
                </a:lnTo>
                <a:lnTo>
                  <a:pt x="118236" y="7266"/>
                </a:lnTo>
                <a:lnTo>
                  <a:pt x="119296" y="8809"/>
                </a:lnTo>
                <a:lnTo>
                  <a:pt x="120003" y="10632"/>
                </a:lnTo>
                <a:lnTo>
                  <a:pt x="119681" y="13434"/>
                </a:lnTo>
                <a:lnTo>
                  <a:pt x="118672" y="16890"/>
                </a:lnTo>
                <a:lnTo>
                  <a:pt x="117206" y="20782"/>
                </a:lnTo>
                <a:lnTo>
                  <a:pt x="116228" y="24170"/>
                </a:lnTo>
                <a:lnTo>
                  <a:pt x="115577" y="27223"/>
                </a:lnTo>
                <a:lnTo>
                  <a:pt x="115143" y="30051"/>
                </a:lnTo>
                <a:lnTo>
                  <a:pt x="114059" y="32731"/>
                </a:lnTo>
                <a:lnTo>
                  <a:pt x="112543" y="35311"/>
                </a:lnTo>
                <a:lnTo>
                  <a:pt x="110739" y="37825"/>
                </a:lnTo>
                <a:lnTo>
                  <a:pt x="108742" y="40294"/>
                </a:lnTo>
                <a:lnTo>
                  <a:pt x="106617" y="42734"/>
                </a:lnTo>
                <a:lnTo>
                  <a:pt x="104407" y="45155"/>
                </a:lnTo>
                <a:lnTo>
                  <a:pt x="99834" y="49961"/>
                </a:lnTo>
                <a:lnTo>
                  <a:pt x="97503" y="52354"/>
                </a:lnTo>
                <a:lnTo>
                  <a:pt x="95156" y="53949"/>
                </a:lnTo>
                <a:lnTo>
                  <a:pt x="90431" y="55722"/>
                </a:lnTo>
                <a:lnTo>
                  <a:pt x="85685" y="58626"/>
                </a:lnTo>
                <a:lnTo>
                  <a:pt x="79963" y="63166"/>
                </a:lnTo>
                <a:lnTo>
                  <a:pt x="77064" y="63787"/>
                </a:lnTo>
                <a:lnTo>
                  <a:pt x="71509" y="64275"/>
                </a:lnTo>
                <a:lnTo>
                  <a:pt x="65270" y="64283"/>
                </a:lnTo>
                <a:lnTo>
                  <a:pt x="65729" y="63489"/>
                </a:lnTo>
                <a:lnTo>
                  <a:pt x="68356" y="60491"/>
                </a:lnTo>
                <a:lnTo>
                  <a:pt x="70506" y="58133"/>
                </a:lnTo>
                <a:lnTo>
                  <a:pt x="71602" y="57802"/>
                </a:lnTo>
                <a:lnTo>
                  <a:pt x="74936" y="57434"/>
                </a:lnTo>
                <a:lnTo>
                  <a:pt x="76142" y="56542"/>
                </a:lnTo>
                <a:lnTo>
                  <a:pt x="76946" y="55154"/>
                </a:lnTo>
                <a:lnTo>
                  <a:pt x="77482" y="53435"/>
                </a:lnTo>
                <a:lnTo>
                  <a:pt x="79428" y="52288"/>
                </a:lnTo>
                <a:lnTo>
                  <a:pt x="82311" y="51524"/>
                </a:lnTo>
                <a:lnTo>
                  <a:pt x="85823" y="51015"/>
                </a:lnTo>
                <a:lnTo>
                  <a:pt x="88956" y="49881"/>
                </a:lnTo>
                <a:lnTo>
                  <a:pt x="94555" y="46506"/>
                </a:lnTo>
                <a:lnTo>
                  <a:pt x="97952" y="45288"/>
                </a:lnTo>
                <a:lnTo>
                  <a:pt x="101806" y="44476"/>
                </a:lnTo>
                <a:lnTo>
                  <a:pt x="105961" y="43934"/>
                </a:lnTo>
                <a:lnTo>
                  <a:pt x="109527" y="43574"/>
                </a:lnTo>
                <a:lnTo>
                  <a:pt x="112696" y="43333"/>
                </a:lnTo>
                <a:lnTo>
                  <a:pt x="115604" y="43173"/>
                </a:lnTo>
                <a:lnTo>
                  <a:pt x="123066" y="42995"/>
                </a:lnTo>
                <a:lnTo>
                  <a:pt x="156070" y="42855"/>
                </a:lnTo>
                <a:lnTo>
                  <a:pt x="159600" y="43648"/>
                </a:lnTo>
                <a:lnTo>
                  <a:pt x="162747" y="44970"/>
                </a:lnTo>
                <a:lnTo>
                  <a:pt x="165640" y="46645"/>
                </a:lnTo>
                <a:lnTo>
                  <a:pt x="167568" y="48556"/>
                </a:lnTo>
                <a:lnTo>
                  <a:pt x="168853" y="50623"/>
                </a:lnTo>
                <a:lnTo>
                  <a:pt x="169710" y="52796"/>
                </a:lnTo>
                <a:lnTo>
                  <a:pt x="171075" y="54244"/>
                </a:lnTo>
                <a:lnTo>
                  <a:pt x="172778" y="55209"/>
                </a:lnTo>
                <a:lnTo>
                  <a:pt x="174709" y="55853"/>
                </a:lnTo>
                <a:lnTo>
                  <a:pt x="175995" y="57075"/>
                </a:lnTo>
                <a:lnTo>
                  <a:pt x="176852" y="58685"/>
                </a:lnTo>
                <a:lnTo>
                  <a:pt x="177424" y="60551"/>
                </a:lnTo>
                <a:lnTo>
                  <a:pt x="178598" y="62589"/>
                </a:lnTo>
                <a:lnTo>
                  <a:pt x="180176" y="64741"/>
                </a:lnTo>
                <a:lnTo>
                  <a:pt x="182021" y="66970"/>
                </a:lnTo>
                <a:lnTo>
                  <a:pt x="182458" y="68456"/>
                </a:lnTo>
                <a:lnTo>
                  <a:pt x="181955" y="69446"/>
                </a:lnTo>
                <a:lnTo>
                  <a:pt x="180826" y="70106"/>
                </a:lnTo>
                <a:lnTo>
                  <a:pt x="180073" y="72135"/>
                </a:lnTo>
                <a:lnTo>
                  <a:pt x="179571" y="75074"/>
                </a:lnTo>
                <a:lnTo>
                  <a:pt x="179236" y="78621"/>
                </a:lnTo>
                <a:lnTo>
                  <a:pt x="178219" y="81779"/>
                </a:lnTo>
                <a:lnTo>
                  <a:pt x="176748" y="84678"/>
                </a:lnTo>
                <a:lnTo>
                  <a:pt x="174974" y="87405"/>
                </a:lnTo>
                <a:lnTo>
                  <a:pt x="173790" y="90016"/>
                </a:lnTo>
                <a:lnTo>
                  <a:pt x="173001" y="92552"/>
                </a:lnTo>
                <a:lnTo>
                  <a:pt x="172475" y="95035"/>
                </a:lnTo>
                <a:lnTo>
                  <a:pt x="171331" y="96691"/>
                </a:lnTo>
                <a:lnTo>
                  <a:pt x="169775" y="97795"/>
                </a:lnTo>
                <a:lnTo>
                  <a:pt x="167942" y="98531"/>
                </a:lnTo>
                <a:lnTo>
                  <a:pt x="163791" y="101465"/>
                </a:lnTo>
                <a:lnTo>
                  <a:pt x="161573" y="103359"/>
                </a:lnTo>
                <a:lnTo>
                  <a:pt x="158506" y="105415"/>
                </a:lnTo>
                <a:lnTo>
                  <a:pt x="154875" y="107579"/>
                </a:lnTo>
                <a:lnTo>
                  <a:pt x="150866" y="109816"/>
                </a:lnTo>
                <a:lnTo>
                  <a:pt x="147399" y="111307"/>
                </a:lnTo>
                <a:lnTo>
                  <a:pt x="144295" y="112301"/>
                </a:lnTo>
                <a:lnTo>
                  <a:pt x="138729" y="113406"/>
                </a:lnTo>
                <a:lnTo>
                  <a:pt x="133610" y="113897"/>
                </a:lnTo>
                <a:lnTo>
                  <a:pt x="130339" y="114822"/>
                </a:lnTo>
                <a:lnTo>
                  <a:pt x="126572" y="116232"/>
                </a:lnTo>
                <a:lnTo>
                  <a:pt x="122472" y="117966"/>
                </a:lnTo>
                <a:lnTo>
                  <a:pt x="118152" y="119122"/>
                </a:lnTo>
                <a:lnTo>
                  <a:pt x="113684" y="119892"/>
                </a:lnTo>
                <a:lnTo>
                  <a:pt x="109118" y="120406"/>
                </a:lnTo>
                <a:lnTo>
                  <a:pt x="105280" y="120749"/>
                </a:lnTo>
                <a:lnTo>
                  <a:pt x="101928" y="120977"/>
                </a:lnTo>
                <a:lnTo>
                  <a:pt x="96086" y="121231"/>
                </a:lnTo>
                <a:lnTo>
                  <a:pt x="90845" y="121343"/>
                </a:lnTo>
                <a:lnTo>
                  <a:pt x="28549" y="12143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39" name="Group 138"/>
          <p:cNvGrpSpPr/>
          <p:nvPr/>
        </p:nvGrpSpPr>
        <p:grpSpPr>
          <a:xfrm>
            <a:off x="287187" y="3157537"/>
            <a:ext cx="5492071" cy="2171700"/>
            <a:chOff x="287187" y="3157537"/>
            <a:chExt cx="5492071" cy="2171700"/>
          </a:xfrm>
        </p:grpSpPr>
        <p:sp>
          <p:nvSpPr>
            <p:cNvPr id="71" name="SMARTPenAnnotation65"/>
            <p:cNvSpPr/>
            <p:nvPr/>
          </p:nvSpPr>
          <p:spPr>
            <a:xfrm>
              <a:off x="950121" y="3421882"/>
              <a:ext cx="200023" cy="228474"/>
            </a:xfrm>
            <a:custGeom>
              <a:avLst/>
              <a:gdLst/>
              <a:ahLst/>
              <a:cxnLst/>
              <a:rect l="0" t="0" r="0" b="0"/>
              <a:pathLst>
                <a:path w="200023" h="228474">
                  <a:moveTo>
                    <a:pt x="7141" y="7118"/>
                  </a:moveTo>
                  <a:lnTo>
                    <a:pt x="3349" y="7118"/>
                  </a:lnTo>
                  <a:lnTo>
                    <a:pt x="2232" y="6324"/>
                  </a:lnTo>
                  <a:lnTo>
                    <a:pt x="1487" y="5001"/>
                  </a:lnTo>
                  <a:lnTo>
                    <a:pt x="5" y="0"/>
                  </a:lnTo>
                  <a:lnTo>
                    <a:pt x="0" y="3774"/>
                  </a:lnTo>
                  <a:lnTo>
                    <a:pt x="793" y="5682"/>
                  </a:lnTo>
                  <a:lnTo>
                    <a:pt x="4907" y="12160"/>
                  </a:lnTo>
                  <a:lnTo>
                    <a:pt x="6148" y="16767"/>
                  </a:lnTo>
                  <a:lnTo>
                    <a:pt x="6700" y="23577"/>
                  </a:lnTo>
                  <a:lnTo>
                    <a:pt x="6847" y="27615"/>
                  </a:lnTo>
                  <a:lnTo>
                    <a:pt x="7739" y="32689"/>
                  </a:lnTo>
                  <a:lnTo>
                    <a:pt x="9127" y="38453"/>
                  </a:lnTo>
                  <a:lnTo>
                    <a:pt x="10846" y="44676"/>
                  </a:lnTo>
                  <a:lnTo>
                    <a:pt x="11992" y="51207"/>
                  </a:lnTo>
                  <a:lnTo>
                    <a:pt x="12757" y="57942"/>
                  </a:lnTo>
                  <a:lnTo>
                    <a:pt x="13266" y="64813"/>
                  </a:lnTo>
                  <a:lnTo>
                    <a:pt x="13606" y="71775"/>
                  </a:lnTo>
                  <a:lnTo>
                    <a:pt x="13983" y="85860"/>
                  </a:lnTo>
                  <a:lnTo>
                    <a:pt x="14877" y="92950"/>
                  </a:lnTo>
                  <a:lnTo>
                    <a:pt x="16267" y="100058"/>
                  </a:lnTo>
                  <a:lnTo>
                    <a:pt x="17988" y="107178"/>
                  </a:lnTo>
                  <a:lnTo>
                    <a:pt x="19135" y="114306"/>
                  </a:lnTo>
                  <a:lnTo>
                    <a:pt x="19899" y="121439"/>
                  </a:lnTo>
                  <a:lnTo>
                    <a:pt x="20409" y="128576"/>
                  </a:lnTo>
                  <a:lnTo>
                    <a:pt x="21543" y="135715"/>
                  </a:lnTo>
                  <a:lnTo>
                    <a:pt x="23092" y="142855"/>
                  </a:lnTo>
                  <a:lnTo>
                    <a:pt x="24919" y="149997"/>
                  </a:lnTo>
                  <a:lnTo>
                    <a:pt x="26137" y="156345"/>
                  </a:lnTo>
                  <a:lnTo>
                    <a:pt x="26949" y="162165"/>
                  </a:lnTo>
                  <a:lnTo>
                    <a:pt x="27490" y="167633"/>
                  </a:lnTo>
                  <a:lnTo>
                    <a:pt x="27851" y="172865"/>
                  </a:lnTo>
                  <a:lnTo>
                    <a:pt x="28091" y="177941"/>
                  </a:lnTo>
                  <a:lnTo>
                    <a:pt x="28252" y="182912"/>
                  </a:lnTo>
                  <a:lnTo>
                    <a:pt x="29152" y="187020"/>
                  </a:lnTo>
                  <a:lnTo>
                    <a:pt x="32270" y="193701"/>
                  </a:lnTo>
                  <a:lnTo>
                    <a:pt x="33418" y="197388"/>
                  </a:lnTo>
                  <a:lnTo>
                    <a:pt x="34184" y="201433"/>
                  </a:lnTo>
                  <a:lnTo>
                    <a:pt x="34695" y="205718"/>
                  </a:lnTo>
                  <a:lnTo>
                    <a:pt x="35262" y="212595"/>
                  </a:lnTo>
                  <a:lnTo>
                    <a:pt x="35413" y="215540"/>
                  </a:lnTo>
                  <a:lnTo>
                    <a:pt x="36308" y="217503"/>
                  </a:lnTo>
                  <a:lnTo>
                    <a:pt x="37698" y="218812"/>
                  </a:lnTo>
                  <a:lnTo>
                    <a:pt x="39419" y="219685"/>
                  </a:lnTo>
                  <a:lnTo>
                    <a:pt x="40566" y="221060"/>
                  </a:lnTo>
                  <a:lnTo>
                    <a:pt x="41330" y="222771"/>
                  </a:lnTo>
                  <a:lnTo>
                    <a:pt x="42833" y="228473"/>
                  </a:lnTo>
                  <a:lnTo>
                    <a:pt x="42852" y="224752"/>
                  </a:lnTo>
                  <a:lnTo>
                    <a:pt x="42061" y="222850"/>
                  </a:lnTo>
                  <a:lnTo>
                    <a:pt x="39065" y="218622"/>
                  </a:lnTo>
                  <a:lnTo>
                    <a:pt x="37949" y="215589"/>
                  </a:lnTo>
                  <a:lnTo>
                    <a:pt x="37204" y="211980"/>
                  </a:lnTo>
                  <a:lnTo>
                    <a:pt x="36708" y="207986"/>
                  </a:lnTo>
                  <a:lnTo>
                    <a:pt x="36378" y="203736"/>
                  </a:lnTo>
                  <a:lnTo>
                    <a:pt x="36157" y="199315"/>
                  </a:lnTo>
                  <a:lnTo>
                    <a:pt x="35912" y="190170"/>
                  </a:lnTo>
                  <a:lnTo>
                    <a:pt x="35716" y="96511"/>
                  </a:lnTo>
                  <a:lnTo>
                    <a:pt x="36510" y="91319"/>
                  </a:lnTo>
                  <a:lnTo>
                    <a:pt x="37833" y="86271"/>
                  </a:lnTo>
                  <a:lnTo>
                    <a:pt x="39508" y="81318"/>
                  </a:lnTo>
                  <a:lnTo>
                    <a:pt x="40625" y="76428"/>
                  </a:lnTo>
                  <a:lnTo>
                    <a:pt x="41370" y="71581"/>
                  </a:lnTo>
                  <a:lnTo>
                    <a:pt x="41867" y="66762"/>
                  </a:lnTo>
                  <a:lnTo>
                    <a:pt x="42992" y="61961"/>
                  </a:lnTo>
                  <a:lnTo>
                    <a:pt x="44535" y="57174"/>
                  </a:lnTo>
                  <a:lnTo>
                    <a:pt x="46358" y="52395"/>
                  </a:lnTo>
                  <a:lnTo>
                    <a:pt x="49161" y="48415"/>
                  </a:lnTo>
                  <a:lnTo>
                    <a:pt x="52617" y="44968"/>
                  </a:lnTo>
                  <a:lnTo>
                    <a:pt x="56508" y="41876"/>
                  </a:lnTo>
                  <a:lnTo>
                    <a:pt x="59896" y="39021"/>
                  </a:lnTo>
                  <a:lnTo>
                    <a:pt x="65777" y="33733"/>
                  </a:lnTo>
                  <a:lnTo>
                    <a:pt x="71037" y="26619"/>
                  </a:lnTo>
                  <a:lnTo>
                    <a:pt x="73551" y="22500"/>
                  </a:lnTo>
                  <a:lnTo>
                    <a:pt x="76021" y="19754"/>
                  </a:lnTo>
                  <a:lnTo>
                    <a:pt x="78461" y="17923"/>
                  </a:lnTo>
                  <a:lnTo>
                    <a:pt x="91873" y="11192"/>
                  </a:lnTo>
                  <a:lnTo>
                    <a:pt x="95379" y="9834"/>
                  </a:lnTo>
                  <a:lnTo>
                    <a:pt x="101391" y="8325"/>
                  </a:lnTo>
                  <a:lnTo>
                    <a:pt x="104899" y="8716"/>
                  </a:lnTo>
                  <a:lnTo>
                    <a:pt x="108826" y="9771"/>
                  </a:lnTo>
                  <a:lnTo>
                    <a:pt x="113031" y="11268"/>
                  </a:lnTo>
                  <a:lnTo>
                    <a:pt x="116628" y="12266"/>
                  </a:lnTo>
                  <a:lnTo>
                    <a:pt x="122742" y="13374"/>
                  </a:lnTo>
                  <a:lnTo>
                    <a:pt x="125483" y="15257"/>
                  </a:lnTo>
                  <a:lnTo>
                    <a:pt x="130646" y="21583"/>
                  </a:lnTo>
                  <a:lnTo>
                    <a:pt x="135586" y="27570"/>
                  </a:lnTo>
                  <a:lnTo>
                    <a:pt x="141221" y="33670"/>
                  </a:lnTo>
                  <a:lnTo>
                    <a:pt x="149018" y="41673"/>
                  </a:lnTo>
                  <a:lnTo>
                    <a:pt x="152526" y="46823"/>
                  </a:lnTo>
                  <a:lnTo>
                    <a:pt x="155658" y="52638"/>
                  </a:lnTo>
                  <a:lnTo>
                    <a:pt x="161255" y="64655"/>
                  </a:lnTo>
                  <a:lnTo>
                    <a:pt x="166388" y="75288"/>
                  </a:lnTo>
                  <a:lnTo>
                    <a:pt x="168074" y="80346"/>
                  </a:lnTo>
                  <a:lnTo>
                    <a:pt x="169199" y="85305"/>
                  </a:lnTo>
                  <a:lnTo>
                    <a:pt x="169948" y="90199"/>
                  </a:lnTo>
                  <a:lnTo>
                    <a:pt x="171242" y="95843"/>
                  </a:lnTo>
                  <a:lnTo>
                    <a:pt x="172898" y="101986"/>
                  </a:lnTo>
                  <a:lnTo>
                    <a:pt x="174796" y="108463"/>
                  </a:lnTo>
                  <a:lnTo>
                    <a:pt x="176061" y="114369"/>
                  </a:lnTo>
                  <a:lnTo>
                    <a:pt x="176904" y="119894"/>
                  </a:lnTo>
                  <a:lnTo>
                    <a:pt x="177466" y="125164"/>
                  </a:lnTo>
                  <a:lnTo>
                    <a:pt x="177841" y="130265"/>
                  </a:lnTo>
                  <a:lnTo>
                    <a:pt x="178091" y="135253"/>
                  </a:lnTo>
                  <a:lnTo>
                    <a:pt x="178258" y="140167"/>
                  </a:lnTo>
                  <a:lnTo>
                    <a:pt x="179163" y="145029"/>
                  </a:lnTo>
                  <a:lnTo>
                    <a:pt x="180560" y="149859"/>
                  </a:lnTo>
                  <a:lnTo>
                    <a:pt x="182285" y="154666"/>
                  </a:lnTo>
                  <a:lnTo>
                    <a:pt x="183435" y="159458"/>
                  </a:lnTo>
                  <a:lnTo>
                    <a:pt x="184201" y="164240"/>
                  </a:lnTo>
                  <a:lnTo>
                    <a:pt x="184713" y="169016"/>
                  </a:lnTo>
                  <a:lnTo>
                    <a:pt x="185847" y="173788"/>
                  </a:lnTo>
                  <a:lnTo>
                    <a:pt x="187397" y="178556"/>
                  </a:lnTo>
                  <a:lnTo>
                    <a:pt x="189224" y="183322"/>
                  </a:lnTo>
                  <a:lnTo>
                    <a:pt x="190442" y="187294"/>
                  </a:lnTo>
                  <a:lnTo>
                    <a:pt x="191796" y="193823"/>
                  </a:lnTo>
                  <a:lnTo>
                    <a:pt x="192397" y="199370"/>
                  </a:lnTo>
                  <a:lnTo>
                    <a:pt x="192783" y="205607"/>
                  </a:lnTo>
                  <a:lnTo>
                    <a:pt x="192860" y="212543"/>
                  </a:lnTo>
                  <a:lnTo>
                    <a:pt x="192876" y="220103"/>
                  </a:lnTo>
                  <a:lnTo>
                    <a:pt x="193671" y="220545"/>
                  </a:lnTo>
                  <a:lnTo>
                    <a:pt x="198533" y="221255"/>
                  </a:lnTo>
                  <a:lnTo>
                    <a:pt x="200022" y="22143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66"/>
            <p:cNvSpPr/>
            <p:nvPr/>
          </p:nvSpPr>
          <p:spPr>
            <a:xfrm>
              <a:off x="1271587" y="3510609"/>
              <a:ext cx="242889" cy="11260"/>
            </a:xfrm>
            <a:custGeom>
              <a:avLst/>
              <a:gdLst/>
              <a:ahLst/>
              <a:cxnLst/>
              <a:rect l="0" t="0" r="0" b="0"/>
              <a:pathLst>
                <a:path w="242889" h="11260">
                  <a:moveTo>
                    <a:pt x="0" y="4116"/>
                  </a:moveTo>
                  <a:lnTo>
                    <a:pt x="20792" y="4116"/>
                  </a:lnTo>
                  <a:lnTo>
                    <a:pt x="24180" y="3322"/>
                  </a:lnTo>
                  <a:lnTo>
                    <a:pt x="27233" y="1999"/>
                  </a:lnTo>
                  <a:lnTo>
                    <a:pt x="30061" y="323"/>
                  </a:lnTo>
                  <a:lnTo>
                    <a:pt x="34328" y="0"/>
                  </a:lnTo>
                  <a:lnTo>
                    <a:pt x="39554" y="578"/>
                  </a:lnTo>
                  <a:lnTo>
                    <a:pt x="45420" y="1757"/>
                  </a:lnTo>
                  <a:lnTo>
                    <a:pt x="50917" y="2544"/>
                  </a:lnTo>
                  <a:lnTo>
                    <a:pt x="56170" y="3068"/>
                  </a:lnTo>
                  <a:lnTo>
                    <a:pt x="61259" y="3417"/>
                  </a:lnTo>
                  <a:lnTo>
                    <a:pt x="67827" y="3650"/>
                  </a:lnTo>
                  <a:lnTo>
                    <a:pt x="91446" y="3978"/>
                  </a:lnTo>
                  <a:lnTo>
                    <a:pt x="106524" y="4054"/>
                  </a:lnTo>
                  <a:lnTo>
                    <a:pt x="113879" y="4869"/>
                  </a:lnTo>
                  <a:lnTo>
                    <a:pt x="121163" y="6205"/>
                  </a:lnTo>
                  <a:lnTo>
                    <a:pt x="128400" y="7890"/>
                  </a:lnTo>
                  <a:lnTo>
                    <a:pt x="136400" y="9013"/>
                  </a:lnTo>
                  <a:lnTo>
                    <a:pt x="144908" y="9762"/>
                  </a:lnTo>
                  <a:lnTo>
                    <a:pt x="161241" y="10594"/>
                  </a:lnTo>
                  <a:lnTo>
                    <a:pt x="173792" y="10964"/>
                  </a:lnTo>
                  <a:lnTo>
                    <a:pt x="218804" y="11248"/>
                  </a:lnTo>
                  <a:lnTo>
                    <a:pt x="242888" y="1125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67"/>
            <p:cNvSpPr/>
            <p:nvPr/>
          </p:nvSpPr>
          <p:spPr>
            <a:xfrm>
              <a:off x="1357312" y="3414712"/>
              <a:ext cx="21432" cy="235716"/>
            </a:xfrm>
            <a:custGeom>
              <a:avLst/>
              <a:gdLst/>
              <a:ahLst/>
              <a:cxnLst/>
              <a:rect l="0" t="0" r="0" b="0"/>
              <a:pathLst>
                <a:path w="21432" h="235716">
                  <a:moveTo>
                    <a:pt x="21431" y="0"/>
                  </a:moveTo>
                  <a:lnTo>
                    <a:pt x="21431" y="16792"/>
                  </a:lnTo>
                  <a:lnTo>
                    <a:pt x="20638" y="19926"/>
                  </a:lnTo>
                  <a:lnTo>
                    <a:pt x="19315" y="23603"/>
                  </a:lnTo>
                  <a:lnTo>
                    <a:pt x="17639" y="27641"/>
                  </a:lnTo>
                  <a:lnTo>
                    <a:pt x="15728" y="31921"/>
                  </a:lnTo>
                  <a:lnTo>
                    <a:pt x="11488" y="40910"/>
                  </a:lnTo>
                  <a:lnTo>
                    <a:pt x="10040" y="46324"/>
                  </a:lnTo>
                  <a:lnTo>
                    <a:pt x="9075" y="52314"/>
                  </a:lnTo>
                  <a:lnTo>
                    <a:pt x="8431" y="58688"/>
                  </a:lnTo>
                  <a:lnTo>
                    <a:pt x="7208" y="64526"/>
                  </a:lnTo>
                  <a:lnTo>
                    <a:pt x="5599" y="70005"/>
                  </a:lnTo>
                  <a:lnTo>
                    <a:pt x="3733" y="75245"/>
                  </a:lnTo>
                  <a:lnTo>
                    <a:pt x="2489" y="81119"/>
                  </a:lnTo>
                  <a:lnTo>
                    <a:pt x="1659" y="87417"/>
                  </a:lnTo>
                  <a:lnTo>
                    <a:pt x="1106" y="93997"/>
                  </a:lnTo>
                  <a:lnTo>
                    <a:pt x="737" y="100765"/>
                  </a:lnTo>
                  <a:lnTo>
                    <a:pt x="328" y="114634"/>
                  </a:lnTo>
                  <a:lnTo>
                    <a:pt x="43" y="142292"/>
                  </a:lnTo>
                  <a:lnTo>
                    <a:pt x="0" y="209131"/>
                  </a:lnTo>
                  <a:lnTo>
                    <a:pt x="794" y="211652"/>
                  </a:lnTo>
                  <a:lnTo>
                    <a:pt x="2117" y="214126"/>
                  </a:lnTo>
                  <a:lnTo>
                    <a:pt x="3792" y="216570"/>
                  </a:lnTo>
                  <a:lnTo>
                    <a:pt x="4910" y="218992"/>
                  </a:lnTo>
                  <a:lnTo>
                    <a:pt x="5654" y="221401"/>
                  </a:lnTo>
                  <a:lnTo>
                    <a:pt x="6850" y="227178"/>
                  </a:lnTo>
                  <a:lnTo>
                    <a:pt x="7741" y="228446"/>
                  </a:lnTo>
                  <a:lnTo>
                    <a:pt x="9130" y="230085"/>
                  </a:lnTo>
                  <a:lnTo>
                    <a:pt x="14198" y="235646"/>
                  </a:lnTo>
                  <a:lnTo>
                    <a:pt x="13434" y="235678"/>
                  </a:lnTo>
                  <a:lnTo>
                    <a:pt x="10469" y="235715"/>
                  </a:lnTo>
                  <a:lnTo>
                    <a:pt x="9360" y="234931"/>
                  </a:lnTo>
                  <a:lnTo>
                    <a:pt x="8622" y="233614"/>
                  </a:lnTo>
                  <a:lnTo>
                    <a:pt x="7436" y="229590"/>
                  </a:lnTo>
                  <a:lnTo>
                    <a:pt x="8132" y="229260"/>
                  </a:lnTo>
                  <a:lnTo>
                    <a:pt x="9390" y="229040"/>
                  </a:lnTo>
                  <a:lnTo>
                    <a:pt x="14288" y="2286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68"/>
            <p:cNvSpPr/>
            <p:nvPr/>
          </p:nvSpPr>
          <p:spPr>
            <a:xfrm>
              <a:off x="1693098" y="3228975"/>
              <a:ext cx="185709" cy="463322"/>
            </a:xfrm>
            <a:custGeom>
              <a:avLst/>
              <a:gdLst/>
              <a:ahLst/>
              <a:cxnLst/>
              <a:rect l="0" t="0" r="0" b="0"/>
              <a:pathLst>
                <a:path w="185709" h="463322">
                  <a:moveTo>
                    <a:pt x="185708" y="0"/>
                  </a:moveTo>
                  <a:lnTo>
                    <a:pt x="168708" y="0"/>
                  </a:lnTo>
                  <a:lnTo>
                    <a:pt x="166437" y="793"/>
                  </a:lnTo>
                  <a:lnTo>
                    <a:pt x="161797" y="3792"/>
                  </a:lnTo>
                  <a:lnTo>
                    <a:pt x="158655" y="4909"/>
                  </a:lnTo>
                  <a:lnTo>
                    <a:pt x="154972" y="5654"/>
                  </a:lnTo>
                  <a:lnTo>
                    <a:pt x="150930" y="6150"/>
                  </a:lnTo>
                  <a:lnTo>
                    <a:pt x="146648" y="7275"/>
                  </a:lnTo>
                  <a:lnTo>
                    <a:pt x="142205" y="8819"/>
                  </a:lnTo>
                  <a:lnTo>
                    <a:pt x="137656" y="10641"/>
                  </a:lnTo>
                  <a:lnTo>
                    <a:pt x="133036" y="12650"/>
                  </a:lnTo>
                  <a:lnTo>
                    <a:pt x="123669" y="16999"/>
                  </a:lnTo>
                  <a:lnTo>
                    <a:pt x="118948" y="20064"/>
                  </a:lnTo>
                  <a:lnTo>
                    <a:pt x="114214" y="23695"/>
                  </a:lnTo>
                  <a:lnTo>
                    <a:pt x="109470" y="27702"/>
                  </a:lnTo>
                  <a:lnTo>
                    <a:pt x="104720" y="31168"/>
                  </a:lnTo>
                  <a:lnTo>
                    <a:pt x="99966" y="34273"/>
                  </a:lnTo>
                  <a:lnTo>
                    <a:pt x="95209" y="37136"/>
                  </a:lnTo>
                  <a:lnTo>
                    <a:pt x="83574" y="44550"/>
                  </a:lnTo>
                  <a:lnTo>
                    <a:pt x="77137" y="48750"/>
                  </a:lnTo>
                  <a:lnTo>
                    <a:pt x="72052" y="53137"/>
                  </a:lnTo>
                  <a:lnTo>
                    <a:pt x="67869" y="57650"/>
                  </a:lnTo>
                  <a:lnTo>
                    <a:pt x="64286" y="62246"/>
                  </a:lnTo>
                  <a:lnTo>
                    <a:pt x="60310" y="66897"/>
                  </a:lnTo>
                  <a:lnTo>
                    <a:pt x="56072" y="71585"/>
                  </a:lnTo>
                  <a:lnTo>
                    <a:pt x="47129" y="81028"/>
                  </a:lnTo>
                  <a:lnTo>
                    <a:pt x="37863" y="90516"/>
                  </a:lnTo>
                  <a:lnTo>
                    <a:pt x="33964" y="95269"/>
                  </a:lnTo>
                  <a:lnTo>
                    <a:pt x="30570" y="100025"/>
                  </a:lnTo>
                  <a:lnTo>
                    <a:pt x="27514" y="104783"/>
                  </a:lnTo>
                  <a:lnTo>
                    <a:pt x="22001" y="116420"/>
                  </a:lnTo>
                  <a:lnTo>
                    <a:pt x="16906" y="128736"/>
                  </a:lnTo>
                  <a:lnTo>
                    <a:pt x="11995" y="139501"/>
                  </a:lnTo>
                  <a:lnTo>
                    <a:pt x="9283" y="151694"/>
                  </a:lnTo>
                  <a:lnTo>
                    <a:pt x="7284" y="165051"/>
                  </a:lnTo>
                  <a:lnTo>
                    <a:pt x="3750" y="178924"/>
                  </a:lnTo>
                  <a:lnTo>
                    <a:pt x="1650" y="190911"/>
                  </a:lnTo>
                  <a:lnTo>
                    <a:pt x="717" y="202324"/>
                  </a:lnTo>
                  <a:lnTo>
                    <a:pt x="302" y="215334"/>
                  </a:lnTo>
                  <a:lnTo>
                    <a:pt x="0" y="253472"/>
                  </a:lnTo>
                  <a:lnTo>
                    <a:pt x="2100" y="265848"/>
                  </a:lnTo>
                  <a:lnTo>
                    <a:pt x="5679" y="278492"/>
                  </a:lnTo>
                  <a:lnTo>
                    <a:pt x="9916" y="289403"/>
                  </a:lnTo>
                  <a:lnTo>
                    <a:pt x="12328" y="301661"/>
                  </a:lnTo>
                  <a:lnTo>
                    <a:pt x="14194" y="314252"/>
                  </a:lnTo>
                  <a:lnTo>
                    <a:pt x="17669" y="325141"/>
                  </a:lnTo>
                  <a:lnTo>
                    <a:pt x="19742" y="337388"/>
                  </a:lnTo>
                  <a:lnTo>
                    <a:pt x="21458" y="349975"/>
                  </a:lnTo>
                  <a:lnTo>
                    <a:pt x="24866" y="360861"/>
                  </a:lnTo>
                  <a:lnTo>
                    <a:pt x="27680" y="365986"/>
                  </a:lnTo>
                  <a:lnTo>
                    <a:pt x="31144" y="370991"/>
                  </a:lnTo>
                  <a:lnTo>
                    <a:pt x="35040" y="375914"/>
                  </a:lnTo>
                  <a:lnTo>
                    <a:pt x="38431" y="380784"/>
                  </a:lnTo>
                  <a:lnTo>
                    <a:pt x="41486" y="385619"/>
                  </a:lnTo>
                  <a:lnTo>
                    <a:pt x="46997" y="394430"/>
                  </a:lnTo>
                  <a:lnTo>
                    <a:pt x="52092" y="400991"/>
                  </a:lnTo>
                  <a:lnTo>
                    <a:pt x="57002" y="408670"/>
                  </a:lnTo>
                  <a:lnTo>
                    <a:pt x="59423" y="412941"/>
                  </a:lnTo>
                  <a:lnTo>
                    <a:pt x="62624" y="416581"/>
                  </a:lnTo>
                  <a:lnTo>
                    <a:pt x="66346" y="419802"/>
                  </a:lnTo>
                  <a:lnTo>
                    <a:pt x="70414" y="422743"/>
                  </a:lnTo>
                  <a:lnTo>
                    <a:pt x="74714" y="426291"/>
                  </a:lnTo>
                  <a:lnTo>
                    <a:pt x="79168" y="430244"/>
                  </a:lnTo>
                  <a:lnTo>
                    <a:pt x="83725" y="434467"/>
                  </a:lnTo>
                  <a:lnTo>
                    <a:pt x="88351" y="438076"/>
                  </a:lnTo>
                  <a:lnTo>
                    <a:pt x="93022" y="441275"/>
                  </a:lnTo>
                  <a:lnTo>
                    <a:pt x="97723" y="444202"/>
                  </a:lnTo>
                  <a:lnTo>
                    <a:pt x="101651" y="446153"/>
                  </a:lnTo>
                  <a:lnTo>
                    <a:pt x="105064" y="447454"/>
                  </a:lnTo>
                  <a:lnTo>
                    <a:pt x="108133" y="448321"/>
                  </a:lnTo>
                  <a:lnTo>
                    <a:pt x="111766" y="449693"/>
                  </a:lnTo>
                  <a:lnTo>
                    <a:pt x="115776" y="451402"/>
                  </a:lnTo>
                  <a:lnTo>
                    <a:pt x="120036" y="453334"/>
                  </a:lnTo>
                  <a:lnTo>
                    <a:pt x="123671" y="454623"/>
                  </a:lnTo>
                  <a:lnTo>
                    <a:pt x="126887" y="455482"/>
                  </a:lnTo>
                  <a:lnTo>
                    <a:pt x="132578" y="456436"/>
                  </a:lnTo>
                  <a:lnTo>
                    <a:pt x="137753" y="456860"/>
                  </a:lnTo>
                  <a:lnTo>
                    <a:pt x="140244" y="457767"/>
                  </a:lnTo>
                  <a:lnTo>
                    <a:pt x="145129" y="460891"/>
                  </a:lnTo>
                  <a:lnTo>
                    <a:pt x="148549" y="463321"/>
                  </a:lnTo>
                  <a:lnTo>
                    <a:pt x="149823" y="462868"/>
                  </a:lnTo>
                  <a:lnTo>
                    <a:pt x="155408" y="459232"/>
                  </a:lnTo>
                  <a:lnTo>
                    <a:pt x="159806" y="458103"/>
                  </a:lnTo>
                  <a:lnTo>
                    <a:pt x="163884" y="457279"/>
                  </a:lnTo>
                  <a:lnTo>
                    <a:pt x="169108" y="457215"/>
                  </a:lnTo>
                  <a:lnTo>
                    <a:pt x="170393" y="457206"/>
                  </a:lnTo>
                  <a:lnTo>
                    <a:pt x="176127" y="452292"/>
                  </a:lnTo>
                  <a:lnTo>
                    <a:pt x="178564" y="45005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69"/>
            <p:cNvSpPr/>
            <p:nvPr/>
          </p:nvSpPr>
          <p:spPr>
            <a:xfrm>
              <a:off x="2021681" y="3250406"/>
              <a:ext cx="28576" cy="150020"/>
            </a:xfrm>
            <a:custGeom>
              <a:avLst/>
              <a:gdLst/>
              <a:ahLst/>
              <a:cxnLst/>
              <a:rect l="0" t="0" r="0" b="0"/>
              <a:pathLst>
                <a:path w="28576" h="150020">
                  <a:moveTo>
                    <a:pt x="21431" y="0"/>
                  </a:moveTo>
                  <a:lnTo>
                    <a:pt x="21431" y="10642"/>
                  </a:lnTo>
                  <a:lnTo>
                    <a:pt x="20637" y="12651"/>
                  </a:lnTo>
                  <a:lnTo>
                    <a:pt x="19314" y="14784"/>
                  </a:lnTo>
                  <a:lnTo>
                    <a:pt x="17639" y="16999"/>
                  </a:lnTo>
                  <a:lnTo>
                    <a:pt x="16521" y="19271"/>
                  </a:lnTo>
                  <a:lnTo>
                    <a:pt x="15777" y="21578"/>
                  </a:lnTo>
                  <a:lnTo>
                    <a:pt x="14949" y="26259"/>
                  </a:lnTo>
                  <a:lnTo>
                    <a:pt x="14729" y="28618"/>
                  </a:lnTo>
                  <a:lnTo>
                    <a:pt x="14581" y="30985"/>
                  </a:lnTo>
                  <a:lnTo>
                    <a:pt x="13690" y="34150"/>
                  </a:lnTo>
                  <a:lnTo>
                    <a:pt x="12301" y="37848"/>
                  </a:lnTo>
                  <a:lnTo>
                    <a:pt x="10582" y="41901"/>
                  </a:lnTo>
                  <a:lnTo>
                    <a:pt x="9436" y="46190"/>
                  </a:lnTo>
                  <a:lnTo>
                    <a:pt x="8672" y="50637"/>
                  </a:lnTo>
                  <a:lnTo>
                    <a:pt x="8162" y="55189"/>
                  </a:lnTo>
                  <a:lnTo>
                    <a:pt x="7029" y="59018"/>
                  </a:lnTo>
                  <a:lnTo>
                    <a:pt x="5480" y="62364"/>
                  </a:lnTo>
                  <a:lnTo>
                    <a:pt x="3653" y="65388"/>
                  </a:lnTo>
                  <a:lnTo>
                    <a:pt x="2435" y="68992"/>
                  </a:lnTo>
                  <a:lnTo>
                    <a:pt x="1623" y="72982"/>
                  </a:lnTo>
                  <a:lnTo>
                    <a:pt x="1082" y="77230"/>
                  </a:lnTo>
                  <a:lnTo>
                    <a:pt x="721" y="80855"/>
                  </a:lnTo>
                  <a:lnTo>
                    <a:pt x="481" y="84066"/>
                  </a:lnTo>
                  <a:lnTo>
                    <a:pt x="320" y="87000"/>
                  </a:lnTo>
                  <a:lnTo>
                    <a:pt x="142" y="94494"/>
                  </a:lnTo>
                  <a:lnTo>
                    <a:pt x="0" y="142456"/>
                  </a:lnTo>
                  <a:lnTo>
                    <a:pt x="794" y="143389"/>
                  </a:lnTo>
                  <a:lnTo>
                    <a:pt x="2116" y="144805"/>
                  </a:lnTo>
                  <a:lnTo>
                    <a:pt x="7118" y="149992"/>
                  </a:lnTo>
                  <a:lnTo>
                    <a:pt x="28575" y="1500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70"/>
            <p:cNvSpPr/>
            <p:nvPr/>
          </p:nvSpPr>
          <p:spPr>
            <a:xfrm>
              <a:off x="1850231" y="3457575"/>
              <a:ext cx="300038" cy="14288"/>
            </a:xfrm>
            <a:custGeom>
              <a:avLst/>
              <a:gdLst/>
              <a:ahLst/>
              <a:cxnLst/>
              <a:rect l="0" t="0" r="0" b="0"/>
              <a:pathLst>
                <a:path w="300038" h="14288">
                  <a:moveTo>
                    <a:pt x="0" y="0"/>
                  </a:moveTo>
                  <a:lnTo>
                    <a:pt x="6151" y="0"/>
                  </a:lnTo>
                  <a:lnTo>
                    <a:pt x="7275" y="793"/>
                  </a:lnTo>
                  <a:lnTo>
                    <a:pt x="8819" y="2116"/>
                  </a:lnTo>
                  <a:lnTo>
                    <a:pt x="10642" y="3792"/>
                  </a:lnTo>
                  <a:lnTo>
                    <a:pt x="12651" y="4909"/>
                  </a:lnTo>
                  <a:lnTo>
                    <a:pt x="14784" y="5654"/>
                  </a:lnTo>
                  <a:lnTo>
                    <a:pt x="16999" y="6150"/>
                  </a:lnTo>
                  <a:lnTo>
                    <a:pt x="20858" y="6481"/>
                  </a:lnTo>
                  <a:lnTo>
                    <a:pt x="25812" y="6702"/>
                  </a:lnTo>
                  <a:lnTo>
                    <a:pt x="42044" y="7012"/>
                  </a:lnTo>
                  <a:lnTo>
                    <a:pt x="65543" y="7118"/>
                  </a:lnTo>
                  <a:lnTo>
                    <a:pt x="72270" y="7920"/>
                  </a:lnTo>
                  <a:lnTo>
                    <a:pt x="79136" y="9249"/>
                  </a:lnTo>
                  <a:lnTo>
                    <a:pt x="86095" y="10928"/>
                  </a:lnTo>
                  <a:lnTo>
                    <a:pt x="93115" y="12048"/>
                  </a:lnTo>
                  <a:lnTo>
                    <a:pt x="100177" y="12794"/>
                  </a:lnTo>
                  <a:lnTo>
                    <a:pt x="107266" y="13292"/>
                  </a:lnTo>
                  <a:lnTo>
                    <a:pt x="115167" y="13623"/>
                  </a:lnTo>
                  <a:lnTo>
                    <a:pt x="132412" y="13992"/>
                  </a:lnTo>
                  <a:lnTo>
                    <a:pt x="300037" y="142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71"/>
            <p:cNvSpPr/>
            <p:nvPr/>
          </p:nvSpPr>
          <p:spPr>
            <a:xfrm>
              <a:off x="2000250" y="3514725"/>
              <a:ext cx="171442" cy="150019"/>
            </a:xfrm>
            <a:custGeom>
              <a:avLst/>
              <a:gdLst/>
              <a:ahLst/>
              <a:cxnLst/>
              <a:rect l="0" t="0" r="0" b="0"/>
              <a:pathLst>
                <a:path w="171442" h="150019">
                  <a:moveTo>
                    <a:pt x="0" y="0"/>
                  </a:moveTo>
                  <a:lnTo>
                    <a:pt x="0" y="10641"/>
                  </a:lnTo>
                  <a:lnTo>
                    <a:pt x="793" y="11857"/>
                  </a:lnTo>
                  <a:lnTo>
                    <a:pt x="2116" y="12667"/>
                  </a:lnTo>
                  <a:lnTo>
                    <a:pt x="3792" y="13207"/>
                  </a:lnTo>
                  <a:lnTo>
                    <a:pt x="4115" y="14361"/>
                  </a:lnTo>
                  <a:lnTo>
                    <a:pt x="3537" y="15924"/>
                  </a:lnTo>
                  <a:lnTo>
                    <a:pt x="2358" y="17760"/>
                  </a:lnTo>
                  <a:lnTo>
                    <a:pt x="2366" y="19777"/>
                  </a:lnTo>
                  <a:lnTo>
                    <a:pt x="3164" y="21916"/>
                  </a:lnTo>
                  <a:lnTo>
                    <a:pt x="4491" y="24135"/>
                  </a:lnTo>
                  <a:lnTo>
                    <a:pt x="5375" y="27202"/>
                  </a:lnTo>
                  <a:lnTo>
                    <a:pt x="5964" y="30835"/>
                  </a:lnTo>
                  <a:lnTo>
                    <a:pt x="6357" y="34844"/>
                  </a:lnTo>
                  <a:lnTo>
                    <a:pt x="6619" y="38310"/>
                  </a:lnTo>
                  <a:lnTo>
                    <a:pt x="6794" y="41415"/>
                  </a:lnTo>
                  <a:lnTo>
                    <a:pt x="6988" y="46982"/>
                  </a:lnTo>
                  <a:lnTo>
                    <a:pt x="7074" y="52101"/>
                  </a:lnTo>
                  <a:lnTo>
                    <a:pt x="7891" y="55371"/>
                  </a:lnTo>
                  <a:lnTo>
                    <a:pt x="9229" y="59139"/>
                  </a:lnTo>
                  <a:lnTo>
                    <a:pt x="10915" y="63239"/>
                  </a:lnTo>
                  <a:lnTo>
                    <a:pt x="12039" y="66765"/>
                  </a:lnTo>
                  <a:lnTo>
                    <a:pt x="12788" y="69910"/>
                  </a:lnTo>
                  <a:lnTo>
                    <a:pt x="13288" y="72800"/>
                  </a:lnTo>
                  <a:lnTo>
                    <a:pt x="13621" y="76315"/>
                  </a:lnTo>
                  <a:lnTo>
                    <a:pt x="13843" y="80245"/>
                  </a:lnTo>
                  <a:lnTo>
                    <a:pt x="14090" y="88052"/>
                  </a:lnTo>
                  <a:lnTo>
                    <a:pt x="14248" y="99531"/>
                  </a:lnTo>
                  <a:lnTo>
                    <a:pt x="14287" y="121432"/>
                  </a:lnTo>
                  <a:lnTo>
                    <a:pt x="14287" y="104650"/>
                  </a:lnTo>
                  <a:lnTo>
                    <a:pt x="15081" y="102310"/>
                  </a:lnTo>
                  <a:lnTo>
                    <a:pt x="16404" y="99957"/>
                  </a:lnTo>
                  <a:lnTo>
                    <a:pt x="18079" y="97594"/>
                  </a:lnTo>
                  <a:lnTo>
                    <a:pt x="19197" y="95225"/>
                  </a:lnTo>
                  <a:lnTo>
                    <a:pt x="19941" y="92852"/>
                  </a:lnTo>
                  <a:lnTo>
                    <a:pt x="20438" y="90476"/>
                  </a:lnTo>
                  <a:lnTo>
                    <a:pt x="22356" y="88099"/>
                  </a:lnTo>
                  <a:lnTo>
                    <a:pt x="25223" y="85720"/>
                  </a:lnTo>
                  <a:lnTo>
                    <a:pt x="28721" y="83340"/>
                  </a:lnTo>
                  <a:lnTo>
                    <a:pt x="31847" y="80166"/>
                  </a:lnTo>
                  <a:lnTo>
                    <a:pt x="34725" y="76463"/>
                  </a:lnTo>
                  <a:lnTo>
                    <a:pt x="37438" y="72406"/>
                  </a:lnTo>
                  <a:lnTo>
                    <a:pt x="40039" y="69702"/>
                  </a:lnTo>
                  <a:lnTo>
                    <a:pt x="42568" y="67899"/>
                  </a:lnTo>
                  <a:lnTo>
                    <a:pt x="83462" y="47563"/>
                  </a:lnTo>
                  <a:lnTo>
                    <a:pt x="88185" y="45996"/>
                  </a:lnTo>
                  <a:lnTo>
                    <a:pt x="92921" y="44951"/>
                  </a:lnTo>
                  <a:lnTo>
                    <a:pt x="97666" y="44255"/>
                  </a:lnTo>
                  <a:lnTo>
                    <a:pt x="101623" y="43791"/>
                  </a:lnTo>
                  <a:lnTo>
                    <a:pt x="105055" y="43481"/>
                  </a:lnTo>
                  <a:lnTo>
                    <a:pt x="108136" y="43275"/>
                  </a:lnTo>
                  <a:lnTo>
                    <a:pt x="111778" y="43137"/>
                  </a:lnTo>
                  <a:lnTo>
                    <a:pt x="124489" y="42943"/>
                  </a:lnTo>
                  <a:lnTo>
                    <a:pt x="145857" y="42865"/>
                  </a:lnTo>
                  <a:lnTo>
                    <a:pt x="148038" y="43658"/>
                  </a:lnTo>
                  <a:lnTo>
                    <a:pt x="152577" y="46656"/>
                  </a:lnTo>
                  <a:lnTo>
                    <a:pt x="157241" y="50633"/>
                  </a:lnTo>
                  <a:lnTo>
                    <a:pt x="162910" y="55862"/>
                  </a:lnTo>
                  <a:lnTo>
                    <a:pt x="164169" y="57879"/>
                  </a:lnTo>
                  <a:lnTo>
                    <a:pt x="165802" y="60811"/>
                  </a:lnTo>
                  <a:lnTo>
                    <a:pt x="167685" y="64353"/>
                  </a:lnTo>
                  <a:lnTo>
                    <a:pt x="168940" y="67508"/>
                  </a:lnTo>
                  <a:lnTo>
                    <a:pt x="169776" y="70405"/>
                  </a:lnTo>
                  <a:lnTo>
                    <a:pt x="170334" y="73131"/>
                  </a:lnTo>
                  <a:lnTo>
                    <a:pt x="170706" y="75741"/>
                  </a:lnTo>
                  <a:lnTo>
                    <a:pt x="170954" y="78275"/>
                  </a:lnTo>
                  <a:lnTo>
                    <a:pt x="171119" y="80758"/>
                  </a:lnTo>
                  <a:lnTo>
                    <a:pt x="171229" y="84001"/>
                  </a:lnTo>
                  <a:lnTo>
                    <a:pt x="171406" y="98496"/>
                  </a:lnTo>
                  <a:lnTo>
                    <a:pt x="171441" y="113030"/>
                  </a:lnTo>
                  <a:lnTo>
                    <a:pt x="170650" y="116628"/>
                  </a:lnTo>
                  <a:lnTo>
                    <a:pt x="169329" y="119820"/>
                  </a:lnTo>
                  <a:lnTo>
                    <a:pt x="167655" y="122742"/>
                  </a:lnTo>
                  <a:lnTo>
                    <a:pt x="166538" y="125484"/>
                  </a:lnTo>
                  <a:lnTo>
                    <a:pt x="165794" y="128106"/>
                  </a:lnTo>
                  <a:lnTo>
                    <a:pt x="165298" y="130648"/>
                  </a:lnTo>
                  <a:lnTo>
                    <a:pt x="164967" y="133136"/>
                  </a:lnTo>
                  <a:lnTo>
                    <a:pt x="164747" y="135589"/>
                  </a:lnTo>
                  <a:lnTo>
                    <a:pt x="164600" y="138017"/>
                  </a:lnTo>
                  <a:lnTo>
                    <a:pt x="163708" y="140430"/>
                  </a:lnTo>
                  <a:lnTo>
                    <a:pt x="162320" y="142832"/>
                  </a:lnTo>
                  <a:lnTo>
                    <a:pt x="157252" y="149893"/>
                  </a:lnTo>
                  <a:lnTo>
                    <a:pt x="162089" y="149994"/>
                  </a:lnTo>
                  <a:lnTo>
                    <a:pt x="164306" y="15001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72"/>
            <p:cNvSpPr/>
            <p:nvPr/>
          </p:nvSpPr>
          <p:spPr>
            <a:xfrm>
              <a:off x="2264568" y="3321843"/>
              <a:ext cx="148606" cy="400051"/>
            </a:xfrm>
            <a:custGeom>
              <a:avLst/>
              <a:gdLst/>
              <a:ahLst/>
              <a:cxnLst/>
              <a:rect l="0" t="0" r="0" b="0"/>
              <a:pathLst>
                <a:path w="148606" h="400051">
                  <a:moveTo>
                    <a:pt x="0" y="0"/>
                  </a:moveTo>
                  <a:lnTo>
                    <a:pt x="6850" y="0"/>
                  </a:lnTo>
                  <a:lnTo>
                    <a:pt x="11247" y="2117"/>
                  </a:lnTo>
                  <a:lnTo>
                    <a:pt x="14642" y="3793"/>
                  </a:lnTo>
                  <a:lnTo>
                    <a:pt x="17699" y="4910"/>
                  </a:lnTo>
                  <a:lnTo>
                    <a:pt x="20530" y="5655"/>
                  </a:lnTo>
                  <a:lnTo>
                    <a:pt x="23212" y="6151"/>
                  </a:lnTo>
                  <a:lnTo>
                    <a:pt x="25793" y="8070"/>
                  </a:lnTo>
                  <a:lnTo>
                    <a:pt x="28308" y="10936"/>
                  </a:lnTo>
                  <a:lnTo>
                    <a:pt x="30778" y="14435"/>
                  </a:lnTo>
                  <a:lnTo>
                    <a:pt x="34013" y="17560"/>
                  </a:lnTo>
                  <a:lnTo>
                    <a:pt x="37756" y="20439"/>
                  </a:lnTo>
                  <a:lnTo>
                    <a:pt x="41840" y="23151"/>
                  </a:lnTo>
                  <a:lnTo>
                    <a:pt x="46149" y="25753"/>
                  </a:lnTo>
                  <a:lnTo>
                    <a:pt x="50610" y="28281"/>
                  </a:lnTo>
                  <a:lnTo>
                    <a:pt x="55171" y="30760"/>
                  </a:lnTo>
                  <a:lnTo>
                    <a:pt x="59800" y="34001"/>
                  </a:lnTo>
                  <a:lnTo>
                    <a:pt x="64473" y="37748"/>
                  </a:lnTo>
                  <a:lnTo>
                    <a:pt x="69176" y="41835"/>
                  </a:lnTo>
                  <a:lnTo>
                    <a:pt x="73105" y="46146"/>
                  </a:lnTo>
                  <a:lnTo>
                    <a:pt x="76518" y="50608"/>
                  </a:lnTo>
                  <a:lnTo>
                    <a:pt x="91491" y="72968"/>
                  </a:lnTo>
                  <a:lnTo>
                    <a:pt x="95919" y="78808"/>
                  </a:lnTo>
                  <a:lnTo>
                    <a:pt x="100459" y="84289"/>
                  </a:lnTo>
                  <a:lnTo>
                    <a:pt x="105073" y="89530"/>
                  </a:lnTo>
                  <a:lnTo>
                    <a:pt x="108942" y="95406"/>
                  </a:lnTo>
                  <a:lnTo>
                    <a:pt x="112316" y="101704"/>
                  </a:lnTo>
                  <a:lnTo>
                    <a:pt x="115359" y="108284"/>
                  </a:lnTo>
                  <a:lnTo>
                    <a:pt x="118181" y="115052"/>
                  </a:lnTo>
                  <a:lnTo>
                    <a:pt x="120856" y="121945"/>
                  </a:lnTo>
                  <a:lnTo>
                    <a:pt x="123433" y="128922"/>
                  </a:lnTo>
                  <a:lnTo>
                    <a:pt x="125945" y="136748"/>
                  </a:lnTo>
                  <a:lnTo>
                    <a:pt x="128414" y="145140"/>
                  </a:lnTo>
                  <a:lnTo>
                    <a:pt x="130853" y="153911"/>
                  </a:lnTo>
                  <a:lnTo>
                    <a:pt x="135680" y="170005"/>
                  </a:lnTo>
                  <a:lnTo>
                    <a:pt x="138078" y="177630"/>
                  </a:lnTo>
                  <a:lnTo>
                    <a:pt x="142860" y="194570"/>
                  </a:lnTo>
                  <a:lnTo>
                    <a:pt x="145246" y="203532"/>
                  </a:lnTo>
                  <a:lnTo>
                    <a:pt x="146837" y="211888"/>
                  </a:lnTo>
                  <a:lnTo>
                    <a:pt x="147898" y="219840"/>
                  </a:lnTo>
                  <a:lnTo>
                    <a:pt x="148605" y="227523"/>
                  </a:lnTo>
                  <a:lnTo>
                    <a:pt x="148282" y="234232"/>
                  </a:lnTo>
                  <a:lnTo>
                    <a:pt x="144830" y="252053"/>
                  </a:lnTo>
                  <a:lnTo>
                    <a:pt x="144178" y="258523"/>
                  </a:lnTo>
                  <a:lnTo>
                    <a:pt x="143744" y="265217"/>
                  </a:lnTo>
                  <a:lnTo>
                    <a:pt x="141867" y="272062"/>
                  </a:lnTo>
                  <a:lnTo>
                    <a:pt x="139028" y="279006"/>
                  </a:lnTo>
                  <a:lnTo>
                    <a:pt x="126858" y="303468"/>
                  </a:lnTo>
                  <a:lnTo>
                    <a:pt x="123466" y="308675"/>
                  </a:lnTo>
                  <a:lnTo>
                    <a:pt x="119617" y="313733"/>
                  </a:lnTo>
                  <a:lnTo>
                    <a:pt x="115463" y="318693"/>
                  </a:lnTo>
                  <a:lnTo>
                    <a:pt x="111901" y="323587"/>
                  </a:lnTo>
                  <a:lnTo>
                    <a:pt x="108732" y="328437"/>
                  </a:lnTo>
                  <a:lnTo>
                    <a:pt x="105826" y="333258"/>
                  </a:lnTo>
                  <a:lnTo>
                    <a:pt x="103094" y="338059"/>
                  </a:lnTo>
                  <a:lnTo>
                    <a:pt x="97943" y="347628"/>
                  </a:lnTo>
                  <a:lnTo>
                    <a:pt x="94664" y="351608"/>
                  </a:lnTo>
                  <a:lnTo>
                    <a:pt x="90891" y="355056"/>
                  </a:lnTo>
                  <a:lnTo>
                    <a:pt x="86788" y="358148"/>
                  </a:lnTo>
                  <a:lnTo>
                    <a:pt x="83259" y="361796"/>
                  </a:lnTo>
                  <a:lnTo>
                    <a:pt x="80112" y="365817"/>
                  </a:lnTo>
                  <a:lnTo>
                    <a:pt x="77221" y="370084"/>
                  </a:lnTo>
                  <a:lnTo>
                    <a:pt x="74499" y="373722"/>
                  </a:lnTo>
                  <a:lnTo>
                    <a:pt x="71891" y="376942"/>
                  </a:lnTo>
                  <a:lnTo>
                    <a:pt x="69359" y="379882"/>
                  </a:lnTo>
                  <a:lnTo>
                    <a:pt x="66877" y="382637"/>
                  </a:lnTo>
                  <a:lnTo>
                    <a:pt x="62002" y="387813"/>
                  </a:lnTo>
                  <a:lnTo>
                    <a:pt x="59591" y="389511"/>
                  </a:lnTo>
                  <a:lnTo>
                    <a:pt x="57190" y="390643"/>
                  </a:lnTo>
                  <a:lnTo>
                    <a:pt x="54796" y="391397"/>
                  </a:lnTo>
                  <a:lnTo>
                    <a:pt x="53199" y="392694"/>
                  </a:lnTo>
                  <a:lnTo>
                    <a:pt x="52135" y="394352"/>
                  </a:lnTo>
                  <a:lnTo>
                    <a:pt x="51426" y="396252"/>
                  </a:lnTo>
                  <a:lnTo>
                    <a:pt x="50159" y="397518"/>
                  </a:lnTo>
                  <a:lnTo>
                    <a:pt x="48521" y="398362"/>
                  </a:lnTo>
                  <a:lnTo>
                    <a:pt x="42863" y="4000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73"/>
            <p:cNvSpPr/>
            <p:nvPr/>
          </p:nvSpPr>
          <p:spPr>
            <a:xfrm>
              <a:off x="2507456" y="3464718"/>
              <a:ext cx="178595" cy="7137"/>
            </a:xfrm>
            <a:custGeom>
              <a:avLst/>
              <a:gdLst/>
              <a:ahLst/>
              <a:cxnLst/>
              <a:rect l="0" t="0" r="0" b="0"/>
              <a:pathLst>
                <a:path w="178595" h="7137">
                  <a:moveTo>
                    <a:pt x="0" y="0"/>
                  </a:moveTo>
                  <a:lnTo>
                    <a:pt x="69157" y="0"/>
                  </a:lnTo>
                  <a:lnTo>
                    <a:pt x="73886" y="794"/>
                  </a:lnTo>
                  <a:lnTo>
                    <a:pt x="78626" y="2117"/>
                  </a:lnTo>
                  <a:lnTo>
                    <a:pt x="83374" y="3793"/>
                  </a:lnTo>
                  <a:lnTo>
                    <a:pt x="87332" y="4910"/>
                  </a:lnTo>
                  <a:lnTo>
                    <a:pt x="90765" y="5655"/>
                  </a:lnTo>
                  <a:lnTo>
                    <a:pt x="93848" y="6151"/>
                  </a:lnTo>
                  <a:lnTo>
                    <a:pt x="97490" y="6482"/>
                  </a:lnTo>
                  <a:lnTo>
                    <a:pt x="101506" y="6703"/>
                  </a:lnTo>
                  <a:lnTo>
                    <a:pt x="110201" y="6948"/>
                  </a:lnTo>
                  <a:lnTo>
                    <a:pt x="143871" y="7136"/>
                  </a:lnTo>
                  <a:lnTo>
                    <a:pt x="147507" y="6345"/>
                  </a:lnTo>
                  <a:lnTo>
                    <a:pt x="151520" y="5024"/>
                  </a:lnTo>
                  <a:lnTo>
                    <a:pt x="155782" y="3349"/>
                  </a:lnTo>
                  <a:lnTo>
                    <a:pt x="159417" y="2233"/>
                  </a:lnTo>
                  <a:lnTo>
                    <a:pt x="162634" y="1489"/>
                  </a:lnTo>
                  <a:lnTo>
                    <a:pt x="165573" y="992"/>
                  </a:lnTo>
                  <a:lnTo>
                    <a:pt x="168326" y="662"/>
                  </a:lnTo>
                  <a:lnTo>
                    <a:pt x="170954" y="441"/>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74"/>
            <p:cNvSpPr/>
            <p:nvPr/>
          </p:nvSpPr>
          <p:spPr>
            <a:xfrm>
              <a:off x="2593207" y="3378993"/>
              <a:ext cx="35694" cy="214216"/>
            </a:xfrm>
            <a:custGeom>
              <a:avLst/>
              <a:gdLst/>
              <a:ahLst/>
              <a:cxnLst/>
              <a:rect l="0" t="0" r="0" b="0"/>
              <a:pathLst>
                <a:path w="35694" h="214216">
                  <a:moveTo>
                    <a:pt x="7118" y="0"/>
                  </a:moveTo>
                  <a:lnTo>
                    <a:pt x="967" y="0"/>
                  </a:lnTo>
                  <a:lnTo>
                    <a:pt x="636" y="794"/>
                  </a:lnTo>
                  <a:lnTo>
                    <a:pt x="32" y="7276"/>
                  </a:lnTo>
                  <a:lnTo>
                    <a:pt x="0" y="10642"/>
                  </a:lnTo>
                  <a:lnTo>
                    <a:pt x="785" y="12651"/>
                  </a:lnTo>
                  <a:lnTo>
                    <a:pt x="2102" y="14784"/>
                  </a:lnTo>
                  <a:lnTo>
                    <a:pt x="3774" y="17000"/>
                  </a:lnTo>
                  <a:lnTo>
                    <a:pt x="4888" y="20065"/>
                  </a:lnTo>
                  <a:lnTo>
                    <a:pt x="5632" y="23695"/>
                  </a:lnTo>
                  <a:lnTo>
                    <a:pt x="6127" y="27703"/>
                  </a:lnTo>
                  <a:lnTo>
                    <a:pt x="6457" y="31963"/>
                  </a:lnTo>
                  <a:lnTo>
                    <a:pt x="6677" y="36390"/>
                  </a:lnTo>
                  <a:lnTo>
                    <a:pt x="6824" y="40929"/>
                  </a:lnTo>
                  <a:lnTo>
                    <a:pt x="7716" y="45542"/>
                  </a:lnTo>
                  <a:lnTo>
                    <a:pt x="9104" y="50205"/>
                  </a:lnTo>
                  <a:lnTo>
                    <a:pt x="10823" y="54902"/>
                  </a:lnTo>
                  <a:lnTo>
                    <a:pt x="11969" y="59620"/>
                  </a:lnTo>
                  <a:lnTo>
                    <a:pt x="12733" y="64353"/>
                  </a:lnTo>
                  <a:lnTo>
                    <a:pt x="13243" y="69096"/>
                  </a:lnTo>
                  <a:lnTo>
                    <a:pt x="13582" y="73845"/>
                  </a:lnTo>
                  <a:lnTo>
                    <a:pt x="13808" y="78599"/>
                  </a:lnTo>
                  <a:lnTo>
                    <a:pt x="14060" y="88114"/>
                  </a:lnTo>
                  <a:lnTo>
                    <a:pt x="14261" y="170036"/>
                  </a:lnTo>
                  <a:lnTo>
                    <a:pt x="15055" y="173682"/>
                  </a:lnTo>
                  <a:lnTo>
                    <a:pt x="16378" y="176907"/>
                  </a:lnTo>
                  <a:lnTo>
                    <a:pt x="18053" y="179851"/>
                  </a:lnTo>
                  <a:lnTo>
                    <a:pt x="19964" y="182607"/>
                  </a:lnTo>
                  <a:lnTo>
                    <a:pt x="22032" y="185238"/>
                  </a:lnTo>
                  <a:lnTo>
                    <a:pt x="27261" y="191372"/>
                  </a:lnTo>
                  <a:lnTo>
                    <a:pt x="27691" y="192669"/>
                  </a:lnTo>
                  <a:lnTo>
                    <a:pt x="28295" y="198287"/>
                  </a:lnTo>
                  <a:lnTo>
                    <a:pt x="28515" y="205842"/>
                  </a:lnTo>
                  <a:lnTo>
                    <a:pt x="28539" y="210568"/>
                  </a:lnTo>
                  <a:lnTo>
                    <a:pt x="29336" y="211816"/>
                  </a:lnTo>
                  <a:lnTo>
                    <a:pt x="30661" y="212649"/>
                  </a:lnTo>
                  <a:lnTo>
                    <a:pt x="35398" y="214215"/>
                  </a:lnTo>
                  <a:lnTo>
                    <a:pt x="35654" y="208646"/>
                  </a:lnTo>
                  <a:lnTo>
                    <a:pt x="35693"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75"/>
            <p:cNvSpPr/>
            <p:nvPr/>
          </p:nvSpPr>
          <p:spPr>
            <a:xfrm>
              <a:off x="2757908" y="3228975"/>
              <a:ext cx="263899" cy="528540"/>
            </a:xfrm>
            <a:custGeom>
              <a:avLst/>
              <a:gdLst/>
              <a:ahLst/>
              <a:cxnLst/>
              <a:rect l="0" t="0" r="0" b="0"/>
              <a:pathLst>
                <a:path w="263899" h="528540">
                  <a:moveTo>
                    <a:pt x="213892" y="0"/>
                  </a:moveTo>
                  <a:lnTo>
                    <a:pt x="207741" y="0"/>
                  </a:lnTo>
                  <a:lnTo>
                    <a:pt x="207410" y="793"/>
                  </a:lnTo>
                  <a:lnTo>
                    <a:pt x="206835" y="6150"/>
                  </a:lnTo>
                  <a:lnTo>
                    <a:pt x="198988" y="14783"/>
                  </a:lnTo>
                  <a:lnTo>
                    <a:pt x="189957" y="23910"/>
                  </a:lnTo>
                  <a:lnTo>
                    <a:pt x="183146" y="28618"/>
                  </a:lnTo>
                  <a:lnTo>
                    <a:pt x="175621" y="33356"/>
                  </a:lnTo>
                  <a:lnTo>
                    <a:pt x="169630" y="38108"/>
                  </a:lnTo>
                  <a:lnTo>
                    <a:pt x="162205" y="44982"/>
                  </a:lnTo>
                  <a:lnTo>
                    <a:pt x="158003" y="49038"/>
                  </a:lnTo>
                  <a:lnTo>
                    <a:pt x="153613" y="52536"/>
                  </a:lnTo>
                  <a:lnTo>
                    <a:pt x="149100" y="55661"/>
                  </a:lnTo>
                  <a:lnTo>
                    <a:pt x="144503" y="58539"/>
                  </a:lnTo>
                  <a:lnTo>
                    <a:pt x="139852" y="62044"/>
                  </a:lnTo>
                  <a:lnTo>
                    <a:pt x="135163" y="65969"/>
                  </a:lnTo>
                  <a:lnTo>
                    <a:pt x="130450" y="70173"/>
                  </a:lnTo>
                  <a:lnTo>
                    <a:pt x="124926" y="74563"/>
                  </a:lnTo>
                  <a:lnTo>
                    <a:pt x="118862" y="79077"/>
                  </a:lnTo>
                  <a:lnTo>
                    <a:pt x="112439" y="83674"/>
                  </a:lnTo>
                  <a:lnTo>
                    <a:pt x="106569" y="88326"/>
                  </a:lnTo>
                  <a:lnTo>
                    <a:pt x="101068" y="93016"/>
                  </a:lnTo>
                  <a:lnTo>
                    <a:pt x="95813" y="97729"/>
                  </a:lnTo>
                  <a:lnTo>
                    <a:pt x="85742" y="107199"/>
                  </a:lnTo>
                  <a:lnTo>
                    <a:pt x="61549" y="130974"/>
                  </a:lnTo>
                  <a:lnTo>
                    <a:pt x="51992" y="140496"/>
                  </a:lnTo>
                  <a:lnTo>
                    <a:pt x="47221" y="146051"/>
                  </a:lnTo>
                  <a:lnTo>
                    <a:pt x="42453" y="152136"/>
                  </a:lnTo>
                  <a:lnTo>
                    <a:pt x="37687" y="158574"/>
                  </a:lnTo>
                  <a:lnTo>
                    <a:pt x="30274" y="169960"/>
                  </a:lnTo>
                  <a:lnTo>
                    <a:pt x="24334" y="181106"/>
                  </a:lnTo>
                  <a:lnTo>
                    <a:pt x="14053" y="205548"/>
                  </a:lnTo>
                  <a:lnTo>
                    <a:pt x="9187" y="216767"/>
                  </a:lnTo>
                  <a:lnTo>
                    <a:pt x="4378" y="229691"/>
                  </a:lnTo>
                  <a:lnTo>
                    <a:pt x="1712" y="243372"/>
                  </a:lnTo>
                  <a:lnTo>
                    <a:pt x="527" y="256596"/>
                  </a:lnTo>
                  <a:lnTo>
                    <a:pt x="0" y="267765"/>
                  </a:lnTo>
                  <a:lnTo>
                    <a:pt x="1883" y="280138"/>
                  </a:lnTo>
                  <a:lnTo>
                    <a:pt x="5365" y="293574"/>
                  </a:lnTo>
                  <a:lnTo>
                    <a:pt x="9559" y="307483"/>
                  </a:lnTo>
                  <a:lnTo>
                    <a:pt x="23431" y="350070"/>
                  </a:lnTo>
                  <a:lnTo>
                    <a:pt x="30289" y="364343"/>
                  </a:lnTo>
                  <a:lnTo>
                    <a:pt x="34339" y="371483"/>
                  </a:lnTo>
                  <a:lnTo>
                    <a:pt x="39421" y="377830"/>
                  </a:lnTo>
                  <a:lnTo>
                    <a:pt x="45191" y="383649"/>
                  </a:lnTo>
                  <a:lnTo>
                    <a:pt x="51418" y="389116"/>
                  </a:lnTo>
                  <a:lnTo>
                    <a:pt x="57157" y="395142"/>
                  </a:lnTo>
                  <a:lnTo>
                    <a:pt x="62571" y="401540"/>
                  </a:lnTo>
                  <a:lnTo>
                    <a:pt x="67767" y="408187"/>
                  </a:lnTo>
                  <a:lnTo>
                    <a:pt x="72819" y="414999"/>
                  </a:lnTo>
                  <a:lnTo>
                    <a:pt x="82666" y="428919"/>
                  </a:lnTo>
                  <a:lnTo>
                    <a:pt x="88307" y="435171"/>
                  </a:lnTo>
                  <a:lnTo>
                    <a:pt x="94450" y="440926"/>
                  </a:lnTo>
                  <a:lnTo>
                    <a:pt x="100926" y="446351"/>
                  </a:lnTo>
                  <a:lnTo>
                    <a:pt x="106831" y="451554"/>
                  </a:lnTo>
                  <a:lnTo>
                    <a:pt x="117626" y="461570"/>
                  </a:lnTo>
                  <a:lnTo>
                    <a:pt x="122727" y="465669"/>
                  </a:lnTo>
                  <a:lnTo>
                    <a:pt x="127715" y="469196"/>
                  </a:lnTo>
                  <a:lnTo>
                    <a:pt x="144437" y="480069"/>
                  </a:lnTo>
                  <a:lnTo>
                    <a:pt x="150920" y="484352"/>
                  </a:lnTo>
                  <a:lnTo>
                    <a:pt x="156829" y="488001"/>
                  </a:lnTo>
                  <a:lnTo>
                    <a:pt x="162356" y="491228"/>
                  </a:lnTo>
                  <a:lnTo>
                    <a:pt x="167628" y="494173"/>
                  </a:lnTo>
                  <a:lnTo>
                    <a:pt x="173524" y="496929"/>
                  </a:lnTo>
                  <a:lnTo>
                    <a:pt x="179836" y="499561"/>
                  </a:lnTo>
                  <a:lnTo>
                    <a:pt x="186426" y="502110"/>
                  </a:lnTo>
                  <a:lnTo>
                    <a:pt x="191612" y="504602"/>
                  </a:lnTo>
                  <a:lnTo>
                    <a:pt x="199492" y="509488"/>
                  </a:lnTo>
                  <a:lnTo>
                    <a:pt x="203498" y="511902"/>
                  </a:lnTo>
                  <a:lnTo>
                    <a:pt x="207756" y="514305"/>
                  </a:lnTo>
                  <a:lnTo>
                    <a:pt x="215927" y="518299"/>
                  </a:lnTo>
                  <a:lnTo>
                    <a:pt x="222205" y="520074"/>
                  </a:lnTo>
                  <a:lnTo>
                    <a:pt x="227640" y="522979"/>
                  </a:lnTo>
                  <a:lnTo>
                    <a:pt x="230201" y="524865"/>
                  </a:lnTo>
                  <a:lnTo>
                    <a:pt x="235163" y="526960"/>
                  </a:lnTo>
                  <a:lnTo>
                    <a:pt x="242419" y="528141"/>
                  </a:lnTo>
                  <a:lnTo>
                    <a:pt x="248190" y="528539"/>
                  </a:lnTo>
                  <a:lnTo>
                    <a:pt x="248663" y="527778"/>
                  </a:lnTo>
                  <a:lnTo>
                    <a:pt x="249189" y="524816"/>
                  </a:lnTo>
                  <a:lnTo>
                    <a:pt x="250123" y="523708"/>
                  </a:lnTo>
                  <a:lnTo>
                    <a:pt x="251540" y="522970"/>
                  </a:lnTo>
                  <a:lnTo>
                    <a:pt x="256449" y="521580"/>
                  </a:lnTo>
                  <a:lnTo>
                    <a:pt x="263898" y="5143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76"/>
            <p:cNvSpPr/>
            <p:nvPr/>
          </p:nvSpPr>
          <p:spPr>
            <a:xfrm>
              <a:off x="3014662" y="3300812"/>
              <a:ext cx="164307" cy="121045"/>
            </a:xfrm>
            <a:custGeom>
              <a:avLst/>
              <a:gdLst/>
              <a:ahLst/>
              <a:cxnLst/>
              <a:rect l="0" t="0" r="0" b="0"/>
              <a:pathLst>
                <a:path w="164307" h="121045">
                  <a:moveTo>
                    <a:pt x="0" y="13888"/>
                  </a:moveTo>
                  <a:lnTo>
                    <a:pt x="0" y="24529"/>
                  </a:lnTo>
                  <a:lnTo>
                    <a:pt x="794" y="26538"/>
                  </a:lnTo>
                  <a:lnTo>
                    <a:pt x="2117" y="28671"/>
                  </a:lnTo>
                  <a:lnTo>
                    <a:pt x="3792" y="30887"/>
                  </a:lnTo>
                  <a:lnTo>
                    <a:pt x="4910" y="33952"/>
                  </a:lnTo>
                  <a:lnTo>
                    <a:pt x="5654" y="37583"/>
                  </a:lnTo>
                  <a:lnTo>
                    <a:pt x="6151" y="41590"/>
                  </a:lnTo>
                  <a:lnTo>
                    <a:pt x="6482" y="45056"/>
                  </a:lnTo>
                  <a:lnTo>
                    <a:pt x="6702" y="48161"/>
                  </a:lnTo>
                  <a:lnTo>
                    <a:pt x="6850" y="51024"/>
                  </a:lnTo>
                  <a:lnTo>
                    <a:pt x="7013" y="58438"/>
                  </a:lnTo>
                  <a:lnTo>
                    <a:pt x="7118" y="72341"/>
                  </a:lnTo>
                  <a:lnTo>
                    <a:pt x="6333" y="75875"/>
                  </a:lnTo>
                  <a:lnTo>
                    <a:pt x="5016" y="79819"/>
                  </a:lnTo>
                  <a:lnTo>
                    <a:pt x="3344" y="84036"/>
                  </a:lnTo>
                  <a:lnTo>
                    <a:pt x="2229" y="87640"/>
                  </a:lnTo>
                  <a:lnTo>
                    <a:pt x="1486" y="90837"/>
                  </a:lnTo>
                  <a:lnTo>
                    <a:pt x="991" y="93762"/>
                  </a:lnTo>
                  <a:lnTo>
                    <a:pt x="661" y="96506"/>
                  </a:lnTo>
                  <a:lnTo>
                    <a:pt x="440" y="99129"/>
                  </a:lnTo>
                  <a:lnTo>
                    <a:pt x="87" y="105250"/>
                  </a:lnTo>
                  <a:lnTo>
                    <a:pt x="39" y="108203"/>
                  </a:lnTo>
                  <a:lnTo>
                    <a:pt x="1" y="113801"/>
                  </a:lnTo>
                  <a:lnTo>
                    <a:pt x="0" y="107741"/>
                  </a:lnTo>
                  <a:lnTo>
                    <a:pt x="2117" y="105077"/>
                  </a:lnTo>
                  <a:lnTo>
                    <a:pt x="3792" y="103256"/>
                  </a:lnTo>
                  <a:lnTo>
                    <a:pt x="4910" y="101248"/>
                  </a:lnTo>
                  <a:lnTo>
                    <a:pt x="5654" y="99115"/>
                  </a:lnTo>
                  <a:lnTo>
                    <a:pt x="6151" y="96900"/>
                  </a:lnTo>
                  <a:lnTo>
                    <a:pt x="8069" y="93835"/>
                  </a:lnTo>
                  <a:lnTo>
                    <a:pt x="10936" y="90205"/>
                  </a:lnTo>
                  <a:lnTo>
                    <a:pt x="14434" y="86197"/>
                  </a:lnTo>
                  <a:lnTo>
                    <a:pt x="16767" y="82731"/>
                  </a:lnTo>
                  <a:lnTo>
                    <a:pt x="18322" y="79627"/>
                  </a:lnTo>
                  <a:lnTo>
                    <a:pt x="19358" y="76764"/>
                  </a:lnTo>
                  <a:lnTo>
                    <a:pt x="20843" y="73268"/>
                  </a:lnTo>
                  <a:lnTo>
                    <a:pt x="24609" y="65149"/>
                  </a:lnTo>
                  <a:lnTo>
                    <a:pt x="27519" y="60762"/>
                  </a:lnTo>
                  <a:lnTo>
                    <a:pt x="31046" y="56250"/>
                  </a:lnTo>
                  <a:lnTo>
                    <a:pt x="34985" y="51654"/>
                  </a:lnTo>
                  <a:lnTo>
                    <a:pt x="38404" y="47796"/>
                  </a:lnTo>
                  <a:lnTo>
                    <a:pt x="44321" y="41394"/>
                  </a:lnTo>
                  <a:lnTo>
                    <a:pt x="52114" y="33326"/>
                  </a:lnTo>
                  <a:lnTo>
                    <a:pt x="63243" y="22117"/>
                  </a:lnTo>
                  <a:lnTo>
                    <a:pt x="66768" y="19374"/>
                  </a:lnTo>
                  <a:lnTo>
                    <a:pt x="69912" y="17545"/>
                  </a:lnTo>
                  <a:lnTo>
                    <a:pt x="72802" y="16326"/>
                  </a:lnTo>
                  <a:lnTo>
                    <a:pt x="76316" y="14719"/>
                  </a:lnTo>
                  <a:lnTo>
                    <a:pt x="84454" y="10818"/>
                  </a:lnTo>
                  <a:lnTo>
                    <a:pt x="88052" y="8666"/>
                  </a:lnTo>
                  <a:lnTo>
                    <a:pt x="91245" y="6438"/>
                  </a:lnTo>
                  <a:lnTo>
                    <a:pt x="94168" y="4158"/>
                  </a:lnTo>
                  <a:lnTo>
                    <a:pt x="96910" y="2639"/>
                  </a:lnTo>
                  <a:lnTo>
                    <a:pt x="99532" y="1626"/>
                  </a:lnTo>
                  <a:lnTo>
                    <a:pt x="102073" y="951"/>
                  </a:lnTo>
                  <a:lnTo>
                    <a:pt x="105355" y="500"/>
                  </a:lnTo>
                  <a:lnTo>
                    <a:pt x="109131" y="200"/>
                  </a:lnTo>
                  <a:lnTo>
                    <a:pt x="113235" y="0"/>
                  </a:lnTo>
                  <a:lnTo>
                    <a:pt x="116765" y="661"/>
                  </a:lnTo>
                  <a:lnTo>
                    <a:pt x="119912" y="1894"/>
                  </a:lnTo>
                  <a:lnTo>
                    <a:pt x="126874" y="5786"/>
                  </a:lnTo>
                  <a:lnTo>
                    <a:pt x="129943" y="8435"/>
                  </a:lnTo>
                  <a:lnTo>
                    <a:pt x="131872" y="10252"/>
                  </a:lnTo>
                  <a:lnTo>
                    <a:pt x="133952" y="13052"/>
                  </a:lnTo>
                  <a:lnTo>
                    <a:pt x="136133" y="16505"/>
                  </a:lnTo>
                  <a:lnTo>
                    <a:pt x="138380" y="20395"/>
                  </a:lnTo>
                  <a:lnTo>
                    <a:pt x="140672" y="23782"/>
                  </a:lnTo>
                  <a:lnTo>
                    <a:pt x="142994" y="26834"/>
                  </a:lnTo>
                  <a:lnTo>
                    <a:pt x="145336" y="29662"/>
                  </a:lnTo>
                  <a:lnTo>
                    <a:pt x="146897" y="32341"/>
                  </a:lnTo>
                  <a:lnTo>
                    <a:pt x="147937" y="34921"/>
                  </a:lnTo>
                  <a:lnTo>
                    <a:pt x="148631" y="37435"/>
                  </a:lnTo>
                  <a:lnTo>
                    <a:pt x="149094" y="40698"/>
                  </a:lnTo>
                  <a:lnTo>
                    <a:pt x="149402" y="44462"/>
                  </a:lnTo>
                  <a:lnTo>
                    <a:pt x="149745" y="52082"/>
                  </a:lnTo>
                  <a:lnTo>
                    <a:pt x="149897" y="58115"/>
                  </a:lnTo>
                  <a:lnTo>
                    <a:pt x="150018" y="94755"/>
                  </a:lnTo>
                  <a:lnTo>
                    <a:pt x="150812" y="97168"/>
                  </a:lnTo>
                  <a:lnTo>
                    <a:pt x="152135" y="99570"/>
                  </a:lnTo>
                  <a:lnTo>
                    <a:pt x="153811" y="101966"/>
                  </a:lnTo>
                  <a:lnTo>
                    <a:pt x="154928" y="104356"/>
                  </a:lnTo>
                  <a:lnTo>
                    <a:pt x="155673" y="106744"/>
                  </a:lnTo>
                  <a:lnTo>
                    <a:pt x="156170" y="109129"/>
                  </a:lnTo>
                  <a:lnTo>
                    <a:pt x="156500" y="111513"/>
                  </a:lnTo>
                  <a:lnTo>
                    <a:pt x="156721" y="113896"/>
                  </a:lnTo>
                  <a:lnTo>
                    <a:pt x="156868" y="116279"/>
                  </a:lnTo>
                  <a:lnTo>
                    <a:pt x="157760" y="117867"/>
                  </a:lnTo>
                  <a:lnTo>
                    <a:pt x="159148" y="118926"/>
                  </a:lnTo>
                  <a:lnTo>
                    <a:pt x="164306" y="1210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77"/>
            <p:cNvSpPr/>
            <p:nvPr/>
          </p:nvSpPr>
          <p:spPr>
            <a:xfrm>
              <a:off x="2957512" y="3479006"/>
              <a:ext cx="335757" cy="1"/>
            </a:xfrm>
            <a:custGeom>
              <a:avLst/>
              <a:gdLst/>
              <a:ahLst/>
              <a:cxnLst/>
              <a:rect l="0" t="0" r="0" b="0"/>
              <a:pathLst>
                <a:path w="335757" h="1">
                  <a:moveTo>
                    <a:pt x="0" y="0"/>
                  </a:moveTo>
                  <a:lnTo>
                    <a:pt x="33575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78"/>
            <p:cNvSpPr/>
            <p:nvPr/>
          </p:nvSpPr>
          <p:spPr>
            <a:xfrm>
              <a:off x="3071812" y="3550443"/>
              <a:ext cx="199889" cy="121442"/>
            </a:xfrm>
            <a:custGeom>
              <a:avLst/>
              <a:gdLst/>
              <a:ahLst/>
              <a:cxnLst/>
              <a:rect l="0" t="0" r="0" b="0"/>
              <a:pathLst>
                <a:path w="199889" h="121442">
                  <a:moveTo>
                    <a:pt x="0" y="0"/>
                  </a:moveTo>
                  <a:lnTo>
                    <a:pt x="107050" y="0"/>
                  </a:lnTo>
                  <a:lnTo>
                    <a:pt x="111054" y="794"/>
                  </a:lnTo>
                  <a:lnTo>
                    <a:pt x="115311" y="2117"/>
                  </a:lnTo>
                  <a:lnTo>
                    <a:pt x="119736" y="3793"/>
                  </a:lnTo>
                  <a:lnTo>
                    <a:pt x="123481" y="4910"/>
                  </a:lnTo>
                  <a:lnTo>
                    <a:pt x="126770" y="5655"/>
                  </a:lnTo>
                  <a:lnTo>
                    <a:pt x="129757" y="6151"/>
                  </a:lnTo>
                  <a:lnTo>
                    <a:pt x="135193" y="8819"/>
                  </a:lnTo>
                  <a:lnTo>
                    <a:pt x="137754" y="10642"/>
                  </a:lnTo>
                  <a:lnTo>
                    <a:pt x="139461" y="12651"/>
                  </a:lnTo>
                  <a:lnTo>
                    <a:pt x="140599" y="14784"/>
                  </a:lnTo>
                  <a:lnTo>
                    <a:pt x="141358" y="17000"/>
                  </a:lnTo>
                  <a:lnTo>
                    <a:pt x="141070" y="18477"/>
                  </a:lnTo>
                  <a:lnTo>
                    <a:pt x="140084" y="19462"/>
                  </a:lnTo>
                  <a:lnTo>
                    <a:pt x="138633" y="20118"/>
                  </a:lnTo>
                  <a:lnTo>
                    <a:pt x="137666" y="21350"/>
                  </a:lnTo>
                  <a:lnTo>
                    <a:pt x="137021" y="22965"/>
                  </a:lnTo>
                  <a:lnTo>
                    <a:pt x="136591" y="24835"/>
                  </a:lnTo>
                  <a:lnTo>
                    <a:pt x="134717" y="26875"/>
                  </a:lnTo>
                  <a:lnTo>
                    <a:pt x="131880" y="29029"/>
                  </a:lnTo>
                  <a:lnTo>
                    <a:pt x="128401" y="31260"/>
                  </a:lnTo>
                  <a:lnTo>
                    <a:pt x="124495" y="32746"/>
                  </a:lnTo>
                  <a:lnTo>
                    <a:pt x="120303" y="33737"/>
                  </a:lnTo>
                  <a:lnTo>
                    <a:pt x="115921" y="34398"/>
                  </a:lnTo>
                  <a:lnTo>
                    <a:pt x="112205" y="34838"/>
                  </a:lnTo>
                  <a:lnTo>
                    <a:pt x="105961" y="35328"/>
                  </a:lnTo>
                  <a:lnTo>
                    <a:pt x="102391" y="36252"/>
                  </a:lnTo>
                  <a:lnTo>
                    <a:pt x="98423" y="37662"/>
                  </a:lnTo>
                  <a:lnTo>
                    <a:pt x="94190" y="39396"/>
                  </a:lnTo>
                  <a:lnTo>
                    <a:pt x="89781" y="40551"/>
                  </a:lnTo>
                  <a:lnTo>
                    <a:pt x="85254" y="41322"/>
                  </a:lnTo>
                  <a:lnTo>
                    <a:pt x="74167" y="42559"/>
                  </a:lnTo>
                  <a:lnTo>
                    <a:pt x="68454" y="42772"/>
                  </a:lnTo>
                  <a:lnTo>
                    <a:pt x="62725" y="42851"/>
                  </a:lnTo>
                  <a:lnTo>
                    <a:pt x="60422" y="42857"/>
                  </a:lnTo>
                  <a:lnTo>
                    <a:pt x="74039" y="42862"/>
                  </a:lnTo>
                  <a:lnTo>
                    <a:pt x="77141" y="43657"/>
                  </a:lnTo>
                  <a:lnTo>
                    <a:pt x="80796" y="44979"/>
                  </a:lnTo>
                  <a:lnTo>
                    <a:pt x="84820" y="46655"/>
                  </a:lnTo>
                  <a:lnTo>
                    <a:pt x="89884" y="47772"/>
                  </a:lnTo>
                  <a:lnTo>
                    <a:pt x="95642" y="48517"/>
                  </a:lnTo>
                  <a:lnTo>
                    <a:pt x="101861" y="49014"/>
                  </a:lnTo>
                  <a:lnTo>
                    <a:pt x="108389" y="50138"/>
                  </a:lnTo>
                  <a:lnTo>
                    <a:pt x="115122" y="51682"/>
                  </a:lnTo>
                  <a:lnTo>
                    <a:pt x="121992" y="53505"/>
                  </a:lnTo>
                  <a:lnTo>
                    <a:pt x="128159" y="55514"/>
                  </a:lnTo>
                  <a:lnTo>
                    <a:pt x="133858" y="57647"/>
                  </a:lnTo>
                  <a:lnTo>
                    <a:pt x="139245" y="59862"/>
                  </a:lnTo>
                  <a:lnTo>
                    <a:pt x="145217" y="62134"/>
                  </a:lnTo>
                  <a:lnTo>
                    <a:pt x="158204" y="66773"/>
                  </a:lnTo>
                  <a:lnTo>
                    <a:pt x="164207" y="69122"/>
                  </a:lnTo>
                  <a:lnTo>
                    <a:pt x="169796" y="71481"/>
                  </a:lnTo>
                  <a:lnTo>
                    <a:pt x="175110" y="73848"/>
                  </a:lnTo>
                  <a:lnTo>
                    <a:pt x="179446" y="76220"/>
                  </a:lnTo>
                  <a:lnTo>
                    <a:pt x="183131" y="78595"/>
                  </a:lnTo>
                  <a:lnTo>
                    <a:pt x="186381" y="80972"/>
                  </a:lnTo>
                  <a:lnTo>
                    <a:pt x="189342" y="83350"/>
                  </a:lnTo>
                  <a:lnTo>
                    <a:pt x="192109" y="85729"/>
                  </a:lnTo>
                  <a:lnTo>
                    <a:pt x="194748" y="88109"/>
                  </a:lnTo>
                  <a:lnTo>
                    <a:pt x="196507" y="90489"/>
                  </a:lnTo>
                  <a:lnTo>
                    <a:pt x="197679" y="92870"/>
                  </a:lnTo>
                  <a:lnTo>
                    <a:pt x="198461" y="95251"/>
                  </a:lnTo>
                  <a:lnTo>
                    <a:pt x="198982" y="97632"/>
                  </a:lnTo>
                  <a:lnTo>
                    <a:pt x="199330" y="100013"/>
                  </a:lnTo>
                  <a:lnTo>
                    <a:pt x="199562" y="102394"/>
                  </a:lnTo>
                  <a:lnTo>
                    <a:pt x="199716" y="104775"/>
                  </a:lnTo>
                  <a:lnTo>
                    <a:pt x="199819" y="107157"/>
                  </a:lnTo>
                  <a:lnTo>
                    <a:pt x="199888" y="109538"/>
                  </a:lnTo>
                  <a:lnTo>
                    <a:pt x="199140" y="111125"/>
                  </a:lnTo>
                  <a:lnTo>
                    <a:pt x="197847" y="112184"/>
                  </a:lnTo>
                  <a:lnTo>
                    <a:pt x="193501" y="114153"/>
                  </a:lnTo>
                  <a:lnTo>
                    <a:pt x="186277" y="117674"/>
                  </a:lnTo>
                  <a:lnTo>
                    <a:pt x="182923" y="118931"/>
                  </a:lnTo>
                  <a:lnTo>
                    <a:pt x="177078" y="120327"/>
                  </a:lnTo>
                  <a:lnTo>
                    <a:pt x="172821" y="120699"/>
                  </a:lnTo>
                  <a:lnTo>
                    <a:pt x="167601" y="120948"/>
                  </a:lnTo>
                  <a:lnTo>
                    <a:pt x="156246" y="121223"/>
                  </a:lnTo>
                  <a:lnTo>
                    <a:pt x="102411" y="121441"/>
                  </a:lnTo>
                  <a:lnTo>
                    <a:pt x="96849" y="120649"/>
                  </a:lnTo>
                  <a:lnTo>
                    <a:pt x="90760" y="119326"/>
                  </a:lnTo>
                  <a:lnTo>
                    <a:pt x="84319" y="117651"/>
                  </a:lnTo>
                  <a:lnTo>
                    <a:pt x="79231" y="116534"/>
                  </a:lnTo>
                  <a:lnTo>
                    <a:pt x="75046" y="115790"/>
                  </a:lnTo>
                  <a:lnTo>
                    <a:pt x="71462" y="115293"/>
                  </a:lnTo>
                  <a:lnTo>
                    <a:pt x="65363" y="112625"/>
                  </a:lnTo>
                  <a:lnTo>
                    <a:pt x="62625" y="110802"/>
                  </a:lnTo>
                  <a:lnTo>
                    <a:pt x="57467" y="108777"/>
                  </a:lnTo>
                  <a:lnTo>
                    <a:pt x="50006" y="1071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79"/>
            <p:cNvSpPr/>
            <p:nvPr/>
          </p:nvSpPr>
          <p:spPr>
            <a:xfrm>
              <a:off x="3307556" y="3250406"/>
              <a:ext cx="185283" cy="407195"/>
            </a:xfrm>
            <a:custGeom>
              <a:avLst/>
              <a:gdLst/>
              <a:ahLst/>
              <a:cxnLst/>
              <a:rect l="0" t="0" r="0" b="0"/>
              <a:pathLst>
                <a:path w="185283" h="407195">
                  <a:moveTo>
                    <a:pt x="0" y="0"/>
                  </a:moveTo>
                  <a:lnTo>
                    <a:pt x="10642" y="0"/>
                  </a:lnTo>
                  <a:lnTo>
                    <a:pt x="11857" y="794"/>
                  </a:lnTo>
                  <a:lnTo>
                    <a:pt x="12667" y="2116"/>
                  </a:lnTo>
                  <a:lnTo>
                    <a:pt x="13207" y="3792"/>
                  </a:lnTo>
                  <a:lnTo>
                    <a:pt x="15155" y="4909"/>
                  </a:lnTo>
                  <a:lnTo>
                    <a:pt x="18041" y="5654"/>
                  </a:lnTo>
                  <a:lnTo>
                    <a:pt x="21552" y="6151"/>
                  </a:lnTo>
                  <a:lnTo>
                    <a:pt x="25480" y="8069"/>
                  </a:lnTo>
                  <a:lnTo>
                    <a:pt x="29687" y="10936"/>
                  </a:lnTo>
                  <a:lnTo>
                    <a:pt x="34079" y="14434"/>
                  </a:lnTo>
                  <a:lnTo>
                    <a:pt x="38594" y="17560"/>
                  </a:lnTo>
                  <a:lnTo>
                    <a:pt x="43192" y="20438"/>
                  </a:lnTo>
                  <a:lnTo>
                    <a:pt x="47845" y="23150"/>
                  </a:lnTo>
                  <a:lnTo>
                    <a:pt x="59364" y="30397"/>
                  </a:lnTo>
                  <a:lnTo>
                    <a:pt x="65770" y="34552"/>
                  </a:lnTo>
                  <a:lnTo>
                    <a:pt x="71628" y="38910"/>
                  </a:lnTo>
                  <a:lnTo>
                    <a:pt x="77121" y="43402"/>
                  </a:lnTo>
                  <a:lnTo>
                    <a:pt x="82370" y="47984"/>
                  </a:lnTo>
                  <a:lnTo>
                    <a:pt x="88251" y="52627"/>
                  </a:lnTo>
                  <a:lnTo>
                    <a:pt x="94553" y="57310"/>
                  </a:lnTo>
                  <a:lnTo>
                    <a:pt x="101135" y="62019"/>
                  </a:lnTo>
                  <a:lnTo>
                    <a:pt x="107111" y="67540"/>
                  </a:lnTo>
                  <a:lnTo>
                    <a:pt x="112682" y="73601"/>
                  </a:lnTo>
                  <a:lnTo>
                    <a:pt x="117984" y="80024"/>
                  </a:lnTo>
                  <a:lnTo>
                    <a:pt x="123106" y="85893"/>
                  </a:lnTo>
                  <a:lnTo>
                    <a:pt x="128108" y="91393"/>
                  </a:lnTo>
                  <a:lnTo>
                    <a:pt x="133030" y="96647"/>
                  </a:lnTo>
                  <a:lnTo>
                    <a:pt x="137899" y="102531"/>
                  </a:lnTo>
                  <a:lnTo>
                    <a:pt x="142733" y="108836"/>
                  </a:lnTo>
                  <a:lnTo>
                    <a:pt x="147543" y="115419"/>
                  </a:lnTo>
                  <a:lnTo>
                    <a:pt x="157120" y="129085"/>
                  </a:lnTo>
                  <a:lnTo>
                    <a:pt x="161897" y="136063"/>
                  </a:lnTo>
                  <a:lnTo>
                    <a:pt x="165875" y="143096"/>
                  </a:lnTo>
                  <a:lnTo>
                    <a:pt x="169321" y="150166"/>
                  </a:lnTo>
                  <a:lnTo>
                    <a:pt x="172412" y="157261"/>
                  </a:lnTo>
                  <a:lnTo>
                    <a:pt x="175266" y="164371"/>
                  </a:lnTo>
                  <a:lnTo>
                    <a:pt x="180554" y="178623"/>
                  </a:lnTo>
                  <a:lnTo>
                    <a:pt x="182282" y="185757"/>
                  </a:lnTo>
                  <a:lnTo>
                    <a:pt x="183434" y="192894"/>
                  </a:lnTo>
                  <a:lnTo>
                    <a:pt x="184202" y="200033"/>
                  </a:lnTo>
                  <a:lnTo>
                    <a:pt x="184713" y="207968"/>
                  </a:lnTo>
                  <a:lnTo>
                    <a:pt x="185055" y="216433"/>
                  </a:lnTo>
                  <a:lnTo>
                    <a:pt x="185282" y="225251"/>
                  </a:lnTo>
                  <a:lnTo>
                    <a:pt x="184640" y="232717"/>
                  </a:lnTo>
                  <a:lnTo>
                    <a:pt x="181810" y="245246"/>
                  </a:lnTo>
                  <a:lnTo>
                    <a:pt x="177907" y="258223"/>
                  </a:lnTo>
                  <a:lnTo>
                    <a:pt x="168933" y="285957"/>
                  </a:lnTo>
                  <a:lnTo>
                    <a:pt x="165803" y="292238"/>
                  </a:lnTo>
                  <a:lnTo>
                    <a:pt x="162129" y="298013"/>
                  </a:lnTo>
                  <a:lnTo>
                    <a:pt x="158092" y="303450"/>
                  </a:lnTo>
                  <a:lnTo>
                    <a:pt x="153813" y="308662"/>
                  </a:lnTo>
                  <a:lnTo>
                    <a:pt x="149374" y="313725"/>
                  </a:lnTo>
                  <a:lnTo>
                    <a:pt x="144826" y="318687"/>
                  </a:lnTo>
                  <a:lnTo>
                    <a:pt x="140207" y="324377"/>
                  </a:lnTo>
                  <a:lnTo>
                    <a:pt x="135540" y="330551"/>
                  </a:lnTo>
                  <a:lnTo>
                    <a:pt x="130841" y="337049"/>
                  </a:lnTo>
                  <a:lnTo>
                    <a:pt x="126915" y="342174"/>
                  </a:lnTo>
                  <a:lnTo>
                    <a:pt x="123504" y="346385"/>
                  </a:lnTo>
                  <a:lnTo>
                    <a:pt x="120436" y="349986"/>
                  </a:lnTo>
                  <a:lnTo>
                    <a:pt x="116803" y="353974"/>
                  </a:lnTo>
                  <a:lnTo>
                    <a:pt x="108533" y="362638"/>
                  </a:lnTo>
                  <a:lnTo>
                    <a:pt x="104105" y="366377"/>
                  </a:lnTo>
                  <a:lnTo>
                    <a:pt x="99566" y="369664"/>
                  </a:lnTo>
                  <a:lnTo>
                    <a:pt x="94952" y="372649"/>
                  </a:lnTo>
                  <a:lnTo>
                    <a:pt x="90289" y="375433"/>
                  </a:lnTo>
                  <a:lnTo>
                    <a:pt x="85593" y="378082"/>
                  </a:lnTo>
                  <a:lnTo>
                    <a:pt x="80874" y="380642"/>
                  </a:lnTo>
                  <a:lnTo>
                    <a:pt x="76935" y="383143"/>
                  </a:lnTo>
                  <a:lnTo>
                    <a:pt x="73515" y="385603"/>
                  </a:lnTo>
                  <a:lnTo>
                    <a:pt x="70441" y="388038"/>
                  </a:lnTo>
                  <a:lnTo>
                    <a:pt x="64909" y="392859"/>
                  </a:lnTo>
                  <a:lnTo>
                    <a:pt x="62323" y="395256"/>
                  </a:lnTo>
                  <a:lnTo>
                    <a:pt x="59805" y="396854"/>
                  </a:lnTo>
                  <a:lnTo>
                    <a:pt x="54890" y="398629"/>
                  </a:lnTo>
                  <a:lnTo>
                    <a:pt x="53262" y="399897"/>
                  </a:lnTo>
                  <a:lnTo>
                    <a:pt x="52177" y="401535"/>
                  </a:lnTo>
                  <a:lnTo>
                    <a:pt x="50006" y="4071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80"/>
            <p:cNvSpPr/>
            <p:nvPr/>
          </p:nvSpPr>
          <p:spPr>
            <a:xfrm>
              <a:off x="3629025" y="3393281"/>
              <a:ext cx="121444" cy="21432"/>
            </a:xfrm>
            <a:custGeom>
              <a:avLst/>
              <a:gdLst/>
              <a:ahLst/>
              <a:cxnLst/>
              <a:rect l="0" t="0" r="0" b="0"/>
              <a:pathLst>
                <a:path w="121444" h="21432">
                  <a:moveTo>
                    <a:pt x="0" y="21431"/>
                  </a:moveTo>
                  <a:lnTo>
                    <a:pt x="0" y="15280"/>
                  </a:lnTo>
                  <a:lnTo>
                    <a:pt x="793" y="14949"/>
                  </a:lnTo>
                  <a:lnTo>
                    <a:pt x="3792" y="14581"/>
                  </a:lnTo>
                  <a:lnTo>
                    <a:pt x="7275" y="14345"/>
                  </a:lnTo>
                  <a:lnTo>
                    <a:pt x="16999" y="14295"/>
                  </a:lnTo>
                  <a:lnTo>
                    <a:pt x="20064" y="13499"/>
                  </a:lnTo>
                  <a:lnTo>
                    <a:pt x="23695" y="12174"/>
                  </a:lnTo>
                  <a:lnTo>
                    <a:pt x="27702" y="10498"/>
                  </a:lnTo>
                  <a:lnTo>
                    <a:pt x="31962" y="9379"/>
                  </a:lnTo>
                  <a:lnTo>
                    <a:pt x="36389" y="8634"/>
                  </a:lnTo>
                  <a:lnTo>
                    <a:pt x="40928" y="8137"/>
                  </a:lnTo>
                  <a:lnTo>
                    <a:pt x="44748" y="7806"/>
                  </a:lnTo>
                  <a:lnTo>
                    <a:pt x="48088" y="7585"/>
                  </a:lnTo>
                  <a:lnTo>
                    <a:pt x="51108" y="7438"/>
                  </a:lnTo>
                  <a:lnTo>
                    <a:pt x="58698" y="7274"/>
                  </a:lnTo>
                  <a:lnTo>
                    <a:pt x="76505" y="7169"/>
                  </a:lnTo>
                  <a:lnTo>
                    <a:pt x="80373" y="6367"/>
                  </a:lnTo>
                  <a:lnTo>
                    <a:pt x="83744" y="5038"/>
                  </a:lnTo>
                  <a:lnTo>
                    <a:pt x="86785" y="3359"/>
                  </a:lnTo>
                  <a:lnTo>
                    <a:pt x="89607" y="2239"/>
                  </a:lnTo>
                  <a:lnTo>
                    <a:pt x="92281" y="1493"/>
                  </a:lnTo>
                  <a:lnTo>
                    <a:pt x="94858" y="995"/>
                  </a:lnTo>
                  <a:lnTo>
                    <a:pt x="98164" y="663"/>
                  </a:lnTo>
                  <a:lnTo>
                    <a:pt x="101955" y="442"/>
                  </a:lnTo>
                  <a:lnTo>
                    <a:pt x="111861" y="87"/>
                  </a:lnTo>
                  <a:lnTo>
                    <a:pt x="12144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81"/>
            <p:cNvSpPr/>
            <p:nvPr/>
          </p:nvSpPr>
          <p:spPr>
            <a:xfrm>
              <a:off x="3607593" y="3457577"/>
              <a:ext cx="135733" cy="7142"/>
            </a:xfrm>
            <a:custGeom>
              <a:avLst/>
              <a:gdLst/>
              <a:ahLst/>
              <a:cxnLst/>
              <a:rect l="0" t="0" r="0" b="0"/>
              <a:pathLst>
                <a:path w="135733" h="7142">
                  <a:moveTo>
                    <a:pt x="0" y="7141"/>
                  </a:moveTo>
                  <a:lnTo>
                    <a:pt x="3793" y="3349"/>
                  </a:lnTo>
                  <a:lnTo>
                    <a:pt x="6497" y="2232"/>
                  </a:lnTo>
                  <a:lnTo>
                    <a:pt x="9888" y="1487"/>
                  </a:lnTo>
                  <a:lnTo>
                    <a:pt x="13735" y="990"/>
                  </a:lnTo>
                  <a:lnTo>
                    <a:pt x="17888" y="659"/>
                  </a:lnTo>
                  <a:lnTo>
                    <a:pt x="22245" y="439"/>
                  </a:lnTo>
                  <a:lnTo>
                    <a:pt x="31318" y="194"/>
                  </a:lnTo>
                  <a:lnTo>
                    <a:pt x="96349" y="0"/>
                  </a:lnTo>
                  <a:lnTo>
                    <a:pt x="102332" y="793"/>
                  </a:lnTo>
                  <a:lnTo>
                    <a:pt x="108703" y="2115"/>
                  </a:lnTo>
                  <a:lnTo>
                    <a:pt x="115332" y="3791"/>
                  </a:lnTo>
                  <a:lnTo>
                    <a:pt x="120544" y="4908"/>
                  </a:lnTo>
                  <a:lnTo>
                    <a:pt x="124813" y="5652"/>
                  </a:lnTo>
                  <a:lnTo>
                    <a:pt x="135732" y="71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82"/>
            <p:cNvSpPr/>
            <p:nvPr/>
          </p:nvSpPr>
          <p:spPr>
            <a:xfrm>
              <a:off x="3893343" y="3264720"/>
              <a:ext cx="319948" cy="264267"/>
            </a:xfrm>
            <a:custGeom>
              <a:avLst/>
              <a:gdLst/>
              <a:ahLst/>
              <a:cxnLst/>
              <a:rect l="0" t="0" r="0" b="0"/>
              <a:pathLst>
                <a:path w="319948" h="264267">
                  <a:moveTo>
                    <a:pt x="0" y="14261"/>
                  </a:moveTo>
                  <a:lnTo>
                    <a:pt x="0" y="10468"/>
                  </a:lnTo>
                  <a:lnTo>
                    <a:pt x="794" y="9351"/>
                  </a:lnTo>
                  <a:lnTo>
                    <a:pt x="2117" y="8607"/>
                  </a:lnTo>
                  <a:lnTo>
                    <a:pt x="8070" y="6519"/>
                  </a:lnTo>
                  <a:lnTo>
                    <a:pt x="14435" y="3412"/>
                  </a:lnTo>
                  <a:lnTo>
                    <a:pt x="22555" y="1501"/>
                  </a:lnTo>
                  <a:lnTo>
                    <a:pt x="31456" y="653"/>
                  </a:lnTo>
                  <a:lnTo>
                    <a:pt x="40704" y="275"/>
                  </a:lnTo>
                  <a:lnTo>
                    <a:pt x="58627" y="63"/>
                  </a:lnTo>
                  <a:lnTo>
                    <a:pt x="82811" y="0"/>
                  </a:lnTo>
                  <a:lnTo>
                    <a:pt x="90926" y="785"/>
                  </a:lnTo>
                  <a:lnTo>
                    <a:pt x="98718" y="2102"/>
                  </a:lnTo>
                  <a:lnTo>
                    <a:pt x="106293" y="3774"/>
                  </a:lnTo>
                  <a:lnTo>
                    <a:pt x="113725" y="5682"/>
                  </a:lnTo>
                  <a:lnTo>
                    <a:pt x="121060" y="7748"/>
                  </a:lnTo>
                  <a:lnTo>
                    <a:pt x="135561" y="12160"/>
                  </a:lnTo>
                  <a:lnTo>
                    <a:pt x="149943" y="16766"/>
                  </a:lnTo>
                  <a:lnTo>
                    <a:pt x="156319" y="19106"/>
                  </a:lnTo>
                  <a:lnTo>
                    <a:pt x="162156" y="21460"/>
                  </a:lnTo>
                  <a:lnTo>
                    <a:pt x="167635" y="23823"/>
                  </a:lnTo>
                  <a:lnTo>
                    <a:pt x="177957" y="28565"/>
                  </a:lnTo>
                  <a:lnTo>
                    <a:pt x="197518" y="38077"/>
                  </a:lnTo>
                  <a:lnTo>
                    <a:pt x="200735" y="41251"/>
                  </a:lnTo>
                  <a:lnTo>
                    <a:pt x="202880" y="44954"/>
                  </a:lnTo>
                  <a:lnTo>
                    <a:pt x="205263" y="52508"/>
                  </a:lnTo>
                  <a:lnTo>
                    <a:pt x="206322" y="58512"/>
                  </a:lnTo>
                  <a:lnTo>
                    <a:pt x="206918" y="66354"/>
                  </a:lnTo>
                  <a:lnTo>
                    <a:pt x="204941" y="73397"/>
                  </a:lnTo>
                  <a:lnTo>
                    <a:pt x="203303" y="77497"/>
                  </a:lnTo>
                  <a:lnTo>
                    <a:pt x="200623" y="81025"/>
                  </a:lnTo>
                  <a:lnTo>
                    <a:pt x="193411" y="87061"/>
                  </a:lnTo>
                  <a:lnTo>
                    <a:pt x="184915" y="92389"/>
                  </a:lnTo>
                  <a:lnTo>
                    <a:pt x="175847" y="97403"/>
                  </a:lnTo>
                  <a:lnTo>
                    <a:pt x="166525" y="102278"/>
                  </a:lnTo>
                  <a:lnTo>
                    <a:pt x="161023" y="104689"/>
                  </a:lnTo>
                  <a:lnTo>
                    <a:pt x="154974" y="107090"/>
                  </a:lnTo>
                  <a:lnTo>
                    <a:pt x="148560" y="109484"/>
                  </a:lnTo>
                  <a:lnTo>
                    <a:pt x="142696" y="111875"/>
                  </a:lnTo>
                  <a:lnTo>
                    <a:pt x="137200" y="114262"/>
                  </a:lnTo>
                  <a:lnTo>
                    <a:pt x="131948" y="116647"/>
                  </a:lnTo>
                  <a:lnTo>
                    <a:pt x="126859" y="118237"/>
                  </a:lnTo>
                  <a:lnTo>
                    <a:pt x="116971" y="120004"/>
                  </a:lnTo>
                  <a:lnTo>
                    <a:pt x="109402" y="120789"/>
                  </a:lnTo>
                  <a:lnTo>
                    <a:pt x="100678" y="121231"/>
                  </a:lnTo>
                  <a:lnTo>
                    <a:pt x="93066" y="121362"/>
                  </a:lnTo>
                  <a:lnTo>
                    <a:pt x="86155" y="121414"/>
                  </a:lnTo>
                  <a:lnTo>
                    <a:pt x="167357" y="121417"/>
                  </a:lnTo>
                  <a:lnTo>
                    <a:pt x="176659" y="122211"/>
                  </a:lnTo>
                  <a:lnTo>
                    <a:pt x="186035" y="123534"/>
                  </a:lnTo>
                  <a:lnTo>
                    <a:pt x="195462" y="125209"/>
                  </a:lnTo>
                  <a:lnTo>
                    <a:pt x="204127" y="127120"/>
                  </a:lnTo>
                  <a:lnTo>
                    <a:pt x="212284" y="129188"/>
                  </a:lnTo>
                  <a:lnTo>
                    <a:pt x="228493" y="133602"/>
                  </a:lnTo>
                  <a:lnTo>
                    <a:pt x="246279" y="138209"/>
                  </a:lnTo>
                  <a:lnTo>
                    <a:pt x="254674" y="141343"/>
                  </a:lnTo>
                  <a:lnTo>
                    <a:pt x="262652" y="145020"/>
                  </a:lnTo>
                  <a:lnTo>
                    <a:pt x="270351" y="149058"/>
                  </a:lnTo>
                  <a:lnTo>
                    <a:pt x="276278" y="152545"/>
                  </a:lnTo>
                  <a:lnTo>
                    <a:pt x="284980" y="158535"/>
                  </a:lnTo>
                  <a:lnTo>
                    <a:pt x="293610" y="165960"/>
                  </a:lnTo>
                  <a:lnTo>
                    <a:pt x="301943" y="173758"/>
                  </a:lnTo>
                  <a:lnTo>
                    <a:pt x="308293" y="179869"/>
                  </a:lnTo>
                  <a:lnTo>
                    <a:pt x="313761" y="187348"/>
                  </a:lnTo>
                  <a:lnTo>
                    <a:pt x="316331" y="191565"/>
                  </a:lnTo>
                  <a:lnTo>
                    <a:pt x="318043" y="195963"/>
                  </a:lnTo>
                  <a:lnTo>
                    <a:pt x="319185" y="200483"/>
                  </a:lnTo>
                  <a:lnTo>
                    <a:pt x="319947" y="205084"/>
                  </a:lnTo>
                  <a:lnTo>
                    <a:pt x="319661" y="208945"/>
                  </a:lnTo>
                  <a:lnTo>
                    <a:pt x="318676" y="212313"/>
                  </a:lnTo>
                  <a:lnTo>
                    <a:pt x="313498" y="222962"/>
                  </a:lnTo>
                  <a:lnTo>
                    <a:pt x="311392" y="227213"/>
                  </a:lnTo>
                  <a:lnTo>
                    <a:pt x="308402" y="230842"/>
                  </a:lnTo>
                  <a:lnTo>
                    <a:pt x="300844" y="236990"/>
                  </a:lnTo>
                  <a:lnTo>
                    <a:pt x="292194" y="240251"/>
                  </a:lnTo>
                  <a:lnTo>
                    <a:pt x="282264" y="242495"/>
                  </a:lnTo>
                  <a:lnTo>
                    <a:pt x="276283" y="244204"/>
                  </a:lnTo>
                  <a:lnTo>
                    <a:pt x="269914" y="246138"/>
                  </a:lnTo>
                  <a:lnTo>
                    <a:pt x="264080" y="248221"/>
                  </a:lnTo>
                  <a:lnTo>
                    <a:pt x="258603" y="250403"/>
                  </a:lnTo>
                  <a:lnTo>
                    <a:pt x="253365" y="252651"/>
                  </a:lnTo>
                  <a:lnTo>
                    <a:pt x="247491" y="254150"/>
                  </a:lnTo>
                  <a:lnTo>
                    <a:pt x="241194" y="255150"/>
                  </a:lnTo>
                  <a:lnTo>
                    <a:pt x="234615" y="255816"/>
                  </a:lnTo>
                  <a:lnTo>
                    <a:pt x="227848" y="256260"/>
                  </a:lnTo>
                  <a:lnTo>
                    <a:pt x="220955" y="256556"/>
                  </a:lnTo>
                  <a:lnTo>
                    <a:pt x="206946" y="256885"/>
                  </a:lnTo>
                  <a:lnTo>
                    <a:pt x="192783" y="257031"/>
                  </a:lnTo>
                  <a:lnTo>
                    <a:pt x="186466" y="257864"/>
                  </a:lnTo>
                  <a:lnTo>
                    <a:pt x="180667" y="259213"/>
                  </a:lnTo>
                  <a:lnTo>
                    <a:pt x="175214" y="260906"/>
                  </a:lnTo>
                  <a:lnTo>
                    <a:pt x="169197" y="262035"/>
                  </a:lnTo>
                  <a:lnTo>
                    <a:pt x="162804" y="262787"/>
                  </a:lnTo>
                  <a:lnTo>
                    <a:pt x="156161" y="263289"/>
                  </a:lnTo>
                  <a:lnTo>
                    <a:pt x="150145" y="263623"/>
                  </a:lnTo>
                  <a:lnTo>
                    <a:pt x="139227" y="263995"/>
                  </a:lnTo>
                  <a:lnTo>
                    <a:pt x="116564" y="264253"/>
                  </a:lnTo>
                  <a:lnTo>
                    <a:pt x="113428" y="264266"/>
                  </a:lnTo>
                  <a:lnTo>
                    <a:pt x="105711" y="262164"/>
                  </a:lnTo>
                  <a:lnTo>
                    <a:pt x="92869" y="25714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83"/>
            <p:cNvSpPr/>
            <p:nvPr/>
          </p:nvSpPr>
          <p:spPr>
            <a:xfrm>
              <a:off x="4257675" y="3250501"/>
              <a:ext cx="398377" cy="335651"/>
            </a:xfrm>
            <a:custGeom>
              <a:avLst/>
              <a:gdLst/>
              <a:ahLst/>
              <a:cxnLst/>
              <a:rect l="0" t="0" r="0" b="0"/>
              <a:pathLst>
                <a:path w="398377" h="335651">
                  <a:moveTo>
                    <a:pt x="0" y="21336"/>
                  </a:moveTo>
                  <a:lnTo>
                    <a:pt x="3792" y="17544"/>
                  </a:lnTo>
                  <a:lnTo>
                    <a:pt x="5703" y="16427"/>
                  </a:lnTo>
                  <a:lnTo>
                    <a:pt x="12184" y="14060"/>
                  </a:lnTo>
                  <a:lnTo>
                    <a:pt x="16792" y="10694"/>
                  </a:lnTo>
                  <a:lnTo>
                    <a:pt x="19925" y="9479"/>
                  </a:lnTo>
                  <a:lnTo>
                    <a:pt x="32715" y="6975"/>
                  </a:lnTo>
                  <a:lnTo>
                    <a:pt x="44703" y="3577"/>
                  </a:lnTo>
                  <a:lnTo>
                    <a:pt x="55851" y="1536"/>
                  </a:lnTo>
                  <a:lnTo>
                    <a:pt x="67685" y="630"/>
                  </a:lnTo>
                  <a:lnTo>
                    <a:pt x="83528" y="227"/>
                  </a:lnTo>
                  <a:lnTo>
                    <a:pt x="110297" y="0"/>
                  </a:lnTo>
                  <a:lnTo>
                    <a:pt x="118775" y="762"/>
                  </a:lnTo>
                  <a:lnTo>
                    <a:pt x="126808" y="2064"/>
                  </a:lnTo>
                  <a:lnTo>
                    <a:pt x="134545" y="3725"/>
                  </a:lnTo>
                  <a:lnTo>
                    <a:pt x="142084" y="5627"/>
                  </a:lnTo>
                  <a:lnTo>
                    <a:pt x="149491" y="7688"/>
                  </a:lnTo>
                  <a:lnTo>
                    <a:pt x="164072" y="12095"/>
                  </a:lnTo>
                  <a:lnTo>
                    <a:pt x="199994" y="23755"/>
                  </a:lnTo>
                  <a:lnTo>
                    <a:pt x="212182" y="28496"/>
                  </a:lnTo>
                  <a:lnTo>
                    <a:pt x="222890" y="33250"/>
                  </a:lnTo>
                  <a:lnTo>
                    <a:pt x="232941" y="38008"/>
                  </a:lnTo>
                  <a:lnTo>
                    <a:pt x="236256" y="41182"/>
                  </a:lnTo>
                  <a:lnTo>
                    <a:pt x="238467" y="44885"/>
                  </a:lnTo>
                  <a:lnTo>
                    <a:pt x="241716" y="52440"/>
                  </a:lnTo>
                  <a:lnTo>
                    <a:pt x="245806" y="58443"/>
                  </a:lnTo>
                  <a:lnTo>
                    <a:pt x="246421" y="61949"/>
                  </a:lnTo>
                  <a:lnTo>
                    <a:pt x="244986" y="70078"/>
                  </a:lnTo>
                  <a:lnTo>
                    <a:pt x="243509" y="79787"/>
                  </a:lnTo>
                  <a:lnTo>
                    <a:pt x="241714" y="82528"/>
                  </a:lnTo>
                  <a:lnTo>
                    <a:pt x="235487" y="87691"/>
                  </a:lnTo>
                  <a:lnTo>
                    <a:pt x="223056" y="95060"/>
                  </a:lnTo>
                  <a:lnTo>
                    <a:pt x="211848" y="99875"/>
                  </a:lnTo>
                  <a:lnTo>
                    <a:pt x="205525" y="102271"/>
                  </a:lnTo>
                  <a:lnTo>
                    <a:pt x="192151" y="107049"/>
                  </a:lnTo>
                  <a:lnTo>
                    <a:pt x="164162" y="116584"/>
                  </a:lnTo>
                  <a:lnTo>
                    <a:pt x="152071" y="119231"/>
                  </a:lnTo>
                  <a:lnTo>
                    <a:pt x="140612" y="121201"/>
                  </a:lnTo>
                  <a:lnTo>
                    <a:pt x="134222" y="122838"/>
                  </a:lnTo>
                  <a:lnTo>
                    <a:pt x="127582" y="124722"/>
                  </a:lnTo>
                  <a:lnTo>
                    <a:pt x="115970" y="126817"/>
                  </a:lnTo>
                  <a:lnTo>
                    <a:pt x="106310" y="127747"/>
                  </a:lnTo>
                  <a:lnTo>
                    <a:pt x="94795" y="128394"/>
                  </a:lnTo>
                  <a:lnTo>
                    <a:pt x="86887" y="128484"/>
                  </a:lnTo>
                  <a:lnTo>
                    <a:pt x="129469" y="128492"/>
                  </a:lnTo>
                  <a:lnTo>
                    <a:pt x="137112" y="129286"/>
                  </a:lnTo>
                  <a:lnTo>
                    <a:pt x="145383" y="130609"/>
                  </a:lnTo>
                  <a:lnTo>
                    <a:pt x="185262" y="138435"/>
                  </a:lnTo>
                  <a:lnTo>
                    <a:pt x="196533" y="141471"/>
                  </a:lnTo>
                  <a:lnTo>
                    <a:pt x="208016" y="145082"/>
                  </a:lnTo>
                  <a:lnTo>
                    <a:pt x="219639" y="149077"/>
                  </a:lnTo>
                  <a:lnTo>
                    <a:pt x="243138" y="157750"/>
                  </a:lnTo>
                  <a:lnTo>
                    <a:pt x="290562" y="176252"/>
                  </a:lnTo>
                  <a:lnTo>
                    <a:pt x="301658" y="180970"/>
                  </a:lnTo>
                  <a:lnTo>
                    <a:pt x="322453" y="190445"/>
                  </a:lnTo>
                  <a:lnTo>
                    <a:pt x="331650" y="195988"/>
                  </a:lnTo>
                  <a:lnTo>
                    <a:pt x="340162" y="202064"/>
                  </a:lnTo>
                  <a:lnTo>
                    <a:pt x="348219" y="208496"/>
                  </a:lnTo>
                  <a:lnTo>
                    <a:pt x="355970" y="214372"/>
                  </a:lnTo>
                  <a:lnTo>
                    <a:pt x="370934" y="225134"/>
                  </a:lnTo>
                  <a:lnTo>
                    <a:pt x="376671" y="231020"/>
                  </a:lnTo>
                  <a:lnTo>
                    <a:pt x="381289" y="237326"/>
                  </a:lnTo>
                  <a:lnTo>
                    <a:pt x="385161" y="243910"/>
                  </a:lnTo>
                  <a:lnTo>
                    <a:pt x="391580" y="255460"/>
                  </a:lnTo>
                  <a:lnTo>
                    <a:pt x="396285" y="265885"/>
                  </a:lnTo>
                  <a:lnTo>
                    <a:pt x="398376" y="275810"/>
                  </a:lnTo>
                  <a:lnTo>
                    <a:pt x="397189" y="285513"/>
                  </a:lnTo>
                  <a:lnTo>
                    <a:pt x="394016" y="294323"/>
                  </a:lnTo>
                  <a:lnTo>
                    <a:pt x="389959" y="300884"/>
                  </a:lnTo>
                  <a:lnTo>
                    <a:pt x="383394" y="306447"/>
                  </a:lnTo>
                  <a:lnTo>
                    <a:pt x="375185" y="311564"/>
                  </a:lnTo>
                  <a:lnTo>
                    <a:pt x="366245" y="316485"/>
                  </a:lnTo>
                  <a:lnTo>
                    <a:pt x="354863" y="321317"/>
                  </a:lnTo>
                  <a:lnTo>
                    <a:pt x="348494" y="323717"/>
                  </a:lnTo>
                  <a:lnTo>
                    <a:pt x="341072" y="326111"/>
                  </a:lnTo>
                  <a:lnTo>
                    <a:pt x="332950" y="328501"/>
                  </a:lnTo>
                  <a:lnTo>
                    <a:pt x="324361" y="330888"/>
                  </a:lnTo>
                  <a:lnTo>
                    <a:pt x="316253" y="332479"/>
                  </a:lnTo>
                  <a:lnTo>
                    <a:pt x="308466" y="333539"/>
                  </a:lnTo>
                  <a:lnTo>
                    <a:pt x="300894" y="334246"/>
                  </a:lnTo>
                  <a:lnTo>
                    <a:pt x="292671" y="334718"/>
                  </a:lnTo>
                  <a:lnTo>
                    <a:pt x="275068" y="335242"/>
                  </a:lnTo>
                  <a:lnTo>
                    <a:pt x="234101" y="335606"/>
                  </a:lnTo>
                  <a:lnTo>
                    <a:pt x="197319" y="335650"/>
                  </a:lnTo>
                  <a:lnTo>
                    <a:pt x="187902" y="334860"/>
                  </a:lnTo>
                  <a:lnTo>
                    <a:pt x="178449" y="333539"/>
                  </a:lnTo>
                  <a:lnTo>
                    <a:pt x="168972" y="331865"/>
                  </a:lnTo>
                  <a:lnTo>
                    <a:pt x="161066" y="330749"/>
                  </a:lnTo>
                  <a:lnTo>
                    <a:pt x="154209" y="330006"/>
                  </a:lnTo>
                  <a:lnTo>
                    <a:pt x="142356" y="329178"/>
                  </a:lnTo>
                  <a:lnTo>
                    <a:pt x="121443" y="32851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84"/>
            <p:cNvSpPr/>
            <p:nvPr/>
          </p:nvSpPr>
          <p:spPr>
            <a:xfrm>
              <a:off x="1793168" y="3500527"/>
              <a:ext cx="185651" cy="135642"/>
            </a:xfrm>
            <a:custGeom>
              <a:avLst/>
              <a:gdLst/>
              <a:ahLst/>
              <a:cxnLst/>
              <a:rect l="0" t="0" r="0" b="0"/>
              <a:pathLst>
                <a:path w="185651" h="135642">
                  <a:moveTo>
                    <a:pt x="7057" y="71348"/>
                  </a:moveTo>
                  <a:lnTo>
                    <a:pt x="3264" y="71348"/>
                  </a:lnTo>
                  <a:lnTo>
                    <a:pt x="2147" y="70554"/>
                  </a:lnTo>
                  <a:lnTo>
                    <a:pt x="1402" y="69231"/>
                  </a:lnTo>
                  <a:lnTo>
                    <a:pt x="0" y="64498"/>
                  </a:lnTo>
                  <a:lnTo>
                    <a:pt x="3731" y="60499"/>
                  </a:lnTo>
                  <a:lnTo>
                    <a:pt x="6071" y="58079"/>
                  </a:lnTo>
                  <a:lnTo>
                    <a:pt x="6619" y="55396"/>
                  </a:lnTo>
                  <a:lnTo>
                    <a:pt x="6862" y="51558"/>
                  </a:lnTo>
                  <a:lnTo>
                    <a:pt x="6970" y="47206"/>
                  </a:lnTo>
                  <a:lnTo>
                    <a:pt x="7793" y="44935"/>
                  </a:lnTo>
                  <a:lnTo>
                    <a:pt x="9135" y="42626"/>
                  </a:lnTo>
                  <a:lnTo>
                    <a:pt x="10823" y="40294"/>
                  </a:lnTo>
                  <a:lnTo>
                    <a:pt x="12743" y="37945"/>
                  </a:lnTo>
                  <a:lnTo>
                    <a:pt x="14816" y="35586"/>
                  </a:lnTo>
                  <a:lnTo>
                    <a:pt x="16992" y="33219"/>
                  </a:lnTo>
                  <a:lnTo>
                    <a:pt x="19237" y="31641"/>
                  </a:lnTo>
                  <a:lnTo>
                    <a:pt x="23847" y="29888"/>
                  </a:lnTo>
                  <a:lnTo>
                    <a:pt x="28542" y="26992"/>
                  </a:lnTo>
                  <a:lnTo>
                    <a:pt x="34068" y="23059"/>
                  </a:lnTo>
                  <a:lnTo>
                    <a:pt x="37764" y="20899"/>
                  </a:lnTo>
                  <a:lnTo>
                    <a:pt x="41816" y="18665"/>
                  </a:lnTo>
                  <a:lnTo>
                    <a:pt x="45311" y="16382"/>
                  </a:lnTo>
                  <a:lnTo>
                    <a:pt x="48434" y="14067"/>
                  </a:lnTo>
                  <a:lnTo>
                    <a:pt x="51310" y="11729"/>
                  </a:lnTo>
                  <a:lnTo>
                    <a:pt x="56623" y="9132"/>
                  </a:lnTo>
                  <a:lnTo>
                    <a:pt x="62423" y="7977"/>
                  </a:lnTo>
                  <a:lnTo>
                    <a:pt x="66193" y="7669"/>
                  </a:lnTo>
                  <a:lnTo>
                    <a:pt x="70293" y="7464"/>
                  </a:lnTo>
                  <a:lnTo>
                    <a:pt x="73820" y="6534"/>
                  </a:lnTo>
                  <a:lnTo>
                    <a:pt x="76966" y="5120"/>
                  </a:lnTo>
                  <a:lnTo>
                    <a:pt x="82577" y="2225"/>
                  </a:lnTo>
                  <a:lnTo>
                    <a:pt x="87717" y="939"/>
                  </a:lnTo>
                  <a:lnTo>
                    <a:pt x="92647" y="367"/>
                  </a:lnTo>
                  <a:lnTo>
                    <a:pt x="97484" y="113"/>
                  </a:lnTo>
                  <a:lnTo>
                    <a:pt x="102280" y="0"/>
                  </a:lnTo>
                  <a:lnTo>
                    <a:pt x="104670" y="764"/>
                  </a:lnTo>
                  <a:lnTo>
                    <a:pt x="109442" y="3729"/>
                  </a:lnTo>
                  <a:lnTo>
                    <a:pt x="114209" y="5576"/>
                  </a:lnTo>
                  <a:lnTo>
                    <a:pt x="116592" y="6069"/>
                  </a:lnTo>
                  <a:lnTo>
                    <a:pt x="118180" y="7191"/>
                  </a:lnTo>
                  <a:lnTo>
                    <a:pt x="119239" y="8733"/>
                  </a:lnTo>
                  <a:lnTo>
                    <a:pt x="119945" y="10554"/>
                  </a:lnTo>
                  <a:lnTo>
                    <a:pt x="121209" y="11769"/>
                  </a:lnTo>
                  <a:lnTo>
                    <a:pt x="122846" y="12578"/>
                  </a:lnTo>
                  <a:lnTo>
                    <a:pt x="124731" y="13118"/>
                  </a:lnTo>
                  <a:lnTo>
                    <a:pt x="125987" y="14272"/>
                  </a:lnTo>
                  <a:lnTo>
                    <a:pt x="126825" y="15835"/>
                  </a:lnTo>
                  <a:lnTo>
                    <a:pt x="127756" y="19687"/>
                  </a:lnTo>
                  <a:lnTo>
                    <a:pt x="128004" y="21826"/>
                  </a:lnTo>
                  <a:lnTo>
                    <a:pt x="128169" y="24046"/>
                  </a:lnTo>
                  <a:lnTo>
                    <a:pt x="128280" y="27113"/>
                  </a:lnTo>
                  <a:lnTo>
                    <a:pt x="128402" y="34754"/>
                  </a:lnTo>
                  <a:lnTo>
                    <a:pt x="127641" y="38221"/>
                  </a:lnTo>
                  <a:lnTo>
                    <a:pt x="126340" y="41326"/>
                  </a:lnTo>
                  <a:lnTo>
                    <a:pt x="124679" y="44189"/>
                  </a:lnTo>
                  <a:lnTo>
                    <a:pt x="122778" y="46892"/>
                  </a:lnTo>
                  <a:lnTo>
                    <a:pt x="120716" y="49488"/>
                  </a:lnTo>
                  <a:lnTo>
                    <a:pt x="118549" y="52012"/>
                  </a:lnTo>
                  <a:lnTo>
                    <a:pt x="116310" y="54488"/>
                  </a:lnTo>
                  <a:lnTo>
                    <a:pt x="111705" y="59356"/>
                  </a:lnTo>
                  <a:lnTo>
                    <a:pt x="109366" y="62560"/>
                  </a:lnTo>
                  <a:lnTo>
                    <a:pt x="107013" y="66283"/>
                  </a:lnTo>
                  <a:lnTo>
                    <a:pt x="104650" y="70352"/>
                  </a:lnTo>
                  <a:lnTo>
                    <a:pt x="102282" y="73859"/>
                  </a:lnTo>
                  <a:lnTo>
                    <a:pt x="99909" y="76991"/>
                  </a:lnTo>
                  <a:lnTo>
                    <a:pt x="97533" y="79872"/>
                  </a:lnTo>
                  <a:lnTo>
                    <a:pt x="94362" y="82587"/>
                  </a:lnTo>
                  <a:lnTo>
                    <a:pt x="90660" y="85190"/>
                  </a:lnTo>
                  <a:lnTo>
                    <a:pt x="86605" y="87720"/>
                  </a:lnTo>
                  <a:lnTo>
                    <a:pt x="83107" y="90200"/>
                  </a:lnTo>
                  <a:lnTo>
                    <a:pt x="79982" y="92647"/>
                  </a:lnTo>
                  <a:lnTo>
                    <a:pt x="77105" y="95072"/>
                  </a:lnTo>
                  <a:lnTo>
                    <a:pt x="74393" y="97483"/>
                  </a:lnTo>
                  <a:lnTo>
                    <a:pt x="69263" y="102278"/>
                  </a:lnTo>
                  <a:lnTo>
                    <a:pt x="61912" y="109440"/>
                  </a:lnTo>
                  <a:lnTo>
                    <a:pt x="60296" y="111824"/>
                  </a:lnTo>
                  <a:lnTo>
                    <a:pt x="59218" y="114207"/>
                  </a:lnTo>
                  <a:lnTo>
                    <a:pt x="58500" y="116589"/>
                  </a:lnTo>
                  <a:lnTo>
                    <a:pt x="57227" y="118971"/>
                  </a:lnTo>
                  <a:lnTo>
                    <a:pt x="55585" y="121353"/>
                  </a:lnTo>
                  <a:lnTo>
                    <a:pt x="53696" y="123734"/>
                  </a:lnTo>
                  <a:lnTo>
                    <a:pt x="51644" y="125322"/>
                  </a:lnTo>
                  <a:lnTo>
                    <a:pt x="49481" y="126381"/>
                  </a:lnTo>
                  <a:lnTo>
                    <a:pt x="44100" y="128079"/>
                  </a:lnTo>
                  <a:lnTo>
                    <a:pt x="43658" y="129013"/>
                  </a:lnTo>
                  <a:lnTo>
                    <a:pt x="43168" y="132166"/>
                  </a:lnTo>
                  <a:lnTo>
                    <a:pt x="42892" y="134611"/>
                  </a:lnTo>
                  <a:lnTo>
                    <a:pt x="43647" y="134955"/>
                  </a:lnTo>
                  <a:lnTo>
                    <a:pt x="48936" y="135551"/>
                  </a:lnTo>
                  <a:lnTo>
                    <a:pt x="53420" y="135615"/>
                  </a:lnTo>
                  <a:lnTo>
                    <a:pt x="66686" y="135639"/>
                  </a:lnTo>
                  <a:lnTo>
                    <a:pt x="69828" y="134846"/>
                  </a:lnTo>
                  <a:lnTo>
                    <a:pt x="73511" y="133524"/>
                  </a:lnTo>
                  <a:lnTo>
                    <a:pt x="77553" y="131848"/>
                  </a:lnTo>
                  <a:lnTo>
                    <a:pt x="81835" y="130731"/>
                  </a:lnTo>
                  <a:lnTo>
                    <a:pt x="86278" y="129987"/>
                  </a:lnTo>
                  <a:lnTo>
                    <a:pt x="90827" y="129490"/>
                  </a:lnTo>
                  <a:lnTo>
                    <a:pt x="96241" y="129159"/>
                  </a:lnTo>
                  <a:lnTo>
                    <a:pt x="108607" y="128792"/>
                  </a:lnTo>
                  <a:lnTo>
                    <a:pt x="135219" y="128536"/>
                  </a:lnTo>
                  <a:lnTo>
                    <a:pt x="171315" y="128500"/>
                  </a:lnTo>
                  <a:lnTo>
                    <a:pt x="174506" y="129293"/>
                  </a:lnTo>
                  <a:lnTo>
                    <a:pt x="177427" y="130615"/>
                  </a:lnTo>
                  <a:lnTo>
                    <a:pt x="185650" y="13564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85"/>
            <p:cNvSpPr/>
            <p:nvPr/>
          </p:nvSpPr>
          <p:spPr>
            <a:xfrm>
              <a:off x="700508" y="3200400"/>
              <a:ext cx="271043" cy="600038"/>
            </a:xfrm>
            <a:custGeom>
              <a:avLst/>
              <a:gdLst/>
              <a:ahLst/>
              <a:cxnLst/>
              <a:rect l="0" t="0" r="0" b="0"/>
              <a:pathLst>
                <a:path w="271043" h="600038">
                  <a:moveTo>
                    <a:pt x="271042" y="0"/>
                  </a:moveTo>
                  <a:lnTo>
                    <a:pt x="256607" y="0"/>
                  </a:lnTo>
                  <a:lnTo>
                    <a:pt x="253481" y="793"/>
                  </a:lnTo>
                  <a:lnTo>
                    <a:pt x="245289" y="4909"/>
                  </a:lnTo>
                  <a:lnTo>
                    <a:pt x="237041" y="7275"/>
                  </a:lnTo>
                  <a:lnTo>
                    <a:pt x="229207" y="10641"/>
                  </a:lnTo>
                  <a:lnTo>
                    <a:pt x="222551" y="14783"/>
                  </a:lnTo>
                  <a:lnTo>
                    <a:pt x="219664" y="16999"/>
                  </a:lnTo>
                  <a:lnTo>
                    <a:pt x="215359" y="19270"/>
                  </a:lnTo>
                  <a:lnTo>
                    <a:pt x="210107" y="21578"/>
                  </a:lnTo>
                  <a:lnTo>
                    <a:pt x="204225" y="23910"/>
                  </a:lnTo>
                  <a:lnTo>
                    <a:pt x="198716" y="27052"/>
                  </a:lnTo>
                  <a:lnTo>
                    <a:pt x="193456" y="30735"/>
                  </a:lnTo>
                  <a:lnTo>
                    <a:pt x="188361" y="34777"/>
                  </a:lnTo>
                  <a:lnTo>
                    <a:pt x="183378" y="39060"/>
                  </a:lnTo>
                  <a:lnTo>
                    <a:pt x="178468" y="43502"/>
                  </a:lnTo>
                  <a:lnTo>
                    <a:pt x="173607" y="48051"/>
                  </a:lnTo>
                  <a:lnTo>
                    <a:pt x="168779" y="51878"/>
                  </a:lnTo>
                  <a:lnTo>
                    <a:pt x="163973" y="55222"/>
                  </a:lnTo>
                  <a:lnTo>
                    <a:pt x="153605" y="61849"/>
                  </a:lnTo>
                  <a:lnTo>
                    <a:pt x="141060" y="70086"/>
                  </a:lnTo>
                  <a:lnTo>
                    <a:pt x="135175" y="74505"/>
                  </a:lnTo>
                  <a:lnTo>
                    <a:pt x="129664" y="79039"/>
                  </a:lnTo>
                  <a:lnTo>
                    <a:pt x="124402" y="83649"/>
                  </a:lnTo>
                  <a:lnTo>
                    <a:pt x="119307" y="88310"/>
                  </a:lnTo>
                  <a:lnTo>
                    <a:pt x="109412" y="97721"/>
                  </a:lnTo>
                  <a:lnTo>
                    <a:pt x="104551" y="103247"/>
                  </a:lnTo>
                  <a:lnTo>
                    <a:pt x="99723" y="109313"/>
                  </a:lnTo>
                  <a:lnTo>
                    <a:pt x="94917" y="115737"/>
                  </a:lnTo>
                  <a:lnTo>
                    <a:pt x="89331" y="121608"/>
                  </a:lnTo>
                  <a:lnTo>
                    <a:pt x="83226" y="127110"/>
                  </a:lnTo>
                  <a:lnTo>
                    <a:pt x="76775" y="132365"/>
                  </a:lnTo>
                  <a:lnTo>
                    <a:pt x="70887" y="138249"/>
                  </a:lnTo>
                  <a:lnTo>
                    <a:pt x="65374" y="144553"/>
                  </a:lnTo>
                  <a:lnTo>
                    <a:pt x="60111" y="151138"/>
                  </a:lnTo>
                  <a:lnTo>
                    <a:pt x="52147" y="164803"/>
                  </a:lnTo>
                  <a:lnTo>
                    <a:pt x="45167" y="178815"/>
                  </a:lnTo>
                  <a:lnTo>
                    <a:pt x="36774" y="192979"/>
                  </a:lnTo>
                  <a:lnTo>
                    <a:pt x="29868" y="207212"/>
                  </a:lnTo>
                  <a:lnTo>
                    <a:pt x="24153" y="221475"/>
                  </a:lnTo>
                  <a:lnTo>
                    <a:pt x="18968" y="235752"/>
                  </a:lnTo>
                  <a:lnTo>
                    <a:pt x="4371" y="278607"/>
                  </a:lnTo>
                  <a:lnTo>
                    <a:pt x="1709" y="292894"/>
                  </a:lnTo>
                  <a:lnTo>
                    <a:pt x="526" y="307975"/>
                  </a:lnTo>
                  <a:lnTo>
                    <a:pt x="0" y="325261"/>
                  </a:lnTo>
                  <a:lnTo>
                    <a:pt x="1883" y="341410"/>
                  </a:lnTo>
                  <a:lnTo>
                    <a:pt x="5365" y="355731"/>
                  </a:lnTo>
                  <a:lnTo>
                    <a:pt x="11789" y="374306"/>
                  </a:lnTo>
                  <a:lnTo>
                    <a:pt x="21070" y="406106"/>
                  </a:lnTo>
                  <a:lnTo>
                    <a:pt x="25799" y="420204"/>
                  </a:lnTo>
                  <a:lnTo>
                    <a:pt x="33718" y="437860"/>
                  </a:lnTo>
                  <a:lnTo>
                    <a:pt x="41475" y="450985"/>
                  </a:lnTo>
                  <a:lnTo>
                    <a:pt x="50214" y="464756"/>
                  </a:lnTo>
                  <a:lnTo>
                    <a:pt x="58596" y="478814"/>
                  </a:lnTo>
                  <a:lnTo>
                    <a:pt x="64967" y="493000"/>
                  </a:lnTo>
                  <a:lnTo>
                    <a:pt x="72561" y="505126"/>
                  </a:lnTo>
                  <a:lnTo>
                    <a:pt x="80434" y="516600"/>
                  </a:lnTo>
                  <a:lnTo>
                    <a:pt x="86579" y="529637"/>
                  </a:lnTo>
                  <a:lnTo>
                    <a:pt x="90123" y="534860"/>
                  </a:lnTo>
                  <a:lnTo>
                    <a:pt x="98294" y="542780"/>
                  </a:lnTo>
                  <a:lnTo>
                    <a:pt x="102695" y="546797"/>
                  </a:lnTo>
                  <a:lnTo>
                    <a:pt x="111819" y="555494"/>
                  </a:lnTo>
                  <a:lnTo>
                    <a:pt x="119049" y="564650"/>
                  </a:lnTo>
                  <a:lnTo>
                    <a:pt x="122088" y="569315"/>
                  </a:lnTo>
                  <a:lnTo>
                    <a:pt x="129698" y="576614"/>
                  </a:lnTo>
                  <a:lnTo>
                    <a:pt x="137579" y="582504"/>
                  </a:lnTo>
                  <a:lnTo>
                    <a:pt x="143727" y="587767"/>
                  </a:lnTo>
                  <a:lnTo>
                    <a:pt x="145684" y="590282"/>
                  </a:lnTo>
                  <a:lnTo>
                    <a:pt x="147858" y="595193"/>
                  </a:lnTo>
                  <a:lnTo>
                    <a:pt x="149232" y="596820"/>
                  </a:lnTo>
                  <a:lnTo>
                    <a:pt x="150941" y="597905"/>
                  </a:lnTo>
                  <a:lnTo>
                    <a:pt x="156641" y="600037"/>
                  </a:lnTo>
                  <a:lnTo>
                    <a:pt x="156742" y="58578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86"/>
            <p:cNvSpPr/>
            <p:nvPr/>
          </p:nvSpPr>
          <p:spPr>
            <a:xfrm>
              <a:off x="287187" y="3336131"/>
              <a:ext cx="198464" cy="278207"/>
            </a:xfrm>
            <a:custGeom>
              <a:avLst/>
              <a:gdLst/>
              <a:ahLst/>
              <a:cxnLst/>
              <a:rect l="0" t="0" r="0" b="0"/>
              <a:pathLst>
                <a:path w="198464" h="278207">
                  <a:moveTo>
                    <a:pt x="127150" y="0"/>
                  </a:moveTo>
                  <a:lnTo>
                    <a:pt x="120032" y="0"/>
                  </a:lnTo>
                  <a:lnTo>
                    <a:pt x="120014" y="3792"/>
                  </a:lnTo>
                  <a:lnTo>
                    <a:pt x="118424" y="4909"/>
                  </a:lnTo>
                  <a:lnTo>
                    <a:pt x="112424" y="6151"/>
                  </a:lnTo>
                  <a:lnTo>
                    <a:pt x="110189" y="7275"/>
                  </a:lnTo>
                  <a:lnTo>
                    <a:pt x="108699" y="8819"/>
                  </a:lnTo>
                  <a:lnTo>
                    <a:pt x="106249" y="12651"/>
                  </a:lnTo>
                  <a:lnTo>
                    <a:pt x="102515" y="16999"/>
                  </a:lnTo>
                  <a:lnTo>
                    <a:pt x="99614" y="19271"/>
                  </a:lnTo>
                  <a:lnTo>
                    <a:pt x="96093" y="21578"/>
                  </a:lnTo>
                  <a:lnTo>
                    <a:pt x="92158" y="23910"/>
                  </a:lnTo>
                  <a:lnTo>
                    <a:pt x="89534" y="27053"/>
                  </a:lnTo>
                  <a:lnTo>
                    <a:pt x="87785" y="30735"/>
                  </a:lnTo>
                  <a:lnTo>
                    <a:pt x="85048" y="38266"/>
                  </a:lnTo>
                  <a:lnTo>
                    <a:pt x="81186" y="44259"/>
                  </a:lnTo>
                  <a:lnTo>
                    <a:pt x="76824" y="51685"/>
                  </a:lnTo>
                  <a:lnTo>
                    <a:pt x="72239" y="60277"/>
                  </a:lnTo>
                  <a:lnTo>
                    <a:pt x="67556" y="69388"/>
                  </a:lnTo>
                  <a:lnTo>
                    <a:pt x="62828" y="76612"/>
                  </a:lnTo>
                  <a:lnTo>
                    <a:pt x="58081" y="83262"/>
                  </a:lnTo>
                  <a:lnTo>
                    <a:pt x="53326" y="91509"/>
                  </a:lnTo>
                  <a:lnTo>
                    <a:pt x="51740" y="95931"/>
                  </a:lnTo>
                  <a:lnTo>
                    <a:pt x="50683" y="100466"/>
                  </a:lnTo>
                  <a:lnTo>
                    <a:pt x="49978" y="105077"/>
                  </a:lnTo>
                  <a:lnTo>
                    <a:pt x="47921" y="109739"/>
                  </a:lnTo>
                  <a:lnTo>
                    <a:pt x="44962" y="114435"/>
                  </a:lnTo>
                  <a:lnTo>
                    <a:pt x="41402" y="119152"/>
                  </a:lnTo>
                  <a:lnTo>
                    <a:pt x="39028" y="123884"/>
                  </a:lnTo>
                  <a:lnTo>
                    <a:pt x="37446" y="128627"/>
                  </a:lnTo>
                  <a:lnTo>
                    <a:pt x="36391" y="133376"/>
                  </a:lnTo>
                  <a:lnTo>
                    <a:pt x="34894" y="138130"/>
                  </a:lnTo>
                  <a:lnTo>
                    <a:pt x="33102" y="142886"/>
                  </a:lnTo>
                  <a:lnTo>
                    <a:pt x="31114" y="147645"/>
                  </a:lnTo>
                  <a:lnTo>
                    <a:pt x="28995" y="152405"/>
                  </a:lnTo>
                  <a:lnTo>
                    <a:pt x="24523" y="161927"/>
                  </a:lnTo>
                  <a:lnTo>
                    <a:pt x="23013" y="166689"/>
                  </a:lnTo>
                  <a:lnTo>
                    <a:pt x="22007" y="171451"/>
                  </a:lnTo>
                  <a:lnTo>
                    <a:pt x="21336" y="176213"/>
                  </a:lnTo>
                  <a:lnTo>
                    <a:pt x="20888" y="180975"/>
                  </a:lnTo>
                  <a:lnTo>
                    <a:pt x="20590" y="185738"/>
                  </a:lnTo>
                  <a:lnTo>
                    <a:pt x="20391" y="190500"/>
                  </a:lnTo>
                  <a:lnTo>
                    <a:pt x="21053" y="195263"/>
                  </a:lnTo>
                  <a:lnTo>
                    <a:pt x="22287" y="200025"/>
                  </a:lnTo>
                  <a:lnTo>
                    <a:pt x="23904" y="204787"/>
                  </a:lnTo>
                  <a:lnTo>
                    <a:pt x="24982" y="209550"/>
                  </a:lnTo>
                  <a:lnTo>
                    <a:pt x="25700" y="214312"/>
                  </a:lnTo>
                  <a:lnTo>
                    <a:pt x="26179" y="219075"/>
                  </a:lnTo>
                  <a:lnTo>
                    <a:pt x="28828" y="226483"/>
                  </a:lnTo>
                  <a:lnTo>
                    <a:pt x="31858" y="232422"/>
                  </a:lnTo>
                  <a:lnTo>
                    <a:pt x="33204" y="237707"/>
                  </a:lnTo>
                  <a:lnTo>
                    <a:pt x="35151" y="240227"/>
                  </a:lnTo>
                  <a:lnTo>
                    <a:pt x="38036" y="242702"/>
                  </a:lnTo>
                  <a:lnTo>
                    <a:pt x="41547" y="245145"/>
                  </a:lnTo>
                  <a:lnTo>
                    <a:pt x="47565" y="252093"/>
                  </a:lnTo>
                  <a:lnTo>
                    <a:pt x="50281" y="256168"/>
                  </a:lnTo>
                  <a:lnTo>
                    <a:pt x="53679" y="258885"/>
                  </a:lnTo>
                  <a:lnTo>
                    <a:pt x="57532" y="260696"/>
                  </a:lnTo>
                  <a:lnTo>
                    <a:pt x="61688" y="261904"/>
                  </a:lnTo>
                  <a:lnTo>
                    <a:pt x="65252" y="263502"/>
                  </a:lnTo>
                  <a:lnTo>
                    <a:pt x="71329" y="267395"/>
                  </a:lnTo>
                  <a:lnTo>
                    <a:pt x="74855" y="269545"/>
                  </a:lnTo>
                  <a:lnTo>
                    <a:pt x="78793" y="271772"/>
                  </a:lnTo>
                  <a:lnTo>
                    <a:pt x="83006" y="274050"/>
                  </a:lnTo>
                  <a:lnTo>
                    <a:pt x="87402" y="275569"/>
                  </a:lnTo>
                  <a:lnTo>
                    <a:pt x="91920" y="276581"/>
                  </a:lnTo>
                  <a:lnTo>
                    <a:pt x="96520" y="277256"/>
                  </a:lnTo>
                  <a:lnTo>
                    <a:pt x="101173" y="277706"/>
                  </a:lnTo>
                  <a:lnTo>
                    <a:pt x="105864" y="278006"/>
                  </a:lnTo>
                  <a:lnTo>
                    <a:pt x="110578" y="278206"/>
                  </a:lnTo>
                  <a:lnTo>
                    <a:pt x="115308" y="277546"/>
                  </a:lnTo>
                  <a:lnTo>
                    <a:pt x="120049" y="276312"/>
                  </a:lnTo>
                  <a:lnTo>
                    <a:pt x="124797" y="274695"/>
                  </a:lnTo>
                  <a:lnTo>
                    <a:pt x="129550" y="273618"/>
                  </a:lnTo>
                  <a:lnTo>
                    <a:pt x="134306" y="272899"/>
                  </a:lnTo>
                  <a:lnTo>
                    <a:pt x="139065" y="272420"/>
                  </a:lnTo>
                  <a:lnTo>
                    <a:pt x="143031" y="271307"/>
                  </a:lnTo>
                  <a:lnTo>
                    <a:pt x="146468" y="269771"/>
                  </a:lnTo>
                  <a:lnTo>
                    <a:pt x="149554" y="267954"/>
                  </a:lnTo>
                  <a:lnTo>
                    <a:pt x="153198" y="265948"/>
                  </a:lnTo>
                  <a:lnTo>
                    <a:pt x="161481" y="261603"/>
                  </a:lnTo>
                  <a:lnTo>
                    <a:pt x="165119" y="260127"/>
                  </a:lnTo>
                  <a:lnTo>
                    <a:pt x="171277" y="258487"/>
                  </a:lnTo>
                  <a:lnTo>
                    <a:pt x="176660" y="255641"/>
                  </a:lnTo>
                  <a:lnTo>
                    <a:pt x="181698" y="251731"/>
                  </a:lnTo>
                  <a:lnTo>
                    <a:pt x="186583" y="247347"/>
                  </a:lnTo>
                  <a:lnTo>
                    <a:pt x="191400" y="242753"/>
                  </a:lnTo>
                  <a:lnTo>
                    <a:pt x="193796" y="240416"/>
                  </a:lnTo>
                  <a:lnTo>
                    <a:pt x="195393" y="238065"/>
                  </a:lnTo>
                  <a:lnTo>
                    <a:pt x="197168" y="233336"/>
                  </a:lnTo>
                  <a:lnTo>
                    <a:pt x="198167" y="226211"/>
                  </a:lnTo>
                  <a:lnTo>
                    <a:pt x="198401" y="219336"/>
                  </a:lnTo>
                  <a:lnTo>
                    <a:pt x="198463" y="215280"/>
                  </a:lnTo>
                  <a:lnTo>
                    <a:pt x="197711" y="211783"/>
                  </a:lnTo>
                  <a:lnTo>
                    <a:pt x="194758" y="205780"/>
                  </a:lnTo>
                  <a:lnTo>
                    <a:pt x="188633" y="197938"/>
                  </a:lnTo>
                  <a:lnTo>
                    <a:pt x="186395" y="196252"/>
                  </a:lnTo>
                  <a:lnTo>
                    <a:pt x="181792" y="194379"/>
                  </a:lnTo>
                  <a:lnTo>
                    <a:pt x="180246" y="193086"/>
                  </a:lnTo>
                  <a:lnTo>
                    <a:pt x="179216" y="191430"/>
                  </a:lnTo>
                  <a:lnTo>
                    <a:pt x="177563" y="186862"/>
                  </a:lnTo>
                  <a:lnTo>
                    <a:pt x="173484" y="182278"/>
                  </a:lnTo>
                  <a:lnTo>
                    <a:pt x="170740" y="181050"/>
                  </a:lnTo>
                  <a:lnTo>
                    <a:pt x="167322" y="180231"/>
                  </a:lnTo>
                  <a:lnTo>
                    <a:pt x="163457" y="179685"/>
                  </a:lnTo>
                  <a:lnTo>
                    <a:pt x="159292" y="180115"/>
                  </a:lnTo>
                  <a:lnTo>
                    <a:pt x="154928" y="181195"/>
                  </a:lnTo>
                  <a:lnTo>
                    <a:pt x="150431" y="182709"/>
                  </a:lnTo>
                  <a:lnTo>
                    <a:pt x="146640" y="183719"/>
                  </a:lnTo>
                  <a:lnTo>
                    <a:pt x="143318" y="184392"/>
                  </a:lnTo>
                  <a:lnTo>
                    <a:pt x="140310" y="184840"/>
                  </a:lnTo>
                  <a:lnTo>
                    <a:pt x="136717" y="185933"/>
                  </a:lnTo>
                  <a:lnTo>
                    <a:pt x="132734" y="187455"/>
                  </a:lnTo>
                  <a:lnTo>
                    <a:pt x="128492" y="189264"/>
                  </a:lnTo>
                  <a:lnTo>
                    <a:pt x="124076" y="190470"/>
                  </a:lnTo>
                  <a:lnTo>
                    <a:pt x="119544" y="191273"/>
                  </a:lnTo>
                  <a:lnTo>
                    <a:pt x="114936" y="191809"/>
                  </a:lnTo>
                  <a:lnTo>
                    <a:pt x="110276" y="192960"/>
                  </a:lnTo>
                  <a:lnTo>
                    <a:pt x="105582" y="194521"/>
                  </a:lnTo>
                  <a:lnTo>
                    <a:pt x="100865" y="196356"/>
                  </a:lnTo>
                  <a:lnTo>
                    <a:pt x="96133" y="198373"/>
                  </a:lnTo>
                  <a:lnTo>
                    <a:pt x="86642" y="202730"/>
                  </a:lnTo>
                  <a:lnTo>
                    <a:pt x="81888" y="204209"/>
                  </a:lnTo>
                  <a:lnTo>
                    <a:pt x="77132" y="205196"/>
                  </a:lnTo>
                  <a:lnTo>
                    <a:pt x="72373" y="205853"/>
                  </a:lnTo>
                  <a:lnTo>
                    <a:pt x="67613" y="207086"/>
                  </a:lnTo>
                  <a:lnTo>
                    <a:pt x="62853" y="208701"/>
                  </a:lnTo>
                  <a:lnTo>
                    <a:pt x="58091" y="210571"/>
                  </a:lnTo>
                  <a:lnTo>
                    <a:pt x="54123" y="212612"/>
                  </a:lnTo>
                  <a:lnTo>
                    <a:pt x="50684" y="214766"/>
                  </a:lnTo>
                  <a:lnTo>
                    <a:pt x="44747" y="219277"/>
                  </a:lnTo>
                  <a:lnTo>
                    <a:pt x="39462" y="223927"/>
                  </a:lnTo>
                  <a:lnTo>
                    <a:pt x="36147" y="226278"/>
                  </a:lnTo>
                  <a:lnTo>
                    <a:pt x="32350" y="228640"/>
                  </a:lnTo>
                  <a:lnTo>
                    <a:pt x="28231" y="231008"/>
                  </a:lnTo>
                  <a:lnTo>
                    <a:pt x="24692" y="233380"/>
                  </a:lnTo>
                  <a:lnTo>
                    <a:pt x="18642" y="238133"/>
                  </a:lnTo>
                  <a:lnTo>
                    <a:pt x="13308" y="240774"/>
                  </a:lnTo>
                  <a:lnTo>
                    <a:pt x="10774" y="241478"/>
                  </a:lnTo>
                  <a:lnTo>
                    <a:pt x="5842" y="244378"/>
                  </a:lnTo>
                  <a:lnTo>
                    <a:pt x="3415" y="246262"/>
                  </a:lnTo>
                  <a:lnTo>
                    <a:pt x="1798" y="248312"/>
                  </a:lnTo>
                  <a:lnTo>
                    <a:pt x="719" y="250473"/>
                  </a:lnTo>
                  <a:lnTo>
                    <a:pt x="0" y="252707"/>
                  </a:lnTo>
                  <a:lnTo>
                    <a:pt x="315" y="254196"/>
                  </a:lnTo>
                  <a:lnTo>
                    <a:pt x="1318" y="255189"/>
                  </a:lnTo>
                  <a:lnTo>
                    <a:pt x="2781" y="255851"/>
                  </a:lnTo>
                  <a:lnTo>
                    <a:pt x="3756" y="257086"/>
                  </a:lnTo>
                  <a:lnTo>
                    <a:pt x="4406" y="258703"/>
                  </a:lnTo>
                  <a:lnTo>
                    <a:pt x="5630" y="263990"/>
                  </a:lnTo>
                  <a:lnTo>
                    <a:pt x="9476" y="264221"/>
                  </a:lnTo>
                  <a:lnTo>
                    <a:pt x="10601" y="265047"/>
                  </a:lnTo>
                  <a:lnTo>
                    <a:pt x="11350" y="266392"/>
                  </a:lnTo>
                  <a:lnTo>
                    <a:pt x="12850" y="27146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87"/>
            <p:cNvSpPr/>
            <p:nvPr/>
          </p:nvSpPr>
          <p:spPr>
            <a:xfrm>
              <a:off x="4514850" y="3157537"/>
              <a:ext cx="307108" cy="550070"/>
            </a:xfrm>
            <a:custGeom>
              <a:avLst/>
              <a:gdLst/>
              <a:ahLst/>
              <a:cxnLst/>
              <a:rect l="0" t="0" r="0" b="0"/>
              <a:pathLst>
                <a:path w="307108" h="550070">
                  <a:moveTo>
                    <a:pt x="0" y="0"/>
                  </a:moveTo>
                  <a:lnTo>
                    <a:pt x="3792" y="0"/>
                  </a:lnTo>
                  <a:lnTo>
                    <a:pt x="9887" y="2117"/>
                  </a:lnTo>
                  <a:lnTo>
                    <a:pt x="19150" y="6151"/>
                  </a:lnTo>
                  <a:lnTo>
                    <a:pt x="28340" y="14434"/>
                  </a:lnTo>
                  <a:lnTo>
                    <a:pt x="36672" y="20438"/>
                  </a:lnTo>
                  <a:lnTo>
                    <a:pt x="45667" y="25752"/>
                  </a:lnTo>
                  <a:lnTo>
                    <a:pt x="54957" y="30760"/>
                  </a:lnTo>
                  <a:lnTo>
                    <a:pt x="60450" y="34001"/>
                  </a:lnTo>
                  <a:lnTo>
                    <a:pt x="72904" y="41834"/>
                  </a:lnTo>
                  <a:lnTo>
                    <a:pt x="78765" y="46146"/>
                  </a:lnTo>
                  <a:lnTo>
                    <a:pt x="84260" y="50608"/>
                  </a:lnTo>
                  <a:lnTo>
                    <a:pt x="89510" y="55170"/>
                  </a:lnTo>
                  <a:lnTo>
                    <a:pt x="95393" y="59799"/>
                  </a:lnTo>
                  <a:lnTo>
                    <a:pt x="101694" y="64472"/>
                  </a:lnTo>
                  <a:lnTo>
                    <a:pt x="108278" y="69175"/>
                  </a:lnTo>
                  <a:lnTo>
                    <a:pt x="115047" y="74692"/>
                  </a:lnTo>
                  <a:lnTo>
                    <a:pt x="121942" y="80751"/>
                  </a:lnTo>
                  <a:lnTo>
                    <a:pt x="128920" y="87171"/>
                  </a:lnTo>
                  <a:lnTo>
                    <a:pt x="135953" y="93039"/>
                  </a:lnTo>
                  <a:lnTo>
                    <a:pt x="143022" y="98539"/>
                  </a:lnTo>
                  <a:lnTo>
                    <a:pt x="150117" y="103793"/>
                  </a:lnTo>
                  <a:lnTo>
                    <a:pt x="157228" y="109676"/>
                  </a:lnTo>
                  <a:lnTo>
                    <a:pt x="164350" y="115980"/>
                  </a:lnTo>
                  <a:lnTo>
                    <a:pt x="178613" y="129334"/>
                  </a:lnTo>
                  <a:lnTo>
                    <a:pt x="192889" y="143207"/>
                  </a:lnTo>
                  <a:lnTo>
                    <a:pt x="200031" y="151034"/>
                  </a:lnTo>
                  <a:lnTo>
                    <a:pt x="207172" y="159427"/>
                  </a:lnTo>
                  <a:lnTo>
                    <a:pt x="214315" y="168197"/>
                  </a:lnTo>
                  <a:lnTo>
                    <a:pt x="220664" y="176425"/>
                  </a:lnTo>
                  <a:lnTo>
                    <a:pt x="226484" y="184292"/>
                  </a:lnTo>
                  <a:lnTo>
                    <a:pt x="244377" y="208857"/>
                  </a:lnTo>
                  <a:lnTo>
                    <a:pt x="257043" y="226175"/>
                  </a:lnTo>
                  <a:lnTo>
                    <a:pt x="273099" y="249313"/>
                  </a:lnTo>
                  <a:lnTo>
                    <a:pt x="297558" y="285655"/>
                  </a:lnTo>
                  <a:lnTo>
                    <a:pt x="302904" y="302112"/>
                  </a:lnTo>
                  <a:lnTo>
                    <a:pt x="305280" y="319216"/>
                  </a:lnTo>
                  <a:lnTo>
                    <a:pt x="306336" y="334755"/>
                  </a:lnTo>
                  <a:lnTo>
                    <a:pt x="306805" y="349599"/>
                  </a:lnTo>
                  <a:lnTo>
                    <a:pt x="307107" y="378531"/>
                  </a:lnTo>
                  <a:lnTo>
                    <a:pt x="305031" y="390751"/>
                  </a:lnTo>
                  <a:lnTo>
                    <a:pt x="300669" y="402267"/>
                  </a:lnTo>
                  <a:lnTo>
                    <a:pt x="293439" y="415323"/>
                  </a:lnTo>
                  <a:lnTo>
                    <a:pt x="284235" y="432268"/>
                  </a:lnTo>
                  <a:lnTo>
                    <a:pt x="276875" y="442415"/>
                  </a:lnTo>
                  <a:lnTo>
                    <a:pt x="268311" y="452217"/>
                  </a:lnTo>
                  <a:lnTo>
                    <a:pt x="259214" y="461864"/>
                  </a:lnTo>
                  <a:lnTo>
                    <a:pt x="249879" y="469327"/>
                  </a:lnTo>
                  <a:lnTo>
                    <a:pt x="240438" y="476084"/>
                  </a:lnTo>
                  <a:lnTo>
                    <a:pt x="230951" y="484378"/>
                  </a:lnTo>
                  <a:lnTo>
                    <a:pt x="225404" y="488019"/>
                  </a:lnTo>
                  <a:lnTo>
                    <a:pt x="219326" y="491240"/>
                  </a:lnTo>
                  <a:lnTo>
                    <a:pt x="207015" y="496935"/>
                  </a:lnTo>
                  <a:lnTo>
                    <a:pt x="181268" y="509489"/>
                  </a:lnTo>
                  <a:lnTo>
                    <a:pt x="166774" y="516702"/>
                  </a:lnTo>
                  <a:lnTo>
                    <a:pt x="157201" y="519364"/>
                  </a:lnTo>
                  <a:lnTo>
                    <a:pt x="147654" y="521341"/>
                  </a:lnTo>
                  <a:lnTo>
                    <a:pt x="138120" y="524866"/>
                  </a:lnTo>
                  <a:lnTo>
                    <a:pt x="128590" y="526961"/>
                  </a:lnTo>
                  <a:lnTo>
                    <a:pt x="119064" y="528686"/>
                  </a:lnTo>
                  <a:lnTo>
                    <a:pt x="109538" y="532099"/>
                  </a:lnTo>
                  <a:lnTo>
                    <a:pt x="102129" y="536261"/>
                  </a:lnTo>
                  <a:lnTo>
                    <a:pt x="99042" y="538483"/>
                  </a:lnTo>
                  <a:lnTo>
                    <a:pt x="91379" y="540951"/>
                  </a:lnTo>
                  <a:lnTo>
                    <a:pt x="83475" y="542048"/>
                  </a:lnTo>
                  <a:lnTo>
                    <a:pt x="77317" y="542535"/>
                  </a:lnTo>
                  <a:lnTo>
                    <a:pt x="75357" y="543459"/>
                  </a:lnTo>
                  <a:lnTo>
                    <a:pt x="74050" y="544868"/>
                  </a:lnTo>
                  <a:lnTo>
                    <a:pt x="73179" y="546602"/>
                  </a:lnTo>
                  <a:lnTo>
                    <a:pt x="71804" y="547757"/>
                  </a:lnTo>
                  <a:lnTo>
                    <a:pt x="70094" y="548528"/>
                  </a:lnTo>
                  <a:lnTo>
                    <a:pt x="66078" y="549384"/>
                  </a:lnTo>
                  <a:lnTo>
                    <a:pt x="57150" y="5500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88"/>
            <p:cNvSpPr/>
            <p:nvPr/>
          </p:nvSpPr>
          <p:spPr>
            <a:xfrm>
              <a:off x="478927" y="3779043"/>
              <a:ext cx="206773" cy="207170"/>
            </a:xfrm>
            <a:custGeom>
              <a:avLst/>
              <a:gdLst/>
              <a:ahLst/>
              <a:cxnLst/>
              <a:rect l="0" t="0" r="0" b="0"/>
              <a:pathLst>
                <a:path w="206773" h="207170">
                  <a:moveTo>
                    <a:pt x="35423" y="0"/>
                  </a:moveTo>
                  <a:lnTo>
                    <a:pt x="35423" y="10642"/>
                  </a:lnTo>
                  <a:lnTo>
                    <a:pt x="34629" y="12651"/>
                  </a:lnTo>
                  <a:lnTo>
                    <a:pt x="31630" y="17000"/>
                  </a:lnTo>
                  <a:lnTo>
                    <a:pt x="29768" y="21579"/>
                  </a:lnTo>
                  <a:lnTo>
                    <a:pt x="29272" y="23911"/>
                  </a:lnTo>
                  <a:lnTo>
                    <a:pt x="26603" y="28619"/>
                  </a:lnTo>
                  <a:lnTo>
                    <a:pt x="24781" y="30986"/>
                  </a:lnTo>
                  <a:lnTo>
                    <a:pt x="23565" y="34151"/>
                  </a:lnTo>
                  <a:lnTo>
                    <a:pt x="22755" y="37848"/>
                  </a:lnTo>
                  <a:lnTo>
                    <a:pt x="22215" y="41901"/>
                  </a:lnTo>
                  <a:lnTo>
                    <a:pt x="21061" y="45397"/>
                  </a:lnTo>
                  <a:lnTo>
                    <a:pt x="17663" y="51398"/>
                  </a:lnTo>
                  <a:lnTo>
                    <a:pt x="16439" y="54903"/>
                  </a:lnTo>
                  <a:lnTo>
                    <a:pt x="15623" y="58827"/>
                  </a:lnTo>
                  <a:lnTo>
                    <a:pt x="15079" y="63031"/>
                  </a:lnTo>
                  <a:lnTo>
                    <a:pt x="13923" y="66627"/>
                  </a:lnTo>
                  <a:lnTo>
                    <a:pt x="10521" y="72739"/>
                  </a:lnTo>
                  <a:lnTo>
                    <a:pt x="9297" y="76274"/>
                  </a:lnTo>
                  <a:lnTo>
                    <a:pt x="8480" y="80218"/>
                  </a:lnTo>
                  <a:lnTo>
                    <a:pt x="7936" y="84435"/>
                  </a:lnTo>
                  <a:lnTo>
                    <a:pt x="7573" y="88040"/>
                  </a:lnTo>
                  <a:lnTo>
                    <a:pt x="7170" y="94163"/>
                  </a:lnTo>
                  <a:lnTo>
                    <a:pt x="6991" y="101646"/>
                  </a:lnTo>
                  <a:lnTo>
                    <a:pt x="6943" y="105864"/>
                  </a:lnTo>
                  <a:lnTo>
                    <a:pt x="6117" y="109470"/>
                  </a:lnTo>
                  <a:lnTo>
                    <a:pt x="3083" y="115593"/>
                  </a:lnTo>
                  <a:lnTo>
                    <a:pt x="1957" y="119131"/>
                  </a:lnTo>
                  <a:lnTo>
                    <a:pt x="1206" y="123077"/>
                  </a:lnTo>
                  <a:lnTo>
                    <a:pt x="705" y="127295"/>
                  </a:lnTo>
                  <a:lnTo>
                    <a:pt x="371" y="130901"/>
                  </a:lnTo>
                  <a:lnTo>
                    <a:pt x="0" y="137024"/>
                  </a:lnTo>
                  <a:lnTo>
                    <a:pt x="695" y="140562"/>
                  </a:lnTo>
                  <a:lnTo>
                    <a:pt x="1952" y="144508"/>
                  </a:lnTo>
                  <a:lnTo>
                    <a:pt x="3584" y="148726"/>
                  </a:lnTo>
                  <a:lnTo>
                    <a:pt x="6259" y="152332"/>
                  </a:lnTo>
                  <a:lnTo>
                    <a:pt x="9630" y="155530"/>
                  </a:lnTo>
                  <a:lnTo>
                    <a:pt x="13465" y="158456"/>
                  </a:lnTo>
                  <a:lnTo>
                    <a:pt x="19843" y="163823"/>
                  </a:lnTo>
                  <a:lnTo>
                    <a:pt x="25323" y="168854"/>
                  </a:lnTo>
                  <a:lnTo>
                    <a:pt x="30405" y="173736"/>
                  </a:lnTo>
                  <a:lnTo>
                    <a:pt x="33665" y="176149"/>
                  </a:lnTo>
                  <a:lnTo>
                    <a:pt x="37426" y="178552"/>
                  </a:lnTo>
                  <a:lnTo>
                    <a:pt x="41521" y="180947"/>
                  </a:lnTo>
                  <a:lnTo>
                    <a:pt x="45044" y="183338"/>
                  </a:lnTo>
                  <a:lnTo>
                    <a:pt x="51076" y="188110"/>
                  </a:lnTo>
                  <a:lnTo>
                    <a:pt x="54589" y="190495"/>
                  </a:lnTo>
                  <a:lnTo>
                    <a:pt x="58519" y="192878"/>
                  </a:lnTo>
                  <a:lnTo>
                    <a:pt x="62727" y="195260"/>
                  </a:lnTo>
                  <a:lnTo>
                    <a:pt x="66325" y="197642"/>
                  </a:lnTo>
                  <a:lnTo>
                    <a:pt x="72440" y="202406"/>
                  </a:lnTo>
                  <a:lnTo>
                    <a:pt x="75976" y="203994"/>
                  </a:lnTo>
                  <a:lnTo>
                    <a:pt x="79921" y="205052"/>
                  </a:lnTo>
                  <a:lnTo>
                    <a:pt x="84138" y="205757"/>
                  </a:lnTo>
                  <a:lnTo>
                    <a:pt x="88537" y="206228"/>
                  </a:lnTo>
                  <a:lnTo>
                    <a:pt x="93057" y="206542"/>
                  </a:lnTo>
                  <a:lnTo>
                    <a:pt x="97658" y="206751"/>
                  </a:lnTo>
                  <a:lnTo>
                    <a:pt x="107004" y="206983"/>
                  </a:lnTo>
                  <a:lnTo>
                    <a:pt x="161337" y="207166"/>
                  </a:lnTo>
                  <a:lnTo>
                    <a:pt x="165403" y="206373"/>
                  </a:lnTo>
                  <a:lnTo>
                    <a:pt x="168907" y="205051"/>
                  </a:lnTo>
                  <a:lnTo>
                    <a:pt x="175712" y="201465"/>
                  </a:lnTo>
                  <a:lnTo>
                    <a:pt x="184027" y="197225"/>
                  </a:lnTo>
                  <a:lnTo>
                    <a:pt x="187674" y="194984"/>
                  </a:lnTo>
                  <a:lnTo>
                    <a:pt x="193842" y="190376"/>
                  </a:lnTo>
                  <a:lnTo>
                    <a:pt x="199360" y="185860"/>
                  </a:lnTo>
                  <a:lnTo>
                    <a:pt x="203004" y="182353"/>
                  </a:lnTo>
                  <a:lnTo>
                    <a:pt x="204294" y="180306"/>
                  </a:lnTo>
                  <a:lnTo>
                    <a:pt x="205726" y="175915"/>
                  </a:lnTo>
                  <a:lnTo>
                    <a:pt x="206108" y="172839"/>
                  </a:lnTo>
                  <a:lnTo>
                    <a:pt x="206363" y="169201"/>
                  </a:lnTo>
                  <a:lnTo>
                    <a:pt x="206646" y="161719"/>
                  </a:lnTo>
                  <a:lnTo>
                    <a:pt x="206772" y="155748"/>
                  </a:lnTo>
                  <a:lnTo>
                    <a:pt x="206012" y="153045"/>
                  </a:lnTo>
                  <a:lnTo>
                    <a:pt x="203050" y="147925"/>
                  </a:lnTo>
                  <a:lnTo>
                    <a:pt x="199591" y="143079"/>
                  </a:lnTo>
                  <a:lnTo>
                    <a:pt x="196228" y="139526"/>
                  </a:lnTo>
                  <a:lnTo>
                    <a:pt x="193426" y="138261"/>
                  </a:lnTo>
                  <a:lnTo>
                    <a:pt x="189971" y="137418"/>
                  </a:lnTo>
                  <a:lnTo>
                    <a:pt x="186080" y="136855"/>
                  </a:lnTo>
                  <a:lnTo>
                    <a:pt x="179640" y="134115"/>
                  </a:lnTo>
                  <a:lnTo>
                    <a:pt x="176811" y="132272"/>
                  </a:lnTo>
                  <a:lnTo>
                    <a:pt x="173338" y="131044"/>
                  </a:lnTo>
                  <a:lnTo>
                    <a:pt x="169435" y="130226"/>
                  </a:lnTo>
                  <a:lnTo>
                    <a:pt x="165245" y="129680"/>
                  </a:lnTo>
                  <a:lnTo>
                    <a:pt x="161658" y="129316"/>
                  </a:lnTo>
                  <a:lnTo>
                    <a:pt x="155557" y="128911"/>
                  </a:lnTo>
                  <a:lnTo>
                    <a:pt x="152024" y="129597"/>
                  </a:lnTo>
                  <a:lnTo>
                    <a:pt x="148082" y="130848"/>
                  </a:lnTo>
                  <a:lnTo>
                    <a:pt x="143866" y="132476"/>
                  </a:lnTo>
                  <a:lnTo>
                    <a:pt x="140262" y="133561"/>
                  </a:lnTo>
                  <a:lnTo>
                    <a:pt x="134141" y="134767"/>
                  </a:lnTo>
                  <a:lnTo>
                    <a:pt x="128774" y="137419"/>
                  </a:lnTo>
                  <a:lnTo>
                    <a:pt x="122950" y="141244"/>
                  </a:lnTo>
                  <a:lnTo>
                    <a:pt x="119174" y="143375"/>
                  </a:lnTo>
                  <a:lnTo>
                    <a:pt x="115069" y="145590"/>
                  </a:lnTo>
                  <a:lnTo>
                    <a:pt x="111539" y="147860"/>
                  </a:lnTo>
                  <a:lnTo>
                    <a:pt x="105500" y="152499"/>
                  </a:lnTo>
                  <a:lnTo>
                    <a:pt x="100170" y="155090"/>
                  </a:lnTo>
                  <a:lnTo>
                    <a:pt x="97638" y="155781"/>
                  </a:lnTo>
                  <a:lnTo>
                    <a:pt x="92707" y="158665"/>
                  </a:lnTo>
                  <a:lnTo>
                    <a:pt x="87870" y="162593"/>
                  </a:lnTo>
                  <a:lnTo>
                    <a:pt x="83074" y="166985"/>
                  </a:lnTo>
                  <a:lnTo>
                    <a:pt x="81478" y="169267"/>
                  </a:lnTo>
                  <a:lnTo>
                    <a:pt x="79704" y="173919"/>
                  </a:lnTo>
                  <a:lnTo>
                    <a:pt x="76799" y="178633"/>
                  </a:lnTo>
                  <a:lnTo>
                    <a:pt x="72259" y="184335"/>
                  </a:lnTo>
                  <a:lnTo>
                    <a:pt x="71638" y="187231"/>
                  </a:lnTo>
                  <a:lnTo>
                    <a:pt x="71472" y="189114"/>
                  </a:lnTo>
                  <a:lnTo>
                    <a:pt x="72156" y="191164"/>
                  </a:lnTo>
                  <a:lnTo>
                    <a:pt x="75032" y="195558"/>
                  </a:lnTo>
                  <a:lnTo>
                    <a:pt x="76839" y="200157"/>
                  </a:lnTo>
                  <a:lnTo>
                    <a:pt x="77321" y="202494"/>
                  </a:lnTo>
                  <a:lnTo>
                    <a:pt x="78436" y="204052"/>
                  </a:lnTo>
                  <a:lnTo>
                    <a:pt x="79973" y="205091"/>
                  </a:lnTo>
                  <a:lnTo>
                    <a:pt x="85429" y="2071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89"/>
            <p:cNvSpPr/>
            <p:nvPr/>
          </p:nvSpPr>
          <p:spPr>
            <a:xfrm>
              <a:off x="767409" y="3864855"/>
              <a:ext cx="182710" cy="149609"/>
            </a:xfrm>
            <a:custGeom>
              <a:avLst/>
              <a:gdLst/>
              <a:ahLst/>
              <a:cxnLst/>
              <a:rect l="0" t="0" r="0" b="0"/>
              <a:pathLst>
                <a:path w="182710" h="149609">
                  <a:moveTo>
                    <a:pt x="4116" y="7057"/>
                  </a:moveTo>
                  <a:lnTo>
                    <a:pt x="4116" y="3265"/>
                  </a:lnTo>
                  <a:lnTo>
                    <a:pt x="3322" y="2147"/>
                  </a:lnTo>
                  <a:lnTo>
                    <a:pt x="1999" y="1403"/>
                  </a:lnTo>
                  <a:lnTo>
                    <a:pt x="323" y="906"/>
                  </a:lnTo>
                  <a:lnTo>
                    <a:pt x="0" y="575"/>
                  </a:lnTo>
                  <a:lnTo>
                    <a:pt x="578" y="354"/>
                  </a:lnTo>
                  <a:lnTo>
                    <a:pt x="3417" y="0"/>
                  </a:lnTo>
                  <a:lnTo>
                    <a:pt x="3650" y="765"/>
                  </a:lnTo>
                  <a:lnTo>
                    <a:pt x="3908" y="3732"/>
                  </a:lnTo>
                  <a:lnTo>
                    <a:pt x="4771" y="4840"/>
                  </a:lnTo>
                  <a:lnTo>
                    <a:pt x="6140" y="5579"/>
                  </a:lnTo>
                  <a:lnTo>
                    <a:pt x="7847" y="6072"/>
                  </a:lnTo>
                  <a:lnTo>
                    <a:pt x="8984" y="7194"/>
                  </a:lnTo>
                  <a:lnTo>
                    <a:pt x="9742" y="8736"/>
                  </a:lnTo>
                  <a:lnTo>
                    <a:pt x="10585" y="12566"/>
                  </a:lnTo>
                  <a:lnTo>
                    <a:pt x="10960" y="16914"/>
                  </a:lnTo>
                  <a:lnTo>
                    <a:pt x="10266" y="19978"/>
                  </a:lnTo>
                  <a:lnTo>
                    <a:pt x="9009" y="23609"/>
                  </a:lnTo>
                  <a:lnTo>
                    <a:pt x="7378" y="27617"/>
                  </a:lnTo>
                  <a:lnTo>
                    <a:pt x="6291" y="31082"/>
                  </a:lnTo>
                  <a:lnTo>
                    <a:pt x="5566" y="34186"/>
                  </a:lnTo>
                  <a:lnTo>
                    <a:pt x="5082" y="37049"/>
                  </a:lnTo>
                  <a:lnTo>
                    <a:pt x="4760" y="40546"/>
                  </a:lnTo>
                  <a:lnTo>
                    <a:pt x="4545" y="44464"/>
                  </a:lnTo>
                  <a:lnTo>
                    <a:pt x="4306" y="53051"/>
                  </a:lnTo>
                  <a:lnTo>
                    <a:pt x="4141" y="72420"/>
                  </a:lnTo>
                  <a:lnTo>
                    <a:pt x="4926" y="75238"/>
                  </a:lnTo>
                  <a:lnTo>
                    <a:pt x="6243" y="77911"/>
                  </a:lnTo>
                  <a:lnTo>
                    <a:pt x="7915" y="80487"/>
                  </a:lnTo>
                  <a:lnTo>
                    <a:pt x="9030" y="83792"/>
                  </a:lnTo>
                  <a:lnTo>
                    <a:pt x="9773" y="87582"/>
                  </a:lnTo>
                  <a:lnTo>
                    <a:pt x="10966" y="97488"/>
                  </a:lnTo>
                  <a:lnTo>
                    <a:pt x="13245" y="100959"/>
                  </a:lnTo>
                  <a:lnTo>
                    <a:pt x="14965" y="102996"/>
                  </a:lnTo>
                  <a:lnTo>
                    <a:pt x="16111" y="105148"/>
                  </a:lnTo>
                  <a:lnTo>
                    <a:pt x="17384" y="109655"/>
                  </a:lnTo>
                  <a:lnTo>
                    <a:pt x="18401" y="114203"/>
                  </a:lnTo>
                  <a:lnTo>
                    <a:pt x="18403" y="104269"/>
                  </a:lnTo>
                  <a:lnTo>
                    <a:pt x="19197" y="102028"/>
                  </a:lnTo>
                  <a:lnTo>
                    <a:pt x="22195" y="97420"/>
                  </a:lnTo>
                  <a:lnTo>
                    <a:pt x="23312" y="95080"/>
                  </a:lnTo>
                  <a:lnTo>
                    <a:pt x="24057" y="92727"/>
                  </a:lnTo>
                  <a:lnTo>
                    <a:pt x="24554" y="90364"/>
                  </a:lnTo>
                  <a:lnTo>
                    <a:pt x="24885" y="87995"/>
                  </a:lnTo>
                  <a:lnTo>
                    <a:pt x="25105" y="85622"/>
                  </a:lnTo>
                  <a:lnTo>
                    <a:pt x="25253" y="83246"/>
                  </a:lnTo>
                  <a:lnTo>
                    <a:pt x="25416" y="78490"/>
                  </a:lnTo>
                  <a:lnTo>
                    <a:pt x="25460" y="76110"/>
                  </a:lnTo>
                  <a:lnTo>
                    <a:pt x="26282" y="73730"/>
                  </a:lnTo>
                  <a:lnTo>
                    <a:pt x="27625" y="71350"/>
                  </a:lnTo>
                  <a:lnTo>
                    <a:pt x="29313" y="68969"/>
                  </a:lnTo>
                  <a:lnTo>
                    <a:pt x="31233" y="65794"/>
                  </a:lnTo>
                  <a:lnTo>
                    <a:pt x="33306" y="62090"/>
                  </a:lnTo>
                  <a:lnTo>
                    <a:pt x="35482" y="58033"/>
                  </a:lnTo>
                  <a:lnTo>
                    <a:pt x="36933" y="54535"/>
                  </a:lnTo>
                  <a:lnTo>
                    <a:pt x="37900" y="51409"/>
                  </a:lnTo>
                  <a:lnTo>
                    <a:pt x="38545" y="48531"/>
                  </a:lnTo>
                  <a:lnTo>
                    <a:pt x="39768" y="45819"/>
                  </a:lnTo>
                  <a:lnTo>
                    <a:pt x="41378" y="43217"/>
                  </a:lnTo>
                  <a:lnTo>
                    <a:pt x="43245" y="40689"/>
                  </a:lnTo>
                  <a:lnTo>
                    <a:pt x="45283" y="38209"/>
                  </a:lnTo>
                  <a:lnTo>
                    <a:pt x="47435" y="35763"/>
                  </a:lnTo>
                  <a:lnTo>
                    <a:pt x="49664" y="33338"/>
                  </a:lnTo>
                  <a:lnTo>
                    <a:pt x="54257" y="28527"/>
                  </a:lnTo>
                  <a:lnTo>
                    <a:pt x="56593" y="26133"/>
                  </a:lnTo>
                  <a:lnTo>
                    <a:pt x="59738" y="23743"/>
                  </a:lnTo>
                  <a:lnTo>
                    <a:pt x="63422" y="21356"/>
                  </a:lnTo>
                  <a:lnTo>
                    <a:pt x="67466" y="18971"/>
                  </a:lnTo>
                  <a:lnTo>
                    <a:pt x="71749" y="17381"/>
                  </a:lnTo>
                  <a:lnTo>
                    <a:pt x="76192" y="16321"/>
                  </a:lnTo>
                  <a:lnTo>
                    <a:pt x="80742" y="15614"/>
                  </a:lnTo>
                  <a:lnTo>
                    <a:pt x="84568" y="15143"/>
                  </a:lnTo>
                  <a:lnTo>
                    <a:pt x="87913" y="14829"/>
                  </a:lnTo>
                  <a:lnTo>
                    <a:pt x="90937" y="14620"/>
                  </a:lnTo>
                  <a:lnTo>
                    <a:pt x="95334" y="14480"/>
                  </a:lnTo>
                  <a:lnTo>
                    <a:pt x="121779" y="14225"/>
                  </a:lnTo>
                  <a:lnTo>
                    <a:pt x="138692" y="14204"/>
                  </a:lnTo>
                  <a:lnTo>
                    <a:pt x="142252" y="14997"/>
                  </a:lnTo>
                  <a:lnTo>
                    <a:pt x="145419" y="16319"/>
                  </a:lnTo>
                  <a:lnTo>
                    <a:pt x="151055" y="19905"/>
                  </a:lnTo>
                  <a:lnTo>
                    <a:pt x="156205" y="24144"/>
                  </a:lnTo>
                  <a:lnTo>
                    <a:pt x="158690" y="27180"/>
                  </a:lnTo>
                  <a:lnTo>
                    <a:pt x="161140" y="30791"/>
                  </a:lnTo>
                  <a:lnTo>
                    <a:pt x="163567" y="34786"/>
                  </a:lnTo>
                  <a:lnTo>
                    <a:pt x="165979" y="38243"/>
                  </a:lnTo>
                  <a:lnTo>
                    <a:pt x="168381" y="41341"/>
                  </a:lnTo>
                  <a:lnTo>
                    <a:pt x="170776" y="44200"/>
                  </a:lnTo>
                  <a:lnTo>
                    <a:pt x="172372" y="47694"/>
                  </a:lnTo>
                  <a:lnTo>
                    <a:pt x="173437" y="51611"/>
                  </a:lnTo>
                  <a:lnTo>
                    <a:pt x="174146" y="55810"/>
                  </a:lnTo>
                  <a:lnTo>
                    <a:pt x="175413" y="59403"/>
                  </a:lnTo>
                  <a:lnTo>
                    <a:pt x="177051" y="62592"/>
                  </a:lnTo>
                  <a:lnTo>
                    <a:pt x="178937" y="65511"/>
                  </a:lnTo>
                  <a:lnTo>
                    <a:pt x="180195" y="69045"/>
                  </a:lnTo>
                  <a:lnTo>
                    <a:pt x="181033" y="72989"/>
                  </a:lnTo>
                  <a:lnTo>
                    <a:pt x="181592" y="77205"/>
                  </a:lnTo>
                  <a:lnTo>
                    <a:pt x="181964" y="81604"/>
                  </a:lnTo>
                  <a:lnTo>
                    <a:pt x="182212" y="86123"/>
                  </a:lnTo>
                  <a:lnTo>
                    <a:pt x="182562" y="97953"/>
                  </a:lnTo>
                  <a:lnTo>
                    <a:pt x="182696" y="119694"/>
                  </a:lnTo>
                  <a:lnTo>
                    <a:pt x="182707" y="130553"/>
                  </a:lnTo>
                  <a:lnTo>
                    <a:pt x="181914" y="132251"/>
                  </a:lnTo>
                  <a:lnTo>
                    <a:pt x="180592" y="133382"/>
                  </a:lnTo>
                  <a:lnTo>
                    <a:pt x="178916" y="134136"/>
                  </a:lnTo>
                  <a:lnTo>
                    <a:pt x="177799" y="135432"/>
                  </a:lnTo>
                  <a:lnTo>
                    <a:pt x="177055" y="137091"/>
                  </a:lnTo>
                  <a:lnTo>
                    <a:pt x="175860" y="141663"/>
                  </a:lnTo>
                  <a:lnTo>
                    <a:pt x="175653" y="146247"/>
                  </a:lnTo>
                  <a:lnTo>
                    <a:pt x="175573" y="149608"/>
                  </a:lnTo>
                  <a:lnTo>
                    <a:pt x="180477" y="144959"/>
                  </a:lnTo>
                  <a:lnTo>
                    <a:pt x="182709" y="1427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90"/>
            <p:cNvSpPr/>
            <p:nvPr/>
          </p:nvSpPr>
          <p:spPr>
            <a:xfrm>
              <a:off x="1128712" y="3900495"/>
              <a:ext cx="192882" cy="7137"/>
            </a:xfrm>
            <a:custGeom>
              <a:avLst/>
              <a:gdLst/>
              <a:ahLst/>
              <a:cxnLst/>
              <a:rect l="0" t="0" r="0" b="0"/>
              <a:pathLst>
                <a:path w="192882" h="7137">
                  <a:moveTo>
                    <a:pt x="0" y="7136"/>
                  </a:moveTo>
                  <a:lnTo>
                    <a:pt x="3792" y="7136"/>
                  </a:lnTo>
                  <a:lnTo>
                    <a:pt x="4909" y="6342"/>
                  </a:lnTo>
                  <a:lnTo>
                    <a:pt x="5654" y="5019"/>
                  </a:lnTo>
                  <a:lnTo>
                    <a:pt x="6151" y="3344"/>
                  </a:lnTo>
                  <a:lnTo>
                    <a:pt x="8069" y="2226"/>
                  </a:lnTo>
                  <a:lnTo>
                    <a:pt x="10936" y="1481"/>
                  </a:lnTo>
                  <a:lnTo>
                    <a:pt x="14434" y="985"/>
                  </a:lnTo>
                  <a:lnTo>
                    <a:pt x="17560" y="654"/>
                  </a:lnTo>
                  <a:lnTo>
                    <a:pt x="20438" y="433"/>
                  </a:lnTo>
                  <a:lnTo>
                    <a:pt x="23151" y="286"/>
                  </a:lnTo>
                  <a:lnTo>
                    <a:pt x="30397" y="123"/>
                  </a:lnTo>
                  <a:lnTo>
                    <a:pt x="65811" y="0"/>
                  </a:lnTo>
                  <a:lnTo>
                    <a:pt x="71656" y="791"/>
                  </a:lnTo>
                  <a:lnTo>
                    <a:pt x="77139" y="2112"/>
                  </a:lnTo>
                  <a:lnTo>
                    <a:pt x="82382" y="3787"/>
                  </a:lnTo>
                  <a:lnTo>
                    <a:pt x="88259" y="4903"/>
                  </a:lnTo>
                  <a:lnTo>
                    <a:pt x="94558" y="5647"/>
                  </a:lnTo>
                  <a:lnTo>
                    <a:pt x="101139" y="6144"/>
                  </a:lnTo>
                  <a:lnTo>
                    <a:pt x="107113" y="6474"/>
                  </a:lnTo>
                  <a:lnTo>
                    <a:pt x="117985" y="6842"/>
                  </a:lnTo>
                  <a:lnTo>
                    <a:pt x="137900" y="7078"/>
                  </a:lnTo>
                  <a:lnTo>
                    <a:pt x="192881" y="713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91"/>
            <p:cNvSpPr/>
            <p:nvPr/>
          </p:nvSpPr>
          <p:spPr>
            <a:xfrm>
              <a:off x="1208286" y="3829050"/>
              <a:ext cx="41871" cy="171451"/>
            </a:xfrm>
            <a:custGeom>
              <a:avLst/>
              <a:gdLst/>
              <a:ahLst/>
              <a:cxnLst/>
              <a:rect l="0" t="0" r="0" b="0"/>
              <a:pathLst>
                <a:path w="41871" h="171451">
                  <a:moveTo>
                    <a:pt x="6151" y="0"/>
                  </a:moveTo>
                  <a:lnTo>
                    <a:pt x="0" y="0"/>
                  </a:lnTo>
                  <a:lnTo>
                    <a:pt x="3094" y="0"/>
                  </a:lnTo>
                  <a:lnTo>
                    <a:pt x="4113" y="794"/>
                  </a:lnTo>
                  <a:lnTo>
                    <a:pt x="4792" y="2116"/>
                  </a:lnTo>
                  <a:lnTo>
                    <a:pt x="5547" y="5703"/>
                  </a:lnTo>
                  <a:lnTo>
                    <a:pt x="5883" y="9942"/>
                  </a:lnTo>
                  <a:lnTo>
                    <a:pt x="6766" y="12978"/>
                  </a:lnTo>
                  <a:lnTo>
                    <a:pt x="8148" y="16590"/>
                  </a:lnTo>
                  <a:lnTo>
                    <a:pt x="9864" y="20584"/>
                  </a:lnTo>
                  <a:lnTo>
                    <a:pt x="10214" y="24041"/>
                  </a:lnTo>
                  <a:lnTo>
                    <a:pt x="9653" y="27140"/>
                  </a:lnTo>
                  <a:lnTo>
                    <a:pt x="8486" y="29999"/>
                  </a:lnTo>
                  <a:lnTo>
                    <a:pt x="7708" y="33493"/>
                  </a:lnTo>
                  <a:lnTo>
                    <a:pt x="7189" y="37410"/>
                  </a:lnTo>
                  <a:lnTo>
                    <a:pt x="6843" y="41609"/>
                  </a:lnTo>
                  <a:lnTo>
                    <a:pt x="7406" y="45995"/>
                  </a:lnTo>
                  <a:lnTo>
                    <a:pt x="8575" y="50507"/>
                  </a:lnTo>
                  <a:lnTo>
                    <a:pt x="10148" y="55102"/>
                  </a:lnTo>
                  <a:lnTo>
                    <a:pt x="11197" y="59753"/>
                  </a:lnTo>
                  <a:lnTo>
                    <a:pt x="11896" y="64442"/>
                  </a:lnTo>
                  <a:lnTo>
                    <a:pt x="12363" y="69155"/>
                  </a:lnTo>
                  <a:lnTo>
                    <a:pt x="12673" y="73885"/>
                  </a:lnTo>
                  <a:lnTo>
                    <a:pt x="12880" y="78625"/>
                  </a:lnTo>
                  <a:lnTo>
                    <a:pt x="13172" y="90765"/>
                  </a:lnTo>
                  <a:lnTo>
                    <a:pt x="13271" y="105770"/>
                  </a:lnTo>
                  <a:lnTo>
                    <a:pt x="14072" y="110201"/>
                  </a:lnTo>
                  <a:lnTo>
                    <a:pt x="15401" y="114742"/>
                  </a:lnTo>
                  <a:lnTo>
                    <a:pt x="17080" y="119357"/>
                  </a:lnTo>
                  <a:lnTo>
                    <a:pt x="18199" y="123228"/>
                  </a:lnTo>
                  <a:lnTo>
                    <a:pt x="18946" y="126601"/>
                  </a:lnTo>
                  <a:lnTo>
                    <a:pt x="19443" y="129645"/>
                  </a:lnTo>
                  <a:lnTo>
                    <a:pt x="20569" y="133261"/>
                  </a:lnTo>
                  <a:lnTo>
                    <a:pt x="22113" y="137259"/>
                  </a:lnTo>
                  <a:lnTo>
                    <a:pt x="23936" y="141512"/>
                  </a:lnTo>
                  <a:lnTo>
                    <a:pt x="25151" y="145141"/>
                  </a:lnTo>
                  <a:lnTo>
                    <a:pt x="25962" y="148354"/>
                  </a:lnTo>
                  <a:lnTo>
                    <a:pt x="26502" y="151290"/>
                  </a:lnTo>
                  <a:lnTo>
                    <a:pt x="26862" y="154041"/>
                  </a:lnTo>
                  <a:lnTo>
                    <a:pt x="27262" y="159215"/>
                  </a:lnTo>
                  <a:lnTo>
                    <a:pt x="27487" y="162798"/>
                  </a:lnTo>
                  <a:lnTo>
                    <a:pt x="28313" y="164094"/>
                  </a:lnTo>
                  <a:lnTo>
                    <a:pt x="29657" y="165752"/>
                  </a:lnTo>
                  <a:lnTo>
                    <a:pt x="33725" y="170324"/>
                  </a:lnTo>
                  <a:lnTo>
                    <a:pt x="34852" y="170700"/>
                  </a:lnTo>
                  <a:lnTo>
                    <a:pt x="36398" y="170950"/>
                  </a:lnTo>
                  <a:lnTo>
                    <a:pt x="41870" y="17145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92"/>
            <p:cNvSpPr/>
            <p:nvPr/>
          </p:nvSpPr>
          <p:spPr>
            <a:xfrm>
              <a:off x="1507331" y="3807619"/>
              <a:ext cx="224600" cy="185432"/>
            </a:xfrm>
            <a:custGeom>
              <a:avLst/>
              <a:gdLst/>
              <a:ahLst/>
              <a:cxnLst/>
              <a:rect l="0" t="0" r="0" b="0"/>
              <a:pathLst>
                <a:path w="224600" h="185432">
                  <a:moveTo>
                    <a:pt x="0" y="14287"/>
                  </a:moveTo>
                  <a:lnTo>
                    <a:pt x="0" y="8136"/>
                  </a:lnTo>
                  <a:lnTo>
                    <a:pt x="794" y="7805"/>
                  </a:lnTo>
                  <a:lnTo>
                    <a:pt x="3792" y="7437"/>
                  </a:lnTo>
                  <a:lnTo>
                    <a:pt x="5703" y="6546"/>
                  </a:lnTo>
                  <a:lnTo>
                    <a:pt x="12185" y="2292"/>
                  </a:lnTo>
                  <a:lnTo>
                    <a:pt x="16792" y="1018"/>
                  </a:lnTo>
                  <a:lnTo>
                    <a:pt x="21486" y="452"/>
                  </a:lnTo>
                  <a:lnTo>
                    <a:pt x="27012" y="200"/>
                  </a:lnTo>
                  <a:lnTo>
                    <a:pt x="43494" y="39"/>
                  </a:lnTo>
                  <a:lnTo>
                    <a:pt x="90498" y="0"/>
                  </a:lnTo>
                  <a:lnTo>
                    <a:pt x="96051" y="794"/>
                  </a:lnTo>
                  <a:lnTo>
                    <a:pt x="102134" y="2116"/>
                  </a:lnTo>
                  <a:lnTo>
                    <a:pt x="108570" y="3792"/>
                  </a:lnTo>
                  <a:lnTo>
                    <a:pt x="113655" y="5703"/>
                  </a:lnTo>
                  <a:lnTo>
                    <a:pt x="117839" y="7770"/>
                  </a:lnTo>
                  <a:lnTo>
                    <a:pt x="121422" y="9942"/>
                  </a:lnTo>
                  <a:lnTo>
                    <a:pt x="125398" y="11390"/>
                  </a:lnTo>
                  <a:lnTo>
                    <a:pt x="129636" y="12356"/>
                  </a:lnTo>
                  <a:lnTo>
                    <a:pt x="134049" y="13000"/>
                  </a:lnTo>
                  <a:lnTo>
                    <a:pt x="138578" y="14222"/>
                  </a:lnTo>
                  <a:lnTo>
                    <a:pt x="143185" y="15832"/>
                  </a:lnTo>
                  <a:lnTo>
                    <a:pt x="147844" y="17698"/>
                  </a:lnTo>
                  <a:lnTo>
                    <a:pt x="151744" y="19736"/>
                  </a:lnTo>
                  <a:lnTo>
                    <a:pt x="158194" y="24117"/>
                  </a:lnTo>
                  <a:lnTo>
                    <a:pt x="163706" y="28710"/>
                  </a:lnTo>
                  <a:lnTo>
                    <a:pt x="168802" y="33397"/>
                  </a:lnTo>
                  <a:lnTo>
                    <a:pt x="173713" y="38126"/>
                  </a:lnTo>
                  <a:lnTo>
                    <a:pt x="175339" y="40498"/>
                  </a:lnTo>
                  <a:lnTo>
                    <a:pt x="177147" y="45251"/>
                  </a:lnTo>
                  <a:lnTo>
                    <a:pt x="176836" y="47630"/>
                  </a:lnTo>
                  <a:lnTo>
                    <a:pt x="175834" y="50009"/>
                  </a:lnTo>
                  <a:lnTo>
                    <a:pt x="172605" y="54770"/>
                  </a:lnTo>
                  <a:lnTo>
                    <a:pt x="168523" y="59531"/>
                  </a:lnTo>
                  <a:lnTo>
                    <a:pt x="166324" y="61118"/>
                  </a:lnTo>
                  <a:lnTo>
                    <a:pt x="161763" y="62883"/>
                  </a:lnTo>
                  <a:lnTo>
                    <a:pt x="154974" y="65783"/>
                  </a:lnTo>
                  <a:lnTo>
                    <a:pt x="150941" y="67667"/>
                  </a:lnTo>
                  <a:lnTo>
                    <a:pt x="146665" y="68924"/>
                  </a:lnTo>
                  <a:lnTo>
                    <a:pt x="142226" y="69762"/>
                  </a:lnTo>
                  <a:lnTo>
                    <a:pt x="137680" y="70320"/>
                  </a:lnTo>
                  <a:lnTo>
                    <a:pt x="133062" y="71486"/>
                  </a:lnTo>
                  <a:lnTo>
                    <a:pt x="128395" y="73057"/>
                  </a:lnTo>
                  <a:lnTo>
                    <a:pt x="123697" y="74898"/>
                  </a:lnTo>
                  <a:lnTo>
                    <a:pt x="118977" y="76126"/>
                  </a:lnTo>
                  <a:lnTo>
                    <a:pt x="114243" y="76944"/>
                  </a:lnTo>
                  <a:lnTo>
                    <a:pt x="109499" y="77489"/>
                  </a:lnTo>
                  <a:lnTo>
                    <a:pt x="104749" y="77853"/>
                  </a:lnTo>
                  <a:lnTo>
                    <a:pt x="99995" y="78096"/>
                  </a:lnTo>
                  <a:lnTo>
                    <a:pt x="90480" y="78365"/>
                  </a:lnTo>
                  <a:lnTo>
                    <a:pt x="58685" y="78578"/>
                  </a:lnTo>
                  <a:lnTo>
                    <a:pt x="50340" y="78581"/>
                  </a:lnTo>
                  <a:lnTo>
                    <a:pt x="53897" y="78581"/>
                  </a:lnTo>
                  <a:lnTo>
                    <a:pt x="59938" y="80697"/>
                  </a:lnTo>
                  <a:lnTo>
                    <a:pt x="63771" y="82373"/>
                  </a:lnTo>
                  <a:lnTo>
                    <a:pt x="67914" y="83490"/>
                  </a:lnTo>
                  <a:lnTo>
                    <a:pt x="72263" y="84235"/>
                  </a:lnTo>
                  <a:lnTo>
                    <a:pt x="76750" y="84731"/>
                  </a:lnTo>
                  <a:lnTo>
                    <a:pt x="81329" y="85856"/>
                  </a:lnTo>
                  <a:lnTo>
                    <a:pt x="85970" y="87400"/>
                  </a:lnTo>
                  <a:lnTo>
                    <a:pt x="90650" y="89222"/>
                  </a:lnTo>
                  <a:lnTo>
                    <a:pt x="96152" y="90438"/>
                  </a:lnTo>
                  <a:lnTo>
                    <a:pt x="102201" y="91248"/>
                  </a:lnTo>
                  <a:lnTo>
                    <a:pt x="108616" y="91788"/>
                  </a:lnTo>
                  <a:lnTo>
                    <a:pt x="115273" y="92942"/>
                  </a:lnTo>
                  <a:lnTo>
                    <a:pt x="122092" y="94505"/>
                  </a:lnTo>
                  <a:lnTo>
                    <a:pt x="129020" y="96341"/>
                  </a:lnTo>
                  <a:lnTo>
                    <a:pt x="143067" y="100497"/>
                  </a:lnTo>
                  <a:lnTo>
                    <a:pt x="171488" y="109632"/>
                  </a:lnTo>
                  <a:lnTo>
                    <a:pt x="177825" y="111982"/>
                  </a:lnTo>
                  <a:lnTo>
                    <a:pt x="183638" y="114342"/>
                  </a:lnTo>
                  <a:lnTo>
                    <a:pt x="189100" y="116709"/>
                  </a:lnTo>
                  <a:lnTo>
                    <a:pt x="193535" y="119081"/>
                  </a:lnTo>
                  <a:lnTo>
                    <a:pt x="197286" y="121456"/>
                  </a:lnTo>
                  <a:lnTo>
                    <a:pt x="203570" y="126211"/>
                  </a:lnTo>
                  <a:lnTo>
                    <a:pt x="209009" y="130970"/>
                  </a:lnTo>
                  <a:lnTo>
                    <a:pt x="214072" y="135732"/>
                  </a:lnTo>
                  <a:lnTo>
                    <a:pt x="223790" y="145256"/>
                  </a:lnTo>
                  <a:lnTo>
                    <a:pt x="224599" y="147637"/>
                  </a:lnTo>
                  <a:lnTo>
                    <a:pt x="224345" y="150018"/>
                  </a:lnTo>
                  <a:lnTo>
                    <a:pt x="222740" y="154781"/>
                  </a:lnTo>
                  <a:lnTo>
                    <a:pt x="222027" y="159543"/>
                  </a:lnTo>
                  <a:lnTo>
                    <a:pt x="221043" y="161924"/>
                  </a:lnTo>
                  <a:lnTo>
                    <a:pt x="217833" y="166687"/>
                  </a:lnTo>
                  <a:lnTo>
                    <a:pt x="213760" y="171449"/>
                  </a:lnTo>
                  <a:lnTo>
                    <a:pt x="211563" y="173831"/>
                  </a:lnTo>
                  <a:lnTo>
                    <a:pt x="209304" y="175418"/>
                  </a:lnTo>
                  <a:lnTo>
                    <a:pt x="204678" y="177182"/>
                  </a:lnTo>
                  <a:lnTo>
                    <a:pt x="197860" y="177966"/>
                  </a:lnTo>
                  <a:lnTo>
                    <a:pt x="193819" y="178175"/>
                  </a:lnTo>
                  <a:lnTo>
                    <a:pt x="189537" y="179108"/>
                  </a:lnTo>
                  <a:lnTo>
                    <a:pt x="185096" y="180524"/>
                  </a:lnTo>
                  <a:lnTo>
                    <a:pt x="180547" y="182262"/>
                  </a:lnTo>
                  <a:lnTo>
                    <a:pt x="175927" y="183420"/>
                  </a:lnTo>
                  <a:lnTo>
                    <a:pt x="171260" y="184192"/>
                  </a:lnTo>
                  <a:lnTo>
                    <a:pt x="166561" y="184707"/>
                  </a:lnTo>
                  <a:lnTo>
                    <a:pt x="161840" y="185050"/>
                  </a:lnTo>
                  <a:lnTo>
                    <a:pt x="157106" y="185279"/>
                  </a:lnTo>
                  <a:lnTo>
                    <a:pt x="152362" y="185431"/>
                  </a:lnTo>
                  <a:lnTo>
                    <a:pt x="146819" y="184740"/>
                  </a:lnTo>
                  <a:lnTo>
                    <a:pt x="140741" y="183485"/>
                  </a:lnTo>
                  <a:lnTo>
                    <a:pt x="134309" y="181854"/>
                  </a:lnTo>
                  <a:lnTo>
                    <a:pt x="129227" y="180767"/>
                  </a:lnTo>
                  <a:lnTo>
                    <a:pt x="125045" y="180043"/>
                  </a:lnTo>
                  <a:lnTo>
                    <a:pt x="121463" y="179559"/>
                  </a:lnTo>
                  <a:lnTo>
                    <a:pt x="117488" y="179238"/>
                  </a:lnTo>
                  <a:lnTo>
                    <a:pt x="113250" y="179022"/>
                  </a:lnTo>
                  <a:lnTo>
                    <a:pt x="104308" y="178784"/>
                  </a:lnTo>
                  <a:lnTo>
                    <a:pt x="80901" y="178618"/>
                  </a:lnTo>
                  <a:lnTo>
                    <a:pt x="76953" y="177816"/>
                  </a:lnTo>
                  <a:lnTo>
                    <a:pt x="70449" y="174808"/>
                  </a:lnTo>
                  <a:lnTo>
                    <a:pt x="66810" y="173688"/>
                  </a:lnTo>
                  <a:lnTo>
                    <a:pt x="62796" y="172942"/>
                  </a:lnTo>
                  <a:lnTo>
                    <a:pt x="58533" y="172445"/>
                  </a:lnTo>
                  <a:lnTo>
                    <a:pt x="51679" y="171892"/>
                  </a:lnTo>
                  <a:lnTo>
                    <a:pt x="48740" y="171744"/>
                  </a:lnTo>
                  <a:lnTo>
                    <a:pt x="45987" y="170852"/>
                  </a:lnTo>
                  <a:lnTo>
                    <a:pt x="40811" y="167744"/>
                  </a:lnTo>
                  <a:lnTo>
                    <a:pt x="35865" y="165834"/>
                  </a:lnTo>
                  <a:lnTo>
                    <a:pt x="30015" y="164607"/>
                  </a:lnTo>
                  <a:lnTo>
                    <a:pt x="29535" y="163713"/>
                  </a:lnTo>
                  <a:lnTo>
                    <a:pt x="28701" y="158181"/>
                  </a:lnTo>
                  <a:lnTo>
                    <a:pt x="23690" y="152454"/>
                  </a:lnTo>
                  <a:lnTo>
                    <a:pt x="21729" y="150339"/>
                  </a:lnTo>
                  <a:lnTo>
                    <a:pt x="21519" y="146321"/>
                  </a:lnTo>
                  <a:lnTo>
                    <a:pt x="22284" y="145172"/>
                  </a:lnTo>
                  <a:lnTo>
                    <a:pt x="23587" y="144406"/>
                  </a:lnTo>
                  <a:lnTo>
                    <a:pt x="28575" y="14287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93"/>
            <p:cNvSpPr/>
            <p:nvPr/>
          </p:nvSpPr>
          <p:spPr>
            <a:xfrm>
              <a:off x="1800225" y="3864768"/>
              <a:ext cx="192878" cy="114301"/>
            </a:xfrm>
            <a:custGeom>
              <a:avLst/>
              <a:gdLst/>
              <a:ahLst/>
              <a:cxnLst/>
              <a:rect l="0" t="0" r="0" b="0"/>
              <a:pathLst>
                <a:path w="192878" h="114301">
                  <a:moveTo>
                    <a:pt x="0" y="0"/>
                  </a:moveTo>
                  <a:lnTo>
                    <a:pt x="21339" y="0"/>
                  </a:lnTo>
                  <a:lnTo>
                    <a:pt x="21390" y="2117"/>
                  </a:lnTo>
                  <a:lnTo>
                    <a:pt x="21431" y="78554"/>
                  </a:lnTo>
                  <a:lnTo>
                    <a:pt x="27582" y="72428"/>
                  </a:lnTo>
                  <a:lnTo>
                    <a:pt x="28133" y="69761"/>
                  </a:lnTo>
                  <a:lnTo>
                    <a:pt x="28280" y="67939"/>
                  </a:lnTo>
                  <a:lnTo>
                    <a:pt x="29172" y="65930"/>
                  </a:lnTo>
                  <a:lnTo>
                    <a:pt x="30560" y="63798"/>
                  </a:lnTo>
                  <a:lnTo>
                    <a:pt x="32280" y="61582"/>
                  </a:lnTo>
                  <a:lnTo>
                    <a:pt x="33426" y="59311"/>
                  </a:lnTo>
                  <a:lnTo>
                    <a:pt x="34190" y="57003"/>
                  </a:lnTo>
                  <a:lnTo>
                    <a:pt x="34700" y="54671"/>
                  </a:lnTo>
                  <a:lnTo>
                    <a:pt x="35039" y="52323"/>
                  </a:lnTo>
                  <a:lnTo>
                    <a:pt x="35265" y="49963"/>
                  </a:lnTo>
                  <a:lnTo>
                    <a:pt x="35416" y="47596"/>
                  </a:lnTo>
                  <a:lnTo>
                    <a:pt x="37105" y="45225"/>
                  </a:lnTo>
                  <a:lnTo>
                    <a:pt x="39817" y="42850"/>
                  </a:lnTo>
                  <a:lnTo>
                    <a:pt x="43214" y="40473"/>
                  </a:lnTo>
                  <a:lnTo>
                    <a:pt x="45478" y="37301"/>
                  </a:lnTo>
                  <a:lnTo>
                    <a:pt x="46987" y="33599"/>
                  </a:lnTo>
                  <a:lnTo>
                    <a:pt x="47993" y="29543"/>
                  </a:lnTo>
                  <a:lnTo>
                    <a:pt x="49458" y="26839"/>
                  </a:lnTo>
                  <a:lnTo>
                    <a:pt x="51228" y="25037"/>
                  </a:lnTo>
                  <a:lnTo>
                    <a:pt x="56105" y="22240"/>
                  </a:lnTo>
                  <a:lnTo>
                    <a:pt x="63564" y="18351"/>
                  </a:lnTo>
                  <a:lnTo>
                    <a:pt x="66982" y="16203"/>
                  </a:lnTo>
                  <a:lnTo>
                    <a:pt x="70055" y="13977"/>
                  </a:lnTo>
                  <a:lnTo>
                    <a:pt x="72897" y="11700"/>
                  </a:lnTo>
                  <a:lnTo>
                    <a:pt x="76379" y="9387"/>
                  </a:lnTo>
                  <a:lnTo>
                    <a:pt x="80288" y="7052"/>
                  </a:lnTo>
                  <a:lnTo>
                    <a:pt x="84481" y="4702"/>
                  </a:lnTo>
                  <a:lnTo>
                    <a:pt x="88071" y="3134"/>
                  </a:lnTo>
                  <a:lnTo>
                    <a:pt x="91257" y="2090"/>
                  </a:lnTo>
                  <a:lnTo>
                    <a:pt x="94176" y="1393"/>
                  </a:lnTo>
                  <a:lnTo>
                    <a:pt x="97708" y="929"/>
                  </a:lnTo>
                  <a:lnTo>
                    <a:pt x="101651" y="620"/>
                  </a:lnTo>
                  <a:lnTo>
                    <a:pt x="105867" y="413"/>
                  </a:lnTo>
                  <a:lnTo>
                    <a:pt x="114785" y="184"/>
                  </a:lnTo>
                  <a:lnTo>
                    <a:pt x="119386" y="122"/>
                  </a:lnTo>
                  <a:lnTo>
                    <a:pt x="123247" y="875"/>
                  </a:lnTo>
                  <a:lnTo>
                    <a:pt x="126614" y="2171"/>
                  </a:lnTo>
                  <a:lnTo>
                    <a:pt x="129653" y="3829"/>
                  </a:lnTo>
                  <a:lnTo>
                    <a:pt x="133267" y="4934"/>
                  </a:lnTo>
                  <a:lnTo>
                    <a:pt x="137263" y="5671"/>
                  </a:lnTo>
                  <a:lnTo>
                    <a:pt x="141515" y="6162"/>
                  </a:lnTo>
                  <a:lnTo>
                    <a:pt x="145937" y="6489"/>
                  </a:lnTo>
                  <a:lnTo>
                    <a:pt x="150472" y="6708"/>
                  </a:lnTo>
                  <a:lnTo>
                    <a:pt x="155083" y="6853"/>
                  </a:lnTo>
                  <a:lnTo>
                    <a:pt x="158951" y="7744"/>
                  </a:lnTo>
                  <a:lnTo>
                    <a:pt x="162324" y="9131"/>
                  </a:lnTo>
                  <a:lnTo>
                    <a:pt x="165366" y="10850"/>
                  </a:lnTo>
                  <a:lnTo>
                    <a:pt x="168187" y="12790"/>
                  </a:lnTo>
                  <a:lnTo>
                    <a:pt x="170862" y="14877"/>
                  </a:lnTo>
                  <a:lnTo>
                    <a:pt x="173439" y="17062"/>
                  </a:lnTo>
                  <a:lnTo>
                    <a:pt x="175951" y="19312"/>
                  </a:lnTo>
                  <a:lnTo>
                    <a:pt x="180859" y="23929"/>
                  </a:lnTo>
                  <a:lnTo>
                    <a:pt x="188084" y="30991"/>
                  </a:lnTo>
                  <a:lnTo>
                    <a:pt x="189683" y="34155"/>
                  </a:lnTo>
                  <a:lnTo>
                    <a:pt x="190749" y="37851"/>
                  </a:lnTo>
                  <a:lnTo>
                    <a:pt x="191460" y="41903"/>
                  </a:lnTo>
                  <a:lnTo>
                    <a:pt x="191933" y="45398"/>
                  </a:lnTo>
                  <a:lnTo>
                    <a:pt x="192249" y="48521"/>
                  </a:lnTo>
                  <a:lnTo>
                    <a:pt x="192460" y="51398"/>
                  </a:lnTo>
                  <a:lnTo>
                    <a:pt x="192600" y="54109"/>
                  </a:lnTo>
                  <a:lnTo>
                    <a:pt x="192756" y="59238"/>
                  </a:lnTo>
                  <a:lnTo>
                    <a:pt x="192864" y="71399"/>
                  </a:lnTo>
                  <a:lnTo>
                    <a:pt x="192877" y="80955"/>
                  </a:lnTo>
                  <a:lnTo>
                    <a:pt x="192085" y="83339"/>
                  </a:lnTo>
                  <a:lnTo>
                    <a:pt x="190763" y="85722"/>
                  </a:lnTo>
                  <a:lnTo>
                    <a:pt x="189087" y="88104"/>
                  </a:lnTo>
                  <a:lnTo>
                    <a:pt x="187971" y="90486"/>
                  </a:lnTo>
                  <a:lnTo>
                    <a:pt x="187226" y="92868"/>
                  </a:lnTo>
                  <a:lnTo>
                    <a:pt x="186031" y="98601"/>
                  </a:lnTo>
                  <a:lnTo>
                    <a:pt x="185868" y="101502"/>
                  </a:lnTo>
                  <a:lnTo>
                    <a:pt x="185824" y="103387"/>
                  </a:lnTo>
                  <a:lnTo>
                    <a:pt x="185001" y="104644"/>
                  </a:lnTo>
                  <a:lnTo>
                    <a:pt x="183659" y="105481"/>
                  </a:lnTo>
                  <a:lnTo>
                    <a:pt x="179594" y="106826"/>
                  </a:lnTo>
                  <a:lnTo>
                    <a:pt x="179260" y="107729"/>
                  </a:lnTo>
                  <a:lnTo>
                    <a:pt x="178890" y="110851"/>
                  </a:lnTo>
                  <a:lnTo>
                    <a:pt x="178593" y="11430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94"/>
            <p:cNvSpPr/>
            <p:nvPr/>
          </p:nvSpPr>
          <p:spPr>
            <a:xfrm>
              <a:off x="2271712" y="3836283"/>
              <a:ext cx="57151" cy="164210"/>
            </a:xfrm>
            <a:custGeom>
              <a:avLst/>
              <a:gdLst/>
              <a:ahLst/>
              <a:cxnLst/>
              <a:rect l="0" t="0" r="0" b="0"/>
              <a:pathLst>
                <a:path w="57151" h="164210">
                  <a:moveTo>
                    <a:pt x="0" y="14198"/>
                  </a:moveTo>
                  <a:lnTo>
                    <a:pt x="0" y="8047"/>
                  </a:lnTo>
                  <a:lnTo>
                    <a:pt x="794" y="7716"/>
                  </a:lnTo>
                  <a:lnTo>
                    <a:pt x="2117" y="7495"/>
                  </a:lnTo>
                  <a:lnTo>
                    <a:pt x="3792" y="7348"/>
                  </a:lnTo>
                  <a:lnTo>
                    <a:pt x="4910" y="6457"/>
                  </a:lnTo>
                  <a:lnTo>
                    <a:pt x="5654" y="5068"/>
                  </a:lnTo>
                  <a:lnTo>
                    <a:pt x="7118" y="0"/>
                  </a:lnTo>
                  <a:lnTo>
                    <a:pt x="7144" y="21463"/>
                  </a:lnTo>
                  <a:lnTo>
                    <a:pt x="7938" y="23804"/>
                  </a:lnTo>
                  <a:lnTo>
                    <a:pt x="9260" y="25364"/>
                  </a:lnTo>
                  <a:lnTo>
                    <a:pt x="10936" y="26405"/>
                  </a:lnTo>
                  <a:lnTo>
                    <a:pt x="12053" y="28686"/>
                  </a:lnTo>
                  <a:lnTo>
                    <a:pt x="12798" y="31794"/>
                  </a:lnTo>
                  <a:lnTo>
                    <a:pt x="13295" y="35454"/>
                  </a:lnTo>
                  <a:lnTo>
                    <a:pt x="13626" y="38687"/>
                  </a:lnTo>
                  <a:lnTo>
                    <a:pt x="13846" y="41636"/>
                  </a:lnTo>
                  <a:lnTo>
                    <a:pt x="13993" y="44397"/>
                  </a:lnTo>
                  <a:lnTo>
                    <a:pt x="14157" y="49580"/>
                  </a:lnTo>
                  <a:lnTo>
                    <a:pt x="14200" y="52073"/>
                  </a:lnTo>
                  <a:lnTo>
                    <a:pt x="15023" y="55323"/>
                  </a:lnTo>
                  <a:lnTo>
                    <a:pt x="16365" y="59077"/>
                  </a:lnTo>
                  <a:lnTo>
                    <a:pt x="18054" y="63168"/>
                  </a:lnTo>
                  <a:lnTo>
                    <a:pt x="19974" y="66688"/>
                  </a:lnTo>
                  <a:lnTo>
                    <a:pt x="22047" y="69828"/>
                  </a:lnTo>
                  <a:lnTo>
                    <a:pt x="24223" y="72716"/>
                  </a:lnTo>
                  <a:lnTo>
                    <a:pt x="25674" y="76229"/>
                  </a:lnTo>
                  <a:lnTo>
                    <a:pt x="26641" y="80158"/>
                  </a:lnTo>
                  <a:lnTo>
                    <a:pt x="27286" y="84365"/>
                  </a:lnTo>
                  <a:lnTo>
                    <a:pt x="27715" y="87964"/>
                  </a:lnTo>
                  <a:lnTo>
                    <a:pt x="28002" y="91156"/>
                  </a:lnTo>
                  <a:lnTo>
                    <a:pt x="28193" y="94078"/>
                  </a:lnTo>
                  <a:lnTo>
                    <a:pt x="29114" y="97614"/>
                  </a:lnTo>
                  <a:lnTo>
                    <a:pt x="30522" y="101559"/>
                  </a:lnTo>
                  <a:lnTo>
                    <a:pt x="32254" y="105776"/>
                  </a:lnTo>
                  <a:lnTo>
                    <a:pt x="33409" y="109381"/>
                  </a:lnTo>
                  <a:lnTo>
                    <a:pt x="34179" y="112578"/>
                  </a:lnTo>
                  <a:lnTo>
                    <a:pt x="34692" y="115504"/>
                  </a:lnTo>
                  <a:lnTo>
                    <a:pt x="35828" y="118247"/>
                  </a:lnTo>
                  <a:lnTo>
                    <a:pt x="37379" y="120870"/>
                  </a:lnTo>
                  <a:lnTo>
                    <a:pt x="39207" y="123413"/>
                  </a:lnTo>
                  <a:lnTo>
                    <a:pt x="41219" y="125902"/>
                  </a:lnTo>
                  <a:lnTo>
                    <a:pt x="43355" y="128354"/>
                  </a:lnTo>
                  <a:lnTo>
                    <a:pt x="45572" y="130783"/>
                  </a:lnTo>
                  <a:lnTo>
                    <a:pt x="47050" y="133197"/>
                  </a:lnTo>
                  <a:lnTo>
                    <a:pt x="48692" y="137994"/>
                  </a:lnTo>
                  <a:lnTo>
                    <a:pt x="49924" y="140385"/>
                  </a:lnTo>
                  <a:lnTo>
                    <a:pt x="51539" y="142772"/>
                  </a:lnTo>
                  <a:lnTo>
                    <a:pt x="56822" y="149510"/>
                  </a:lnTo>
                  <a:lnTo>
                    <a:pt x="57053" y="153597"/>
                  </a:lnTo>
                  <a:lnTo>
                    <a:pt x="57148" y="157806"/>
                  </a:lnTo>
                  <a:lnTo>
                    <a:pt x="57150" y="164209"/>
                  </a:lnTo>
                  <a:lnTo>
                    <a:pt x="50093" y="157160"/>
                  </a:lnTo>
                  <a:lnTo>
                    <a:pt x="50858" y="157131"/>
                  </a:lnTo>
                  <a:lnTo>
                    <a:pt x="57150" y="15707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95"/>
            <p:cNvSpPr/>
            <p:nvPr/>
          </p:nvSpPr>
          <p:spPr>
            <a:xfrm>
              <a:off x="2164556" y="3900487"/>
              <a:ext cx="228601" cy="21432"/>
            </a:xfrm>
            <a:custGeom>
              <a:avLst/>
              <a:gdLst/>
              <a:ahLst/>
              <a:cxnLst/>
              <a:rect l="0" t="0" r="0" b="0"/>
              <a:pathLst>
                <a:path w="228601" h="21432">
                  <a:moveTo>
                    <a:pt x="0" y="0"/>
                  </a:moveTo>
                  <a:lnTo>
                    <a:pt x="30286" y="0"/>
                  </a:lnTo>
                  <a:lnTo>
                    <a:pt x="33685" y="794"/>
                  </a:lnTo>
                  <a:lnTo>
                    <a:pt x="37538" y="2117"/>
                  </a:lnTo>
                  <a:lnTo>
                    <a:pt x="41694" y="3792"/>
                  </a:lnTo>
                  <a:lnTo>
                    <a:pt x="46052" y="4910"/>
                  </a:lnTo>
                  <a:lnTo>
                    <a:pt x="50545" y="5654"/>
                  </a:lnTo>
                  <a:lnTo>
                    <a:pt x="55128" y="6151"/>
                  </a:lnTo>
                  <a:lnTo>
                    <a:pt x="59771" y="6482"/>
                  </a:lnTo>
                  <a:lnTo>
                    <a:pt x="64453" y="6703"/>
                  </a:lnTo>
                  <a:lnTo>
                    <a:pt x="69163" y="6850"/>
                  </a:lnTo>
                  <a:lnTo>
                    <a:pt x="73889" y="7741"/>
                  </a:lnTo>
                  <a:lnTo>
                    <a:pt x="78628" y="9130"/>
                  </a:lnTo>
                  <a:lnTo>
                    <a:pt x="83375" y="10849"/>
                  </a:lnTo>
                  <a:lnTo>
                    <a:pt x="88127" y="11995"/>
                  </a:lnTo>
                  <a:lnTo>
                    <a:pt x="92882" y="12759"/>
                  </a:lnTo>
                  <a:lnTo>
                    <a:pt x="97640" y="13269"/>
                  </a:lnTo>
                  <a:lnTo>
                    <a:pt x="102400" y="13608"/>
                  </a:lnTo>
                  <a:lnTo>
                    <a:pt x="107160" y="13835"/>
                  </a:lnTo>
                  <a:lnTo>
                    <a:pt x="119328" y="14154"/>
                  </a:lnTo>
                  <a:lnTo>
                    <a:pt x="147931" y="14280"/>
                  </a:lnTo>
                  <a:lnTo>
                    <a:pt x="152596" y="15076"/>
                  </a:lnTo>
                  <a:lnTo>
                    <a:pt x="157293" y="16401"/>
                  </a:lnTo>
                  <a:lnTo>
                    <a:pt x="162012" y="18078"/>
                  </a:lnTo>
                  <a:lnTo>
                    <a:pt x="167539" y="19196"/>
                  </a:lnTo>
                  <a:lnTo>
                    <a:pt x="173605" y="19941"/>
                  </a:lnTo>
                  <a:lnTo>
                    <a:pt x="185108" y="20769"/>
                  </a:lnTo>
                  <a:lnTo>
                    <a:pt x="192866" y="21137"/>
                  </a:lnTo>
                  <a:lnTo>
                    <a:pt x="198960" y="21300"/>
                  </a:lnTo>
                  <a:lnTo>
                    <a:pt x="214219" y="21420"/>
                  </a:lnTo>
                  <a:lnTo>
                    <a:pt x="228600" y="214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96"/>
            <p:cNvSpPr/>
            <p:nvPr/>
          </p:nvSpPr>
          <p:spPr>
            <a:xfrm>
              <a:off x="2486025" y="3807922"/>
              <a:ext cx="250032" cy="206866"/>
            </a:xfrm>
            <a:custGeom>
              <a:avLst/>
              <a:gdLst/>
              <a:ahLst/>
              <a:cxnLst/>
              <a:rect l="0" t="0" r="0" b="0"/>
              <a:pathLst>
                <a:path w="250032" h="206866">
                  <a:moveTo>
                    <a:pt x="0" y="28271"/>
                  </a:moveTo>
                  <a:lnTo>
                    <a:pt x="3792" y="28271"/>
                  </a:lnTo>
                  <a:lnTo>
                    <a:pt x="5703" y="27478"/>
                  </a:lnTo>
                  <a:lnTo>
                    <a:pt x="13000" y="22120"/>
                  </a:lnTo>
                  <a:lnTo>
                    <a:pt x="17698" y="17629"/>
                  </a:lnTo>
                  <a:lnTo>
                    <a:pt x="24117" y="11272"/>
                  </a:lnTo>
                  <a:lnTo>
                    <a:pt x="26397" y="9794"/>
                  </a:lnTo>
                  <a:lnTo>
                    <a:pt x="31046" y="8153"/>
                  </a:lnTo>
                  <a:lnTo>
                    <a:pt x="37875" y="7424"/>
                  </a:lnTo>
                  <a:lnTo>
                    <a:pt x="41919" y="7230"/>
                  </a:lnTo>
                  <a:lnTo>
                    <a:pt x="46202" y="6306"/>
                  </a:lnTo>
                  <a:lnTo>
                    <a:pt x="50645" y="4896"/>
                  </a:lnTo>
                  <a:lnTo>
                    <a:pt x="55194" y="3163"/>
                  </a:lnTo>
                  <a:lnTo>
                    <a:pt x="59815" y="2008"/>
                  </a:lnTo>
                  <a:lnTo>
                    <a:pt x="64483" y="1237"/>
                  </a:lnTo>
                  <a:lnTo>
                    <a:pt x="69182" y="723"/>
                  </a:lnTo>
                  <a:lnTo>
                    <a:pt x="73903" y="381"/>
                  </a:lnTo>
                  <a:lnTo>
                    <a:pt x="78637" y="153"/>
                  </a:lnTo>
                  <a:lnTo>
                    <a:pt x="83381" y="0"/>
                  </a:lnTo>
                  <a:lnTo>
                    <a:pt x="88131" y="693"/>
                  </a:lnTo>
                  <a:lnTo>
                    <a:pt x="92885" y="1948"/>
                  </a:lnTo>
                  <a:lnTo>
                    <a:pt x="97642" y="3579"/>
                  </a:lnTo>
                  <a:lnTo>
                    <a:pt x="102401" y="4666"/>
                  </a:lnTo>
                  <a:lnTo>
                    <a:pt x="107161" y="5390"/>
                  </a:lnTo>
                  <a:lnTo>
                    <a:pt x="111922" y="5874"/>
                  </a:lnTo>
                  <a:lnTo>
                    <a:pt x="116683" y="6196"/>
                  </a:lnTo>
                  <a:lnTo>
                    <a:pt x="121445" y="6411"/>
                  </a:lnTo>
                  <a:lnTo>
                    <a:pt x="126207" y="6554"/>
                  </a:lnTo>
                  <a:lnTo>
                    <a:pt x="130175" y="7443"/>
                  </a:lnTo>
                  <a:lnTo>
                    <a:pt x="136701" y="10548"/>
                  </a:lnTo>
                  <a:lnTo>
                    <a:pt x="144364" y="14573"/>
                  </a:lnTo>
                  <a:lnTo>
                    <a:pt x="148630" y="16758"/>
                  </a:lnTo>
                  <a:lnTo>
                    <a:pt x="155487" y="21302"/>
                  </a:lnTo>
                  <a:lnTo>
                    <a:pt x="161974" y="25968"/>
                  </a:lnTo>
                  <a:lnTo>
                    <a:pt x="165926" y="28323"/>
                  </a:lnTo>
                  <a:lnTo>
                    <a:pt x="170148" y="30687"/>
                  </a:lnTo>
                  <a:lnTo>
                    <a:pt x="176957" y="35430"/>
                  </a:lnTo>
                  <a:lnTo>
                    <a:pt x="179883" y="37807"/>
                  </a:lnTo>
                  <a:lnTo>
                    <a:pt x="182628" y="40978"/>
                  </a:lnTo>
                  <a:lnTo>
                    <a:pt x="185252" y="44680"/>
                  </a:lnTo>
                  <a:lnTo>
                    <a:pt x="187795" y="48736"/>
                  </a:lnTo>
                  <a:lnTo>
                    <a:pt x="189490" y="52233"/>
                  </a:lnTo>
                  <a:lnTo>
                    <a:pt x="191374" y="58235"/>
                  </a:lnTo>
                  <a:lnTo>
                    <a:pt x="191876" y="61741"/>
                  </a:lnTo>
                  <a:lnTo>
                    <a:pt x="192211" y="65665"/>
                  </a:lnTo>
                  <a:lnTo>
                    <a:pt x="192434" y="69870"/>
                  </a:lnTo>
                  <a:lnTo>
                    <a:pt x="192682" y="78774"/>
                  </a:lnTo>
                  <a:lnTo>
                    <a:pt x="192869" y="111644"/>
                  </a:lnTo>
                  <a:lnTo>
                    <a:pt x="192079" y="116397"/>
                  </a:lnTo>
                  <a:lnTo>
                    <a:pt x="190759" y="121153"/>
                  </a:lnTo>
                  <a:lnTo>
                    <a:pt x="189085" y="125911"/>
                  </a:lnTo>
                  <a:lnTo>
                    <a:pt x="187175" y="129877"/>
                  </a:lnTo>
                  <a:lnTo>
                    <a:pt x="185108" y="133315"/>
                  </a:lnTo>
                  <a:lnTo>
                    <a:pt x="182937" y="136400"/>
                  </a:lnTo>
                  <a:lnTo>
                    <a:pt x="180695" y="140045"/>
                  </a:lnTo>
                  <a:lnTo>
                    <a:pt x="178407" y="144062"/>
                  </a:lnTo>
                  <a:lnTo>
                    <a:pt x="176088" y="148327"/>
                  </a:lnTo>
                  <a:lnTo>
                    <a:pt x="173748" y="151965"/>
                  </a:lnTo>
                  <a:lnTo>
                    <a:pt x="169032" y="158123"/>
                  </a:lnTo>
                  <a:lnTo>
                    <a:pt x="165869" y="161671"/>
                  </a:lnTo>
                  <a:lnTo>
                    <a:pt x="158121" y="169845"/>
                  </a:lnTo>
                  <a:lnTo>
                    <a:pt x="153833" y="173454"/>
                  </a:lnTo>
                  <a:lnTo>
                    <a:pt x="149386" y="176654"/>
                  </a:lnTo>
                  <a:lnTo>
                    <a:pt x="144834" y="179580"/>
                  </a:lnTo>
                  <a:lnTo>
                    <a:pt x="140212" y="181531"/>
                  </a:lnTo>
                  <a:lnTo>
                    <a:pt x="135544" y="182832"/>
                  </a:lnTo>
                  <a:lnTo>
                    <a:pt x="130843" y="183700"/>
                  </a:lnTo>
                  <a:lnTo>
                    <a:pt x="123505" y="186780"/>
                  </a:lnTo>
                  <a:lnTo>
                    <a:pt x="120436" y="188712"/>
                  </a:lnTo>
                  <a:lnTo>
                    <a:pt x="112794" y="190860"/>
                  </a:lnTo>
                  <a:lnTo>
                    <a:pt x="108533" y="191433"/>
                  </a:lnTo>
                  <a:lnTo>
                    <a:pt x="104105" y="192608"/>
                  </a:lnTo>
                  <a:lnTo>
                    <a:pt x="99566" y="194185"/>
                  </a:lnTo>
                  <a:lnTo>
                    <a:pt x="94952" y="196030"/>
                  </a:lnTo>
                  <a:lnTo>
                    <a:pt x="87709" y="198081"/>
                  </a:lnTo>
                  <a:lnTo>
                    <a:pt x="81050" y="198992"/>
                  </a:lnTo>
                  <a:lnTo>
                    <a:pt x="77052" y="199236"/>
                  </a:lnTo>
                  <a:lnTo>
                    <a:pt x="72799" y="199397"/>
                  </a:lnTo>
                  <a:lnTo>
                    <a:pt x="68376" y="198711"/>
                  </a:lnTo>
                  <a:lnTo>
                    <a:pt x="63840" y="197461"/>
                  </a:lnTo>
                  <a:lnTo>
                    <a:pt x="59229" y="195833"/>
                  </a:lnTo>
                  <a:lnTo>
                    <a:pt x="51988" y="194024"/>
                  </a:lnTo>
                  <a:lnTo>
                    <a:pt x="46124" y="193220"/>
                  </a:lnTo>
                  <a:lnTo>
                    <a:pt x="40872" y="192863"/>
                  </a:lnTo>
                  <a:lnTo>
                    <a:pt x="38361" y="191974"/>
                  </a:lnTo>
                  <a:lnTo>
                    <a:pt x="33453" y="188870"/>
                  </a:lnTo>
                  <a:lnTo>
                    <a:pt x="26228" y="182660"/>
                  </a:lnTo>
                  <a:lnTo>
                    <a:pt x="23835" y="181203"/>
                  </a:lnTo>
                  <a:lnTo>
                    <a:pt x="19060" y="179585"/>
                  </a:lnTo>
                  <a:lnTo>
                    <a:pt x="17469" y="178359"/>
                  </a:lnTo>
                  <a:lnTo>
                    <a:pt x="16408" y="176749"/>
                  </a:lnTo>
                  <a:lnTo>
                    <a:pt x="15230" y="172842"/>
                  </a:lnTo>
                  <a:lnTo>
                    <a:pt x="14706" y="168461"/>
                  </a:lnTo>
                  <a:lnTo>
                    <a:pt x="15360" y="166181"/>
                  </a:lnTo>
                  <a:lnTo>
                    <a:pt x="18204" y="161531"/>
                  </a:lnTo>
                  <a:lnTo>
                    <a:pt x="19279" y="158386"/>
                  </a:lnTo>
                  <a:lnTo>
                    <a:pt x="19997" y="154702"/>
                  </a:lnTo>
                  <a:lnTo>
                    <a:pt x="20475" y="150658"/>
                  </a:lnTo>
                  <a:lnTo>
                    <a:pt x="21587" y="147963"/>
                  </a:lnTo>
                  <a:lnTo>
                    <a:pt x="23123" y="146165"/>
                  </a:lnTo>
                  <a:lnTo>
                    <a:pt x="29076" y="141519"/>
                  </a:lnTo>
                  <a:lnTo>
                    <a:pt x="35867" y="135116"/>
                  </a:lnTo>
                  <a:lnTo>
                    <a:pt x="38199" y="132839"/>
                  </a:lnTo>
                  <a:lnTo>
                    <a:pt x="41341" y="131320"/>
                  </a:lnTo>
                  <a:lnTo>
                    <a:pt x="49065" y="129633"/>
                  </a:lnTo>
                  <a:lnTo>
                    <a:pt x="53347" y="129183"/>
                  </a:lnTo>
                  <a:lnTo>
                    <a:pt x="57790" y="128884"/>
                  </a:lnTo>
                  <a:lnTo>
                    <a:pt x="66165" y="128550"/>
                  </a:lnTo>
                  <a:lnTo>
                    <a:pt x="72534" y="128402"/>
                  </a:lnTo>
                  <a:lnTo>
                    <a:pt x="84374" y="128319"/>
                  </a:lnTo>
                  <a:lnTo>
                    <a:pt x="88793" y="129101"/>
                  </a:lnTo>
                  <a:lnTo>
                    <a:pt x="93326" y="130416"/>
                  </a:lnTo>
                  <a:lnTo>
                    <a:pt x="97936" y="132087"/>
                  </a:lnTo>
                  <a:lnTo>
                    <a:pt x="102597" y="133994"/>
                  </a:lnTo>
                  <a:lnTo>
                    <a:pt x="107292" y="136059"/>
                  </a:lnTo>
                  <a:lnTo>
                    <a:pt x="112009" y="138230"/>
                  </a:lnTo>
                  <a:lnTo>
                    <a:pt x="119367" y="140642"/>
                  </a:lnTo>
                  <a:lnTo>
                    <a:pt x="122440" y="141285"/>
                  </a:lnTo>
                  <a:lnTo>
                    <a:pt x="130088" y="146233"/>
                  </a:lnTo>
                  <a:lnTo>
                    <a:pt x="134351" y="149775"/>
                  </a:lnTo>
                  <a:lnTo>
                    <a:pt x="138779" y="152930"/>
                  </a:lnTo>
                  <a:lnTo>
                    <a:pt x="143319" y="155827"/>
                  </a:lnTo>
                  <a:lnTo>
                    <a:pt x="147934" y="158552"/>
                  </a:lnTo>
                  <a:lnTo>
                    <a:pt x="155177" y="163697"/>
                  </a:lnTo>
                  <a:lnTo>
                    <a:pt x="161836" y="168629"/>
                  </a:lnTo>
                  <a:lnTo>
                    <a:pt x="165834" y="171056"/>
                  </a:lnTo>
                  <a:lnTo>
                    <a:pt x="170087" y="173467"/>
                  </a:lnTo>
                  <a:lnTo>
                    <a:pt x="179046" y="178263"/>
                  </a:lnTo>
                  <a:lnTo>
                    <a:pt x="211957" y="194957"/>
                  </a:lnTo>
                  <a:lnTo>
                    <a:pt x="219351" y="197604"/>
                  </a:lnTo>
                  <a:lnTo>
                    <a:pt x="226076" y="199574"/>
                  </a:lnTo>
                  <a:lnTo>
                    <a:pt x="230092" y="201211"/>
                  </a:lnTo>
                  <a:lnTo>
                    <a:pt x="234357" y="203095"/>
                  </a:lnTo>
                  <a:lnTo>
                    <a:pt x="241213" y="205190"/>
                  </a:lnTo>
                  <a:lnTo>
                    <a:pt x="250031" y="20686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97"/>
            <p:cNvSpPr/>
            <p:nvPr/>
          </p:nvSpPr>
          <p:spPr>
            <a:xfrm>
              <a:off x="2843212" y="3879143"/>
              <a:ext cx="307182" cy="139684"/>
            </a:xfrm>
            <a:custGeom>
              <a:avLst/>
              <a:gdLst/>
              <a:ahLst/>
              <a:cxnLst/>
              <a:rect l="0" t="0" r="0" b="0"/>
              <a:pathLst>
                <a:path w="307182" h="139684">
                  <a:moveTo>
                    <a:pt x="0" y="7057"/>
                  </a:moveTo>
                  <a:lnTo>
                    <a:pt x="0" y="3264"/>
                  </a:lnTo>
                  <a:lnTo>
                    <a:pt x="794" y="2147"/>
                  </a:lnTo>
                  <a:lnTo>
                    <a:pt x="2117" y="1402"/>
                  </a:lnTo>
                  <a:lnTo>
                    <a:pt x="6850" y="0"/>
                  </a:lnTo>
                  <a:lnTo>
                    <a:pt x="7057" y="3731"/>
                  </a:lnTo>
                  <a:lnTo>
                    <a:pt x="7136" y="16708"/>
                  </a:lnTo>
                  <a:lnTo>
                    <a:pt x="7144" y="139677"/>
                  </a:lnTo>
                  <a:lnTo>
                    <a:pt x="7144" y="136332"/>
                  </a:lnTo>
                  <a:lnTo>
                    <a:pt x="7938" y="136103"/>
                  </a:lnTo>
                  <a:lnTo>
                    <a:pt x="10936" y="135848"/>
                  </a:lnTo>
                  <a:lnTo>
                    <a:pt x="12053" y="134986"/>
                  </a:lnTo>
                  <a:lnTo>
                    <a:pt x="12798" y="133618"/>
                  </a:lnTo>
                  <a:lnTo>
                    <a:pt x="13626" y="129981"/>
                  </a:lnTo>
                  <a:lnTo>
                    <a:pt x="13993" y="125719"/>
                  </a:lnTo>
                  <a:lnTo>
                    <a:pt x="14885" y="122677"/>
                  </a:lnTo>
                  <a:lnTo>
                    <a:pt x="16274" y="119062"/>
                  </a:lnTo>
                  <a:lnTo>
                    <a:pt x="17993" y="115064"/>
                  </a:lnTo>
                  <a:lnTo>
                    <a:pt x="19933" y="111605"/>
                  </a:lnTo>
                  <a:lnTo>
                    <a:pt x="22020" y="108506"/>
                  </a:lnTo>
                  <a:lnTo>
                    <a:pt x="24205" y="105645"/>
                  </a:lnTo>
                  <a:lnTo>
                    <a:pt x="26455" y="102945"/>
                  </a:lnTo>
                  <a:lnTo>
                    <a:pt x="28749" y="100351"/>
                  </a:lnTo>
                  <a:lnTo>
                    <a:pt x="31073" y="97828"/>
                  </a:lnTo>
                  <a:lnTo>
                    <a:pt x="33415" y="94558"/>
                  </a:lnTo>
                  <a:lnTo>
                    <a:pt x="35770" y="90791"/>
                  </a:lnTo>
                  <a:lnTo>
                    <a:pt x="38134" y="86692"/>
                  </a:lnTo>
                  <a:lnTo>
                    <a:pt x="42878" y="77904"/>
                  </a:lnTo>
                  <a:lnTo>
                    <a:pt x="45254" y="73338"/>
                  </a:lnTo>
                  <a:lnTo>
                    <a:pt x="47632" y="69501"/>
                  </a:lnTo>
                  <a:lnTo>
                    <a:pt x="50011" y="66149"/>
                  </a:lnTo>
                  <a:lnTo>
                    <a:pt x="52391" y="63120"/>
                  </a:lnTo>
                  <a:lnTo>
                    <a:pt x="54771" y="60307"/>
                  </a:lnTo>
                  <a:lnTo>
                    <a:pt x="57152" y="57638"/>
                  </a:lnTo>
                  <a:lnTo>
                    <a:pt x="59532" y="55065"/>
                  </a:lnTo>
                  <a:lnTo>
                    <a:pt x="62707" y="52556"/>
                  </a:lnTo>
                  <a:lnTo>
                    <a:pt x="66411" y="50090"/>
                  </a:lnTo>
                  <a:lnTo>
                    <a:pt x="70468" y="47651"/>
                  </a:lnTo>
                  <a:lnTo>
                    <a:pt x="73966" y="45232"/>
                  </a:lnTo>
                  <a:lnTo>
                    <a:pt x="77092" y="42826"/>
                  </a:lnTo>
                  <a:lnTo>
                    <a:pt x="79970" y="40428"/>
                  </a:lnTo>
                  <a:lnTo>
                    <a:pt x="83476" y="38035"/>
                  </a:lnTo>
                  <a:lnTo>
                    <a:pt x="87400" y="35646"/>
                  </a:lnTo>
                  <a:lnTo>
                    <a:pt x="95201" y="31669"/>
                  </a:lnTo>
                  <a:lnTo>
                    <a:pt x="101314" y="29902"/>
                  </a:lnTo>
                  <a:lnTo>
                    <a:pt x="108793" y="26999"/>
                  </a:lnTo>
                  <a:lnTo>
                    <a:pt x="118945" y="22461"/>
                  </a:lnTo>
                  <a:lnTo>
                    <a:pt x="124496" y="21675"/>
                  </a:lnTo>
                  <a:lnTo>
                    <a:pt x="133703" y="21387"/>
                  </a:lnTo>
                  <a:lnTo>
                    <a:pt x="135330" y="21353"/>
                  </a:lnTo>
                  <a:lnTo>
                    <a:pt x="135613" y="25139"/>
                  </a:lnTo>
                  <a:lnTo>
                    <a:pt x="135708" y="29414"/>
                  </a:lnTo>
                  <a:lnTo>
                    <a:pt x="135728" y="44495"/>
                  </a:lnTo>
                  <a:lnTo>
                    <a:pt x="134936" y="47097"/>
                  </a:lnTo>
                  <a:lnTo>
                    <a:pt x="133613" y="49625"/>
                  </a:lnTo>
                  <a:lnTo>
                    <a:pt x="131938" y="52104"/>
                  </a:lnTo>
                  <a:lnTo>
                    <a:pt x="130821" y="55344"/>
                  </a:lnTo>
                  <a:lnTo>
                    <a:pt x="130077" y="59092"/>
                  </a:lnTo>
                  <a:lnTo>
                    <a:pt x="129580" y="63178"/>
                  </a:lnTo>
                  <a:lnTo>
                    <a:pt x="129249" y="66696"/>
                  </a:lnTo>
                  <a:lnTo>
                    <a:pt x="129029" y="69835"/>
                  </a:lnTo>
                  <a:lnTo>
                    <a:pt x="128882" y="72721"/>
                  </a:lnTo>
                  <a:lnTo>
                    <a:pt x="128718" y="80162"/>
                  </a:lnTo>
                  <a:lnTo>
                    <a:pt x="128595" y="101986"/>
                  </a:lnTo>
                  <a:lnTo>
                    <a:pt x="129386" y="104474"/>
                  </a:lnTo>
                  <a:lnTo>
                    <a:pt x="130708" y="106927"/>
                  </a:lnTo>
                  <a:lnTo>
                    <a:pt x="132382" y="109356"/>
                  </a:lnTo>
                  <a:lnTo>
                    <a:pt x="134292" y="111768"/>
                  </a:lnTo>
                  <a:lnTo>
                    <a:pt x="136360" y="114171"/>
                  </a:lnTo>
                  <a:lnTo>
                    <a:pt x="138531" y="116566"/>
                  </a:lnTo>
                  <a:lnTo>
                    <a:pt x="141567" y="118163"/>
                  </a:lnTo>
                  <a:lnTo>
                    <a:pt x="149173" y="119937"/>
                  </a:lnTo>
                  <a:lnTo>
                    <a:pt x="155728" y="122842"/>
                  </a:lnTo>
                  <a:lnTo>
                    <a:pt x="161287" y="126779"/>
                  </a:lnTo>
                  <a:lnTo>
                    <a:pt x="163881" y="128941"/>
                  </a:lnTo>
                  <a:lnTo>
                    <a:pt x="166404" y="131175"/>
                  </a:lnTo>
                  <a:lnTo>
                    <a:pt x="169674" y="132665"/>
                  </a:lnTo>
                  <a:lnTo>
                    <a:pt x="177540" y="134320"/>
                  </a:lnTo>
                  <a:lnTo>
                    <a:pt x="187101" y="135252"/>
                  </a:lnTo>
                  <a:lnTo>
                    <a:pt x="196662" y="137587"/>
                  </a:lnTo>
                  <a:lnTo>
                    <a:pt x="202546" y="139320"/>
                  </a:lnTo>
                  <a:lnTo>
                    <a:pt x="208055" y="139683"/>
                  </a:lnTo>
                  <a:lnTo>
                    <a:pt x="213316" y="139130"/>
                  </a:lnTo>
                  <a:lnTo>
                    <a:pt x="218411" y="137968"/>
                  </a:lnTo>
                  <a:lnTo>
                    <a:pt x="223395" y="137193"/>
                  </a:lnTo>
                  <a:lnTo>
                    <a:pt x="228305" y="136677"/>
                  </a:lnTo>
                  <a:lnTo>
                    <a:pt x="237200" y="136103"/>
                  </a:lnTo>
                  <a:lnTo>
                    <a:pt x="243799" y="135848"/>
                  </a:lnTo>
                  <a:lnTo>
                    <a:pt x="251495" y="133618"/>
                  </a:lnTo>
                  <a:lnTo>
                    <a:pt x="259413" y="130775"/>
                  </a:lnTo>
                  <a:lnTo>
                    <a:pt x="265578" y="129511"/>
                  </a:lnTo>
                  <a:lnTo>
                    <a:pt x="273081" y="126833"/>
                  </a:lnTo>
                  <a:lnTo>
                    <a:pt x="280913" y="122997"/>
                  </a:lnTo>
                  <a:lnTo>
                    <a:pt x="287040" y="118646"/>
                  </a:lnTo>
                  <a:lnTo>
                    <a:pt x="292409" y="116183"/>
                  </a:lnTo>
                  <a:lnTo>
                    <a:pt x="294952" y="115527"/>
                  </a:lnTo>
                  <a:lnTo>
                    <a:pt x="296647" y="114295"/>
                  </a:lnTo>
                  <a:lnTo>
                    <a:pt x="297777" y="112680"/>
                  </a:lnTo>
                  <a:lnTo>
                    <a:pt x="299591" y="108177"/>
                  </a:lnTo>
                  <a:lnTo>
                    <a:pt x="299839" y="105445"/>
                  </a:lnTo>
                  <a:lnTo>
                    <a:pt x="299905" y="103605"/>
                  </a:lnTo>
                  <a:lnTo>
                    <a:pt x="300743" y="102379"/>
                  </a:lnTo>
                  <a:lnTo>
                    <a:pt x="302096" y="101561"/>
                  </a:lnTo>
                  <a:lnTo>
                    <a:pt x="307181" y="999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98"/>
            <p:cNvSpPr/>
            <p:nvPr/>
          </p:nvSpPr>
          <p:spPr>
            <a:xfrm>
              <a:off x="3228975" y="3907631"/>
              <a:ext cx="128588" cy="14288"/>
            </a:xfrm>
            <a:custGeom>
              <a:avLst/>
              <a:gdLst/>
              <a:ahLst/>
              <a:cxnLst/>
              <a:rect l="0" t="0" r="0" b="0"/>
              <a:pathLst>
                <a:path w="128588" h="14288">
                  <a:moveTo>
                    <a:pt x="0" y="14287"/>
                  </a:moveTo>
                  <a:lnTo>
                    <a:pt x="0" y="7438"/>
                  </a:lnTo>
                  <a:lnTo>
                    <a:pt x="3792" y="7231"/>
                  </a:lnTo>
                  <a:lnTo>
                    <a:pt x="16792" y="7151"/>
                  </a:lnTo>
                  <a:lnTo>
                    <a:pt x="19132" y="6355"/>
                  </a:lnTo>
                  <a:lnTo>
                    <a:pt x="21486" y="5030"/>
                  </a:lnTo>
                  <a:lnTo>
                    <a:pt x="23849" y="3354"/>
                  </a:lnTo>
                  <a:lnTo>
                    <a:pt x="27011" y="2236"/>
                  </a:lnTo>
                  <a:lnTo>
                    <a:pt x="30708" y="1490"/>
                  </a:lnTo>
                  <a:lnTo>
                    <a:pt x="34759" y="993"/>
                  </a:lnTo>
                  <a:lnTo>
                    <a:pt x="39048" y="662"/>
                  </a:lnTo>
                  <a:lnTo>
                    <a:pt x="43494" y="442"/>
                  </a:lnTo>
                  <a:lnTo>
                    <a:pt x="55220" y="131"/>
                  </a:lnTo>
                  <a:lnTo>
                    <a:pt x="93929" y="2"/>
                  </a:lnTo>
                  <a:lnTo>
                    <a:pt x="12858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99"/>
            <p:cNvSpPr/>
            <p:nvPr/>
          </p:nvSpPr>
          <p:spPr>
            <a:xfrm>
              <a:off x="3193256" y="3964781"/>
              <a:ext cx="178595" cy="7145"/>
            </a:xfrm>
            <a:custGeom>
              <a:avLst/>
              <a:gdLst/>
              <a:ahLst/>
              <a:cxnLst/>
              <a:rect l="0" t="0" r="0" b="0"/>
              <a:pathLst>
                <a:path w="178595" h="7145">
                  <a:moveTo>
                    <a:pt x="0" y="0"/>
                  </a:moveTo>
                  <a:lnTo>
                    <a:pt x="149968" y="0"/>
                  </a:lnTo>
                  <a:lnTo>
                    <a:pt x="153954" y="794"/>
                  </a:lnTo>
                  <a:lnTo>
                    <a:pt x="158198" y="2117"/>
                  </a:lnTo>
                  <a:lnTo>
                    <a:pt x="162615" y="3792"/>
                  </a:lnTo>
                  <a:lnTo>
                    <a:pt x="166354" y="4910"/>
                  </a:lnTo>
                  <a:lnTo>
                    <a:pt x="169640" y="5654"/>
                  </a:lnTo>
                  <a:lnTo>
                    <a:pt x="178594" y="714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100"/>
            <p:cNvSpPr/>
            <p:nvPr/>
          </p:nvSpPr>
          <p:spPr>
            <a:xfrm>
              <a:off x="3593306" y="3807618"/>
              <a:ext cx="21432" cy="307183"/>
            </a:xfrm>
            <a:custGeom>
              <a:avLst/>
              <a:gdLst/>
              <a:ahLst/>
              <a:cxnLst/>
              <a:rect l="0" t="0" r="0" b="0"/>
              <a:pathLst>
                <a:path w="21432" h="307183">
                  <a:moveTo>
                    <a:pt x="7144" y="0"/>
                  </a:moveTo>
                  <a:lnTo>
                    <a:pt x="7144" y="143992"/>
                  </a:lnTo>
                  <a:lnTo>
                    <a:pt x="6350" y="150764"/>
                  </a:lnTo>
                  <a:lnTo>
                    <a:pt x="5027" y="157659"/>
                  </a:lnTo>
                  <a:lnTo>
                    <a:pt x="3351" y="164637"/>
                  </a:lnTo>
                  <a:lnTo>
                    <a:pt x="2234" y="170877"/>
                  </a:lnTo>
                  <a:lnTo>
                    <a:pt x="1490" y="176624"/>
                  </a:lnTo>
                  <a:lnTo>
                    <a:pt x="993" y="182043"/>
                  </a:lnTo>
                  <a:lnTo>
                    <a:pt x="662" y="188037"/>
                  </a:lnTo>
                  <a:lnTo>
                    <a:pt x="294" y="201047"/>
                  </a:lnTo>
                  <a:lnTo>
                    <a:pt x="17" y="232997"/>
                  </a:lnTo>
                  <a:lnTo>
                    <a:pt x="0" y="273449"/>
                  </a:lnTo>
                  <a:lnTo>
                    <a:pt x="794" y="275962"/>
                  </a:lnTo>
                  <a:lnTo>
                    <a:pt x="2117" y="278431"/>
                  </a:lnTo>
                  <a:lnTo>
                    <a:pt x="3792" y="280871"/>
                  </a:lnTo>
                  <a:lnTo>
                    <a:pt x="4910" y="283291"/>
                  </a:lnTo>
                  <a:lnTo>
                    <a:pt x="5654" y="285698"/>
                  </a:lnTo>
                  <a:lnTo>
                    <a:pt x="6849" y="291472"/>
                  </a:lnTo>
                  <a:lnTo>
                    <a:pt x="7741" y="292740"/>
                  </a:lnTo>
                  <a:lnTo>
                    <a:pt x="9129" y="294379"/>
                  </a:lnTo>
                  <a:lnTo>
                    <a:pt x="13986" y="299706"/>
                  </a:lnTo>
                  <a:lnTo>
                    <a:pt x="21431" y="30718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101"/>
            <p:cNvSpPr/>
            <p:nvPr/>
          </p:nvSpPr>
          <p:spPr>
            <a:xfrm>
              <a:off x="3729048" y="3810727"/>
              <a:ext cx="150009" cy="246924"/>
            </a:xfrm>
            <a:custGeom>
              <a:avLst/>
              <a:gdLst/>
              <a:ahLst/>
              <a:cxnLst/>
              <a:rect l="0" t="0" r="0" b="0"/>
              <a:pathLst>
                <a:path w="150009" h="246924">
                  <a:moveTo>
                    <a:pt x="150008" y="54041"/>
                  </a:moveTo>
                  <a:lnTo>
                    <a:pt x="150008" y="37042"/>
                  </a:lnTo>
                  <a:lnTo>
                    <a:pt x="149214" y="34770"/>
                  </a:lnTo>
                  <a:lnTo>
                    <a:pt x="145098" y="28576"/>
                  </a:lnTo>
                  <a:lnTo>
                    <a:pt x="141189" y="23964"/>
                  </a:lnTo>
                  <a:lnTo>
                    <a:pt x="133008" y="15644"/>
                  </a:lnTo>
                  <a:lnTo>
                    <a:pt x="131531" y="13362"/>
                  </a:lnTo>
                  <a:lnTo>
                    <a:pt x="129890" y="8710"/>
                  </a:lnTo>
                  <a:lnTo>
                    <a:pt x="127865" y="7152"/>
                  </a:lnTo>
                  <a:lnTo>
                    <a:pt x="124927" y="6113"/>
                  </a:lnTo>
                  <a:lnTo>
                    <a:pt x="121381" y="5420"/>
                  </a:lnTo>
                  <a:lnTo>
                    <a:pt x="118223" y="4959"/>
                  </a:lnTo>
                  <a:lnTo>
                    <a:pt x="115324" y="4650"/>
                  </a:lnTo>
                  <a:lnTo>
                    <a:pt x="112598" y="4446"/>
                  </a:lnTo>
                  <a:lnTo>
                    <a:pt x="109987" y="3515"/>
                  </a:lnTo>
                  <a:lnTo>
                    <a:pt x="107452" y="2101"/>
                  </a:lnTo>
                  <a:lnTo>
                    <a:pt x="104968" y="365"/>
                  </a:lnTo>
                  <a:lnTo>
                    <a:pt x="101725" y="0"/>
                  </a:lnTo>
                  <a:lnTo>
                    <a:pt x="97976" y="551"/>
                  </a:lnTo>
                  <a:lnTo>
                    <a:pt x="93889" y="1713"/>
                  </a:lnTo>
                  <a:lnTo>
                    <a:pt x="90370" y="2487"/>
                  </a:lnTo>
                  <a:lnTo>
                    <a:pt x="87231" y="3003"/>
                  </a:lnTo>
                  <a:lnTo>
                    <a:pt x="84344" y="3347"/>
                  </a:lnTo>
                  <a:lnTo>
                    <a:pt x="80832" y="4370"/>
                  </a:lnTo>
                  <a:lnTo>
                    <a:pt x="76903" y="5846"/>
                  </a:lnTo>
                  <a:lnTo>
                    <a:pt x="72696" y="7624"/>
                  </a:lnTo>
                  <a:lnTo>
                    <a:pt x="68304" y="9602"/>
                  </a:lnTo>
                  <a:lnTo>
                    <a:pt x="59191" y="13918"/>
                  </a:lnTo>
                  <a:lnTo>
                    <a:pt x="55332" y="16180"/>
                  </a:lnTo>
                  <a:lnTo>
                    <a:pt x="51966" y="18482"/>
                  </a:lnTo>
                  <a:lnTo>
                    <a:pt x="48927" y="20810"/>
                  </a:lnTo>
                  <a:lnTo>
                    <a:pt x="45315" y="23156"/>
                  </a:lnTo>
                  <a:lnTo>
                    <a:pt x="41319" y="25514"/>
                  </a:lnTo>
                  <a:lnTo>
                    <a:pt x="37067" y="27879"/>
                  </a:lnTo>
                  <a:lnTo>
                    <a:pt x="33439" y="31043"/>
                  </a:lnTo>
                  <a:lnTo>
                    <a:pt x="30227" y="34741"/>
                  </a:lnTo>
                  <a:lnTo>
                    <a:pt x="27291" y="38793"/>
                  </a:lnTo>
                  <a:lnTo>
                    <a:pt x="24540" y="42288"/>
                  </a:lnTo>
                  <a:lnTo>
                    <a:pt x="21913" y="45412"/>
                  </a:lnTo>
                  <a:lnTo>
                    <a:pt x="19368" y="48289"/>
                  </a:lnTo>
                  <a:lnTo>
                    <a:pt x="16877" y="51794"/>
                  </a:lnTo>
                  <a:lnTo>
                    <a:pt x="14423" y="55718"/>
                  </a:lnTo>
                  <a:lnTo>
                    <a:pt x="11993" y="59922"/>
                  </a:lnTo>
                  <a:lnTo>
                    <a:pt x="9579" y="63518"/>
                  </a:lnTo>
                  <a:lnTo>
                    <a:pt x="7176" y="66709"/>
                  </a:lnTo>
                  <a:lnTo>
                    <a:pt x="4781" y="69630"/>
                  </a:lnTo>
                  <a:lnTo>
                    <a:pt x="2118" y="74992"/>
                  </a:lnTo>
                  <a:lnTo>
                    <a:pt x="935" y="80816"/>
                  </a:lnTo>
                  <a:lnTo>
                    <a:pt x="620" y="84591"/>
                  </a:lnTo>
                  <a:lnTo>
                    <a:pt x="269" y="92225"/>
                  </a:lnTo>
                  <a:lnTo>
                    <a:pt x="114" y="98264"/>
                  </a:lnTo>
                  <a:lnTo>
                    <a:pt x="0" y="113483"/>
                  </a:lnTo>
                  <a:lnTo>
                    <a:pt x="790" y="115100"/>
                  </a:lnTo>
                  <a:lnTo>
                    <a:pt x="2111" y="116179"/>
                  </a:lnTo>
                  <a:lnTo>
                    <a:pt x="3785" y="116897"/>
                  </a:lnTo>
                  <a:lnTo>
                    <a:pt x="7761" y="119813"/>
                  </a:lnTo>
                  <a:lnTo>
                    <a:pt x="9933" y="121701"/>
                  </a:lnTo>
                  <a:lnTo>
                    <a:pt x="12175" y="122961"/>
                  </a:lnTo>
                  <a:lnTo>
                    <a:pt x="16782" y="124360"/>
                  </a:lnTo>
                  <a:lnTo>
                    <a:pt x="19122" y="125526"/>
                  </a:lnTo>
                  <a:lnTo>
                    <a:pt x="21476" y="127098"/>
                  </a:lnTo>
                  <a:lnTo>
                    <a:pt x="23838" y="128939"/>
                  </a:lnTo>
                  <a:lnTo>
                    <a:pt x="26207" y="130167"/>
                  </a:lnTo>
                  <a:lnTo>
                    <a:pt x="28581" y="130986"/>
                  </a:lnTo>
                  <a:lnTo>
                    <a:pt x="30956" y="131531"/>
                  </a:lnTo>
                  <a:lnTo>
                    <a:pt x="33333" y="131895"/>
                  </a:lnTo>
                  <a:lnTo>
                    <a:pt x="35712" y="132138"/>
                  </a:lnTo>
                  <a:lnTo>
                    <a:pt x="38092" y="132299"/>
                  </a:lnTo>
                  <a:lnTo>
                    <a:pt x="41266" y="131613"/>
                  </a:lnTo>
                  <a:lnTo>
                    <a:pt x="44970" y="130362"/>
                  </a:lnTo>
                  <a:lnTo>
                    <a:pt x="49026" y="128734"/>
                  </a:lnTo>
                  <a:lnTo>
                    <a:pt x="52524" y="127649"/>
                  </a:lnTo>
                  <a:lnTo>
                    <a:pt x="55650" y="126926"/>
                  </a:lnTo>
                  <a:lnTo>
                    <a:pt x="58528" y="126443"/>
                  </a:lnTo>
                  <a:lnTo>
                    <a:pt x="62033" y="125328"/>
                  </a:lnTo>
                  <a:lnTo>
                    <a:pt x="65958" y="123791"/>
                  </a:lnTo>
                  <a:lnTo>
                    <a:pt x="70163" y="121972"/>
                  </a:lnTo>
                  <a:lnTo>
                    <a:pt x="73759" y="119966"/>
                  </a:lnTo>
                  <a:lnTo>
                    <a:pt x="76950" y="117835"/>
                  </a:lnTo>
                  <a:lnTo>
                    <a:pt x="79871" y="115620"/>
                  </a:lnTo>
                  <a:lnTo>
                    <a:pt x="82613" y="113350"/>
                  </a:lnTo>
                  <a:lnTo>
                    <a:pt x="85234" y="111043"/>
                  </a:lnTo>
                  <a:lnTo>
                    <a:pt x="87776" y="108711"/>
                  </a:lnTo>
                  <a:lnTo>
                    <a:pt x="91057" y="106363"/>
                  </a:lnTo>
                  <a:lnTo>
                    <a:pt x="94832" y="104004"/>
                  </a:lnTo>
                  <a:lnTo>
                    <a:pt x="98937" y="101637"/>
                  </a:lnTo>
                  <a:lnTo>
                    <a:pt x="102467" y="99266"/>
                  </a:lnTo>
                  <a:lnTo>
                    <a:pt x="105614" y="96891"/>
                  </a:lnTo>
                  <a:lnTo>
                    <a:pt x="108505" y="94514"/>
                  </a:lnTo>
                  <a:lnTo>
                    <a:pt x="111227" y="91342"/>
                  </a:lnTo>
                  <a:lnTo>
                    <a:pt x="113835" y="87640"/>
                  </a:lnTo>
                  <a:lnTo>
                    <a:pt x="116368" y="83584"/>
                  </a:lnTo>
                  <a:lnTo>
                    <a:pt x="118850" y="80087"/>
                  </a:lnTo>
                  <a:lnTo>
                    <a:pt x="121299" y="76961"/>
                  </a:lnTo>
                  <a:lnTo>
                    <a:pt x="123724" y="74083"/>
                  </a:lnTo>
                  <a:lnTo>
                    <a:pt x="126136" y="71371"/>
                  </a:lnTo>
                  <a:lnTo>
                    <a:pt x="130931" y="66242"/>
                  </a:lnTo>
                  <a:lnTo>
                    <a:pt x="132528" y="62969"/>
                  </a:lnTo>
                  <a:lnTo>
                    <a:pt x="133592" y="59199"/>
                  </a:lnTo>
                  <a:lnTo>
                    <a:pt x="134301" y="55099"/>
                  </a:lnTo>
                  <a:lnTo>
                    <a:pt x="137206" y="48426"/>
                  </a:lnTo>
                  <a:lnTo>
                    <a:pt x="140349" y="42814"/>
                  </a:lnTo>
                  <a:lnTo>
                    <a:pt x="141747" y="37674"/>
                  </a:lnTo>
                  <a:lnTo>
                    <a:pt x="142533" y="30318"/>
                  </a:lnTo>
                  <a:lnTo>
                    <a:pt x="142766" y="23112"/>
                  </a:lnTo>
                  <a:lnTo>
                    <a:pt x="142864" y="18333"/>
                  </a:lnTo>
                  <a:lnTo>
                    <a:pt x="142864" y="22118"/>
                  </a:lnTo>
                  <a:lnTo>
                    <a:pt x="142070" y="24028"/>
                  </a:lnTo>
                  <a:lnTo>
                    <a:pt x="139072" y="28267"/>
                  </a:lnTo>
                  <a:lnTo>
                    <a:pt x="137954" y="31302"/>
                  </a:lnTo>
                  <a:lnTo>
                    <a:pt x="136713" y="38908"/>
                  </a:lnTo>
                  <a:lnTo>
                    <a:pt x="136161" y="45463"/>
                  </a:lnTo>
                  <a:lnTo>
                    <a:pt x="135916" y="51816"/>
                  </a:lnTo>
                  <a:lnTo>
                    <a:pt x="135759" y="70946"/>
                  </a:lnTo>
                  <a:lnTo>
                    <a:pt x="135720" y="227542"/>
                  </a:lnTo>
                  <a:lnTo>
                    <a:pt x="136514" y="229239"/>
                  </a:lnTo>
                  <a:lnTo>
                    <a:pt x="137837" y="230371"/>
                  </a:lnTo>
                  <a:lnTo>
                    <a:pt x="139513" y="231126"/>
                  </a:lnTo>
                  <a:lnTo>
                    <a:pt x="139836" y="232423"/>
                  </a:lnTo>
                  <a:lnTo>
                    <a:pt x="139258" y="234081"/>
                  </a:lnTo>
                  <a:lnTo>
                    <a:pt x="138079" y="235980"/>
                  </a:lnTo>
                  <a:lnTo>
                    <a:pt x="138086" y="237246"/>
                  </a:lnTo>
                  <a:lnTo>
                    <a:pt x="138885" y="238090"/>
                  </a:lnTo>
                  <a:lnTo>
                    <a:pt x="140212" y="238653"/>
                  </a:lnTo>
                  <a:lnTo>
                    <a:pt x="141096" y="239822"/>
                  </a:lnTo>
                  <a:lnTo>
                    <a:pt x="141685" y="241395"/>
                  </a:lnTo>
                  <a:lnTo>
                    <a:pt x="142864" y="246923"/>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102"/>
            <p:cNvSpPr/>
            <p:nvPr/>
          </p:nvSpPr>
          <p:spPr>
            <a:xfrm>
              <a:off x="3950504" y="3821993"/>
              <a:ext cx="168173" cy="278127"/>
            </a:xfrm>
            <a:custGeom>
              <a:avLst/>
              <a:gdLst/>
              <a:ahLst/>
              <a:cxnLst/>
              <a:rect l="0" t="0" r="0" b="0"/>
              <a:pathLst>
                <a:path w="168173" h="278127">
                  <a:moveTo>
                    <a:pt x="121433" y="7057"/>
                  </a:moveTo>
                  <a:lnTo>
                    <a:pt x="121433" y="906"/>
                  </a:lnTo>
                  <a:lnTo>
                    <a:pt x="120639" y="575"/>
                  </a:lnTo>
                  <a:lnTo>
                    <a:pt x="115730" y="109"/>
                  </a:lnTo>
                  <a:lnTo>
                    <a:pt x="111490" y="0"/>
                  </a:lnTo>
                  <a:lnTo>
                    <a:pt x="110042" y="765"/>
                  </a:lnTo>
                  <a:lnTo>
                    <a:pt x="109077" y="2068"/>
                  </a:lnTo>
                  <a:lnTo>
                    <a:pt x="108433" y="3731"/>
                  </a:lnTo>
                  <a:lnTo>
                    <a:pt x="106416" y="4840"/>
                  </a:lnTo>
                  <a:lnTo>
                    <a:pt x="103484" y="5579"/>
                  </a:lnTo>
                  <a:lnTo>
                    <a:pt x="99942" y="6072"/>
                  </a:lnTo>
                  <a:lnTo>
                    <a:pt x="96787" y="7193"/>
                  </a:lnTo>
                  <a:lnTo>
                    <a:pt x="93890" y="8735"/>
                  </a:lnTo>
                  <a:lnTo>
                    <a:pt x="91165" y="10557"/>
                  </a:lnTo>
                  <a:lnTo>
                    <a:pt x="87761" y="13359"/>
                  </a:lnTo>
                  <a:lnTo>
                    <a:pt x="83904" y="16815"/>
                  </a:lnTo>
                  <a:lnTo>
                    <a:pt x="79745" y="20706"/>
                  </a:lnTo>
                  <a:lnTo>
                    <a:pt x="75385" y="24093"/>
                  </a:lnTo>
                  <a:lnTo>
                    <a:pt x="70890" y="27146"/>
                  </a:lnTo>
                  <a:lnTo>
                    <a:pt x="66307" y="29974"/>
                  </a:lnTo>
                  <a:lnTo>
                    <a:pt x="61663" y="32654"/>
                  </a:lnTo>
                  <a:lnTo>
                    <a:pt x="52271" y="37748"/>
                  </a:lnTo>
                  <a:lnTo>
                    <a:pt x="48337" y="40217"/>
                  </a:lnTo>
                  <a:lnTo>
                    <a:pt x="44921" y="42657"/>
                  </a:lnTo>
                  <a:lnTo>
                    <a:pt x="41850" y="45078"/>
                  </a:lnTo>
                  <a:lnTo>
                    <a:pt x="38216" y="48279"/>
                  </a:lnTo>
                  <a:lnTo>
                    <a:pt x="34205" y="52001"/>
                  </a:lnTo>
                  <a:lnTo>
                    <a:pt x="20154" y="65588"/>
                  </a:lnTo>
                  <a:lnTo>
                    <a:pt x="12226" y="73435"/>
                  </a:lnTo>
                  <a:lnTo>
                    <a:pt x="7280" y="80479"/>
                  </a:lnTo>
                  <a:lnTo>
                    <a:pt x="3230" y="88107"/>
                  </a:lnTo>
                  <a:lnTo>
                    <a:pt x="1429" y="94143"/>
                  </a:lnTo>
                  <a:lnTo>
                    <a:pt x="416" y="102005"/>
                  </a:lnTo>
                  <a:lnTo>
                    <a:pt x="27" y="110417"/>
                  </a:lnTo>
                  <a:lnTo>
                    <a:pt x="0" y="113088"/>
                  </a:lnTo>
                  <a:lnTo>
                    <a:pt x="790" y="113463"/>
                  </a:lnTo>
                  <a:lnTo>
                    <a:pt x="3785" y="113879"/>
                  </a:lnTo>
                  <a:lnTo>
                    <a:pt x="5695" y="114784"/>
                  </a:lnTo>
                  <a:lnTo>
                    <a:pt x="9934" y="117906"/>
                  </a:lnTo>
                  <a:lnTo>
                    <a:pt x="12175" y="119057"/>
                  </a:lnTo>
                  <a:lnTo>
                    <a:pt x="16782" y="120334"/>
                  </a:lnTo>
                  <a:lnTo>
                    <a:pt x="19916" y="120675"/>
                  </a:lnTo>
                  <a:lnTo>
                    <a:pt x="23592" y="120902"/>
                  </a:lnTo>
                  <a:lnTo>
                    <a:pt x="27631" y="121054"/>
                  </a:lnTo>
                  <a:lnTo>
                    <a:pt x="31911" y="121948"/>
                  </a:lnTo>
                  <a:lnTo>
                    <a:pt x="36351" y="123339"/>
                  </a:lnTo>
                  <a:lnTo>
                    <a:pt x="40900" y="125059"/>
                  </a:lnTo>
                  <a:lnTo>
                    <a:pt x="44725" y="126206"/>
                  </a:lnTo>
                  <a:lnTo>
                    <a:pt x="48070" y="126971"/>
                  </a:lnTo>
                  <a:lnTo>
                    <a:pt x="51093" y="127481"/>
                  </a:lnTo>
                  <a:lnTo>
                    <a:pt x="54696" y="127820"/>
                  </a:lnTo>
                  <a:lnTo>
                    <a:pt x="58685" y="128047"/>
                  </a:lnTo>
                  <a:lnTo>
                    <a:pt x="67351" y="128299"/>
                  </a:lnTo>
                  <a:lnTo>
                    <a:pt x="76495" y="128411"/>
                  </a:lnTo>
                  <a:lnTo>
                    <a:pt x="81155" y="129234"/>
                  </a:lnTo>
                  <a:lnTo>
                    <a:pt x="85850" y="130578"/>
                  </a:lnTo>
                  <a:lnTo>
                    <a:pt x="90567" y="132266"/>
                  </a:lnTo>
                  <a:lnTo>
                    <a:pt x="95300" y="133392"/>
                  </a:lnTo>
                  <a:lnTo>
                    <a:pt x="100042" y="134143"/>
                  </a:lnTo>
                  <a:lnTo>
                    <a:pt x="104791" y="134643"/>
                  </a:lnTo>
                  <a:lnTo>
                    <a:pt x="108751" y="135770"/>
                  </a:lnTo>
                  <a:lnTo>
                    <a:pt x="112185" y="137316"/>
                  </a:lnTo>
                  <a:lnTo>
                    <a:pt x="115267" y="139140"/>
                  </a:lnTo>
                  <a:lnTo>
                    <a:pt x="118910" y="141149"/>
                  </a:lnTo>
                  <a:lnTo>
                    <a:pt x="127191" y="145499"/>
                  </a:lnTo>
                  <a:lnTo>
                    <a:pt x="130828" y="147770"/>
                  </a:lnTo>
                  <a:lnTo>
                    <a:pt x="134046" y="150078"/>
                  </a:lnTo>
                  <a:lnTo>
                    <a:pt x="136986" y="152411"/>
                  </a:lnTo>
                  <a:lnTo>
                    <a:pt x="140533" y="154759"/>
                  </a:lnTo>
                  <a:lnTo>
                    <a:pt x="144485" y="157119"/>
                  </a:lnTo>
                  <a:lnTo>
                    <a:pt x="148707" y="159486"/>
                  </a:lnTo>
                  <a:lnTo>
                    <a:pt x="151522" y="161857"/>
                  </a:lnTo>
                  <a:lnTo>
                    <a:pt x="153398" y="164232"/>
                  </a:lnTo>
                  <a:lnTo>
                    <a:pt x="156277" y="168987"/>
                  </a:lnTo>
                  <a:lnTo>
                    <a:pt x="160203" y="173746"/>
                  </a:lnTo>
                  <a:lnTo>
                    <a:pt x="161567" y="176127"/>
                  </a:lnTo>
                  <a:lnTo>
                    <a:pt x="164281" y="184063"/>
                  </a:lnTo>
                  <a:lnTo>
                    <a:pt x="167729" y="191824"/>
                  </a:lnTo>
                  <a:lnTo>
                    <a:pt x="168172" y="195323"/>
                  </a:lnTo>
                  <a:lnTo>
                    <a:pt x="167673" y="198448"/>
                  </a:lnTo>
                  <a:lnTo>
                    <a:pt x="165797" y="204039"/>
                  </a:lnTo>
                  <a:lnTo>
                    <a:pt x="164741" y="211648"/>
                  </a:lnTo>
                  <a:lnTo>
                    <a:pt x="164493" y="216520"/>
                  </a:lnTo>
                  <a:lnTo>
                    <a:pt x="163634" y="218930"/>
                  </a:lnTo>
                  <a:lnTo>
                    <a:pt x="160562" y="223724"/>
                  </a:lnTo>
                  <a:lnTo>
                    <a:pt x="156551" y="228502"/>
                  </a:lnTo>
                  <a:lnTo>
                    <a:pt x="152122" y="234064"/>
                  </a:lnTo>
                  <a:lnTo>
                    <a:pt x="147508" y="241828"/>
                  </a:lnTo>
                  <a:lnTo>
                    <a:pt x="144373" y="245327"/>
                  </a:lnTo>
                  <a:lnTo>
                    <a:pt x="140695" y="248454"/>
                  </a:lnTo>
                  <a:lnTo>
                    <a:pt x="136656" y="251332"/>
                  </a:lnTo>
                  <a:lnTo>
                    <a:pt x="133169" y="254044"/>
                  </a:lnTo>
                  <a:lnTo>
                    <a:pt x="130051" y="256646"/>
                  </a:lnTo>
                  <a:lnTo>
                    <a:pt x="127178" y="259174"/>
                  </a:lnTo>
                  <a:lnTo>
                    <a:pt x="123675" y="260860"/>
                  </a:lnTo>
                  <a:lnTo>
                    <a:pt x="119753" y="261984"/>
                  </a:lnTo>
                  <a:lnTo>
                    <a:pt x="115551" y="262733"/>
                  </a:lnTo>
                  <a:lnTo>
                    <a:pt x="111162" y="264026"/>
                  </a:lnTo>
                  <a:lnTo>
                    <a:pt x="106648" y="265682"/>
                  </a:lnTo>
                  <a:lnTo>
                    <a:pt x="102052" y="267580"/>
                  </a:lnTo>
                  <a:lnTo>
                    <a:pt x="98193" y="269639"/>
                  </a:lnTo>
                  <a:lnTo>
                    <a:pt x="94827" y="271805"/>
                  </a:lnTo>
                  <a:lnTo>
                    <a:pt x="91790" y="274043"/>
                  </a:lnTo>
                  <a:lnTo>
                    <a:pt x="88971" y="275535"/>
                  </a:lnTo>
                  <a:lnTo>
                    <a:pt x="83722" y="277193"/>
                  </a:lnTo>
                  <a:lnTo>
                    <a:pt x="80418" y="277635"/>
                  </a:lnTo>
                  <a:lnTo>
                    <a:pt x="76627" y="277930"/>
                  </a:lnTo>
                  <a:lnTo>
                    <a:pt x="72512" y="278126"/>
                  </a:lnTo>
                  <a:lnTo>
                    <a:pt x="68975" y="277463"/>
                  </a:lnTo>
                  <a:lnTo>
                    <a:pt x="65824" y="276228"/>
                  </a:lnTo>
                  <a:lnTo>
                    <a:pt x="62929" y="274610"/>
                  </a:lnTo>
                  <a:lnTo>
                    <a:pt x="60205" y="273532"/>
                  </a:lnTo>
                  <a:lnTo>
                    <a:pt x="55063" y="272334"/>
                  </a:lnTo>
                  <a:lnTo>
                    <a:pt x="50131" y="271801"/>
                  </a:lnTo>
                  <a:lnTo>
                    <a:pt x="47705" y="271659"/>
                  </a:lnTo>
                  <a:lnTo>
                    <a:pt x="45293" y="270771"/>
                  </a:lnTo>
                  <a:lnTo>
                    <a:pt x="40497" y="267667"/>
                  </a:lnTo>
                  <a:lnTo>
                    <a:pt x="35720" y="263642"/>
                  </a:lnTo>
                  <a:lnTo>
                    <a:pt x="29978" y="258382"/>
                  </a:lnTo>
                  <a:lnTo>
                    <a:pt x="25191" y="253679"/>
                  </a:lnTo>
                  <a:lnTo>
                    <a:pt x="23934" y="251640"/>
                  </a:lnTo>
                  <a:lnTo>
                    <a:pt x="22537" y="247259"/>
                  </a:lnTo>
                  <a:lnTo>
                    <a:pt x="21751" y="240329"/>
                  </a:lnTo>
                  <a:lnTo>
                    <a:pt x="23684" y="233500"/>
                  </a:lnTo>
                  <a:lnTo>
                    <a:pt x="27189" y="225967"/>
                  </a:lnTo>
                  <a:lnTo>
                    <a:pt x="33625" y="216469"/>
                  </a:lnTo>
                  <a:lnTo>
                    <a:pt x="38222" y="208344"/>
                  </a:lnTo>
                  <a:lnTo>
                    <a:pt x="42911" y="201557"/>
                  </a:lnTo>
                  <a:lnTo>
                    <a:pt x="45272" y="198636"/>
                  </a:lnTo>
                  <a:lnTo>
                    <a:pt x="48434" y="195102"/>
                  </a:lnTo>
                  <a:lnTo>
                    <a:pt x="56181" y="186940"/>
                  </a:lnTo>
                  <a:lnTo>
                    <a:pt x="69467" y="173421"/>
                  </a:lnTo>
                  <a:lnTo>
                    <a:pt x="73295" y="168766"/>
                  </a:lnTo>
                  <a:lnTo>
                    <a:pt x="76641" y="164076"/>
                  </a:lnTo>
                  <a:lnTo>
                    <a:pt x="79665" y="159361"/>
                  </a:lnTo>
                  <a:lnTo>
                    <a:pt x="83269" y="154630"/>
                  </a:lnTo>
                  <a:lnTo>
                    <a:pt x="87260" y="149889"/>
                  </a:lnTo>
                  <a:lnTo>
                    <a:pt x="95132" y="141182"/>
                  </a:lnTo>
                  <a:lnTo>
                    <a:pt x="101277" y="134666"/>
                  </a:lnTo>
                  <a:lnTo>
                    <a:pt x="112991" y="122742"/>
                  </a:lnTo>
                  <a:lnTo>
                    <a:pt x="117393" y="119105"/>
                  </a:lnTo>
                  <a:lnTo>
                    <a:pt x="121914" y="115887"/>
                  </a:lnTo>
                  <a:lnTo>
                    <a:pt x="126516" y="112948"/>
                  </a:lnTo>
                  <a:lnTo>
                    <a:pt x="130378" y="109401"/>
                  </a:lnTo>
                  <a:lnTo>
                    <a:pt x="133747" y="105448"/>
                  </a:lnTo>
                  <a:lnTo>
                    <a:pt x="136786" y="101226"/>
                  </a:lnTo>
                  <a:lnTo>
                    <a:pt x="139606" y="97617"/>
                  </a:lnTo>
                  <a:lnTo>
                    <a:pt x="144856" y="91491"/>
                  </a:lnTo>
                  <a:lnTo>
                    <a:pt x="149835" y="86123"/>
                  </a:lnTo>
                  <a:lnTo>
                    <a:pt x="152274" y="83580"/>
                  </a:lnTo>
                  <a:lnTo>
                    <a:pt x="153900" y="80297"/>
                  </a:lnTo>
                  <a:lnTo>
                    <a:pt x="155706" y="72416"/>
                  </a:lnTo>
                  <a:lnTo>
                    <a:pt x="158626" y="65739"/>
                  </a:lnTo>
                  <a:lnTo>
                    <a:pt x="161776" y="60125"/>
                  </a:lnTo>
                  <a:lnTo>
                    <a:pt x="163176" y="54984"/>
                  </a:lnTo>
                  <a:lnTo>
                    <a:pt x="163964" y="47627"/>
                  </a:lnTo>
                  <a:lnTo>
                    <a:pt x="164197" y="40421"/>
                  </a:lnTo>
                  <a:lnTo>
                    <a:pt x="163437" y="38031"/>
                  </a:lnTo>
                  <a:lnTo>
                    <a:pt x="159367" y="30874"/>
                  </a:lnTo>
                  <a:lnTo>
                    <a:pt x="158136" y="26109"/>
                  </a:lnTo>
                  <a:lnTo>
                    <a:pt x="157015" y="24521"/>
                  </a:lnTo>
                  <a:lnTo>
                    <a:pt x="155473" y="23462"/>
                  </a:lnTo>
                  <a:lnTo>
                    <a:pt x="153651" y="22756"/>
                  </a:lnTo>
                  <a:lnTo>
                    <a:pt x="149510" y="19855"/>
                  </a:lnTo>
                  <a:lnTo>
                    <a:pt x="147295" y="17970"/>
                  </a:lnTo>
                  <a:lnTo>
                    <a:pt x="144231" y="16713"/>
                  </a:lnTo>
                  <a:lnTo>
                    <a:pt x="140600" y="15876"/>
                  </a:lnTo>
                  <a:lnTo>
                    <a:pt x="136593" y="15317"/>
                  </a:lnTo>
                  <a:lnTo>
                    <a:pt x="133127" y="14945"/>
                  </a:lnTo>
                  <a:lnTo>
                    <a:pt x="130022" y="14697"/>
                  </a:lnTo>
                  <a:lnTo>
                    <a:pt x="127160" y="14531"/>
                  </a:lnTo>
                  <a:lnTo>
                    <a:pt x="117628" y="14348"/>
                  </a:lnTo>
                  <a:lnTo>
                    <a:pt x="87298" y="14209"/>
                  </a:lnTo>
                  <a:lnTo>
                    <a:pt x="82801" y="15000"/>
                  </a:lnTo>
                  <a:lnTo>
                    <a:pt x="78216" y="16321"/>
                  </a:lnTo>
                  <a:lnTo>
                    <a:pt x="73572" y="17995"/>
                  </a:lnTo>
                  <a:lnTo>
                    <a:pt x="68888" y="19112"/>
                  </a:lnTo>
                  <a:lnTo>
                    <a:pt x="64178" y="19856"/>
                  </a:lnTo>
                  <a:lnTo>
                    <a:pt x="59451" y="20352"/>
                  </a:lnTo>
                  <a:lnTo>
                    <a:pt x="56299" y="21476"/>
                  </a:lnTo>
                  <a:lnTo>
                    <a:pt x="54198" y="23019"/>
                  </a:lnTo>
                  <a:lnTo>
                    <a:pt x="49996" y="2848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103"/>
            <p:cNvSpPr/>
            <p:nvPr/>
          </p:nvSpPr>
          <p:spPr>
            <a:xfrm>
              <a:off x="2157499" y="4157662"/>
              <a:ext cx="21345" cy="250032"/>
            </a:xfrm>
            <a:custGeom>
              <a:avLst/>
              <a:gdLst/>
              <a:ahLst/>
              <a:cxnLst/>
              <a:rect l="0" t="0" r="0" b="0"/>
              <a:pathLst>
                <a:path w="21345" h="250032">
                  <a:moveTo>
                    <a:pt x="7057" y="0"/>
                  </a:moveTo>
                  <a:lnTo>
                    <a:pt x="906" y="0"/>
                  </a:lnTo>
                  <a:lnTo>
                    <a:pt x="575" y="794"/>
                  </a:lnTo>
                  <a:lnTo>
                    <a:pt x="0" y="6151"/>
                  </a:lnTo>
                  <a:lnTo>
                    <a:pt x="765" y="6482"/>
                  </a:lnTo>
                  <a:lnTo>
                    <a:pt x="2068" y="6703"/>
                  </a:lnTo>
                  <a:lnTo>
                    <a:pt x="3731" y="6850"/>
                  </a:lnTo>
                  <a:lnTo>
                    <a:pt x="4840" y="7741"/>
                  </a:lnTo>
                  <a:lnTo>
                    <a:pt x="5579" y="9130"/>
                  </a:lnTo>
                  <a:lnTo>
                    <a:pt x="6071" y="10849"/>
                  </a:lnTo>
                  <a:lnTo>
                    <a:pt x="7194" y="11995"/>
                  </a:lnTo>
                  <a:lnTo>
                    <a:pt x="8735" y="12759"/>
                  </a:lnTo>
                  <a:lnTo>
                    <a:pt x="10557" y="13269"/>
                  </a:lnTo>
                  <a:lnTo>
                    <a:pt x="11772" y="14402"/>
                  </a:lnTo>
                  <a:lnTo>
                    <a:pt x="12581" y="15951"/>
                  </a:lnTo>
                  <a:lnTo>
                    <a:pt x="13121" y="17778"/>
                  </a:lnTo>
                  <a:lnTo>
                    <a:pt x="13721" y="24041"/>
                  </a:lnTo>
                  <a:lnTo>
                    <a:pt x="13987" y="31323"/>
                  </a:lnTo>
                  <a:lnTo>
                    <a:pt x="14106" y="37204"/>
                  </a:lnTo>
                  <a:lnTo>
                    <a:pt x="14172" y="48771"/>
                  </a:lnTo>
                  <a:lnTo>
                    <a:pt x="14975" y="53151"/>
                  </a:lnTo>
                  <a:lnTo>
                    <a:pt x="16305" y="57659"/>
                  </a:lnTo>
                  <a:lnTo>
                    <a:pt x="17985" y="62252"/>
                  </a:lnTo>
                  <a:lnTo>
                    <a:pt x="19104" y="66902"/>
                  </a:lnTo>
                  <a:lnTo>
                    <a:pt x="19851" y="71588"/>
                  </a:lnTo>
                  <a:lnTo>
                    <a:pt x="20349" y="76300"/>
                  </a:lnTo>
                  <a:lnTo>
                    <a:pt x="20681" y="81030"/>
                  </a:lnTo>
                  <a:lnTo>
                    <a:pt x="20902" y="85770"/>
                  </a:lnTo>
                  <a:lnTo>
                    <a:pt x="21148" y="96064"/>
                  </a:lnTo>
                  <a:lnTo>
                    <a:pt x="21257" y="108576"/>
                  </a:lnTo>
                  <a:lnTo>
                    <a:pt x="20492" y="114453"/>
                  </a:lnTo>
                  <a:lnTo>
                    <a:pt x="19189" y="119958"/>
                  </a:lnTo>
                  <a:lnTo>
                    <a:pt x="17526" y="125216"/>
                  </a:lnTo>
                  <a:lnTo>
                    <a:pt x="16417" y="130308"/>
                  </a:lnTo>
                  <a:lnTo>
                    <a:pt x="15679" y="135291"/>
                  </a:lnTo>
                  <a:lnTo>
                    <a:pt x="15186" y="140200"/>
                  </a:lnTo>
                  <a:lnTo>
                    <a:pt x="14857" y="145854"/>
                  </a:lnTo>
                  <a:lnTo>
                    <a:pt x="14492" y="158487"/>
                  </a:lnTo>
                  <a:lnTo>
                    <a:pt x="14226" y="190198"/>
                  </a:lnTo>
                  <a:lnTo>
                    <a:pt x="14201" y="229562"/>
                  </a:lnTo>
                  <a:lnTo>
                    <a:pt x="14995" y="232416"/>
                  </a:lnTo>
                  <a:lnTo>
                    <a:pt x="16318" y="235113"/>
                  </a:lnTo>
                  <a:lnTo>
                    <a:pt x="21050" y="242433"/>
                  </a:lnTo>
                  <a:lnTo>
                    <a:pt x="21344" y="25003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104"/>
            <p:cNvSpPr/>
            <p:nvPr/>
          </p:nvSpPr>
          <p:spPr>
            <a:xfrm>
              <a:off x="2314577" y="4143375"/>
              <a:ext cx="28574" cy="264319"/>
            </a:xfrm>
            <a:custGeom>
              <a:avLst/>
              <a:gdLst/>
              <a:ahLst/>
              <a:cxnLst/>
              <a:rect l="0" t="0" r="0" b="0"/>
              <a:pathLst>
                <a:path w="28574" h="264319">
                  <a:moveTo>
                    <a:pt x="28573" y="0"/>
                  </a:moveTo>
                  <a:lnTo>
                    <a:pt x="28573" y="44253"/>
                  </a:lnTo>
                  <a:lnTo>
                    <a:pt x="27779" y="47759"/>
                  </a:lnTo>
                  <a:lnTo>
                    <a:pt x="26456" y="51683"/>
                  </a:lnTo>
                  <a:lnTo>
                    <a:pt x="24780" y="55886"/>
                  </a:lnTo>
                  <a:lnTo>
                    <a:pt x="23663" y="61070"/>
                  </a:lnTo>
                  <a:lnTo>
                    <a:pt x="22918" y="66907"/>
                  </a:lnTo>
                  <a:lnTo>
                    <a:pt x="22422" y="73180"/>
                  </a:lnTo>
                  <a:lnTo>
                    <a:pt x="22091" y="78949"/>
                  </a:lnTo>
                  <a:lnTo>
                    <a:pt x="21723" y="89592"/>
                  </a:lnTo>
                  <a:lnTo>
                    <a:pt x="20831" y="95447"/>
                  </a:lnTo>
                  <a:lnTo>
                    <a:pt x="19443" y="101731"/>
                  </a:lnTo>
                  <a:lnTo>
                    <a:pt x="17724" y="108301"/>
                  </a:lnTo>
                  <a:lnTo>
                    <a:pt x="16577" y="115063"/>
                  </a:lnTo>
                  <a:lnTo>
                    <a:pt x="15813" y="121953"/>
                  </a:lnTo>
                  <a:lnTo>
                    <a:pt x="15304" y="128927"/>
                  </a:lnTo>
                  <a:lnTo>
                    <a:pt x="14170" y="135957"/>
                  </a:lnTo>
                  <a:lnTo>
                    <a:pt x="12621" y="143025"/>
                  </a:lnTo>
                  <a:lnTo>
                    <a:pt x="10795" y="150119"/>
                  </a:lnTo>
                  <a:lnTo>
                    <a:pt x="9577" y="157229"/>
                  </a:lnTo>
                  <a:lnTo>
                    <a:pt x="8765" y="164351"/>
                  </a:lnTo>
                  <a:lnTo>
                    <a:pt x="8224" y="171479"/>
                  </a:lnTo>
                  <a:lnTo>
                    <a:pt x="7069" y="178613"/>
                  </a:lnTo>
                  <a:lnTo>
                    <a:pt x="5506" y="185750"/>
                  </a:lnTo>
                  <a:lnTo>
                    <a:pt x="3670" y="192889"/>
                  </a:lnTo>
                  <a:lnTo>
                    <a:pt x="2446" y="199237"/>
                  </a:lnTo>
                  <a:lnTo>
                    <a:pt x="1630" y="205056"/>
                  </a:lnTo>
                  <a:lnTo>
                    <a:pt x="1086" y="210523"/>
                  </a:lnTo>
                  <a:lnTo>
                    <a:pt x="723" y="215755"/>
                  </a:lnTo>
                  <a:lnTo>
                    <a:pt x="481" y="220829"/>
                  </a:lnTo>
                  <a:lnTo>
                    <a:pt x="141" y="233441"/>
                  </a:lnTo>
                  <a:lnTo>
                    <a:pt x="0" y="255723"/>
                  </a:lnTo>
                  <a:lnTo>
                    <a:pt x="793" y="257001"/>
                  </a:lnTo>
                  <a:lnTo>
                    <a:pt x="2115" y="258647"/>
                  </a:lnTo>
                  <a:lnTo>
                    <a:pt x="7141" y="26431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105"/>
            <p:cNvSpPr/>
            <p:nvPr/>
          </p:nvSpPr>
          <p:spPr>
            <a:xfrm>
              <a:off x="2436018" y="4264818"/>
              <a:ext cx="178595" cy="142876"/>
            </a:xfrm>
            <a:custGeom>
              <a:avLst/>
              <a:gdLst/>
              <a:ahLst/>
              <a:cxnLst/>
              <a:rect l="0" t="0" r="0" b="0"/>
              <a:pathLst>
                <a:path w="178595" h="142876">
                  <a:moveTo>
                    <a:pt x="0" y="0"/>
                  </a:moveTo>
                  <a:lnTo>
                    <a:pt x="0" y="6850"/>
                  </a:lnTo>
                  <a:lnTo>
                    <a:pt x="3793" y="10849"/>
                  </a:lnTo>
                  <a:lnTo>
                    <a:pt x="4910" y="12789"/>
                  </a:lnTo>
                  <a:lnTo>
                    <a:pt x="6151" y="17061"/>
                  </a:lnTo>
                  <a:lnTo>
                    <a:pt x="7276" y="19311"/>
                  </a:lnTo>
                  <a:lnTo>
                    <a:pt x="8819" y="21606"/>
                  </a:lnTo>
                  <a:lnTo>
                    <a:pt x="10642" y="23929"/>
                  </a:lnTo>
                  <a:lnTo>
                    <a:pt x="11857" y="27065"/>
                  </a:lnTo>
                  <a:lnTo>
                    <a:pt x="12668" y="30744"/>
                  </a:lnTo>
                  <a:lnTo>
                    <a:pt x="13208" y="34783"/>
                  </a:lnTo>
                  <a:lnTo>
                    <a:pt x="13568" y="38270"/>
                  </a:lnTo>
                  <a:lnTo>
                    <a:pt x="13808" y="41388"/>
                  </a:lnTo>
                  <a:lnTo>
                    <a:pt x="13968" y="44262"/>
                  </a:lnTo>
                  <a:lnTo>
                    <a:pt x="14868" y="47764"/>
                  </a:lnTo>
                  <a:lnTo>
                    <a:pt x="16262" y="51687"/>
                  </a:lnTo>
                  <a:lnTo>
                    <a:pt x="17985" y="55889"/>
                  </a:lnTo>
                  <a:lnTo>
                    <a:pt x="19134" y="60278"/>
                  </a:lnTo>
                  <a:lnTo>
                    <a:pt x="19900" y="64792"/>
                  </a:lnTo>
                  <a:lnTo>
                    <a:pt x="20410" y="69388"/>
                  </a:lnTo>
                  <a:lnTo>
                    <a:pt x="20751" y="73247"/>
                  </a:lnTo>
                  <a:lnTo>
                    <a:pt x="20978" y="76613"/>
                  </a:lnTo>
                  <a:lnTo>
                    <a:pt x="21129" y="79650"/>
                  </a:lnTo>
                  <a:lnTo>
                    <a:pt x="21297" y="87258"/>
                  </a:lnTo>
                  <a:lnTo>
                    <a:pt x="21429" y="123434"/>
                  </a:lnTo>
                  <a:lnTo>
                    <a:pt x="20636" y="125945"/>
                  </a:lnTo>
                  <a:lnTo>
                    <a:pt x="19314" y="128414"/>
                  </a:lnTo>
                  <a:lnTo>
                    <a:pt x="14295" y="135721"/>
                  </a:lnTo>
                  <a:lnTo>
                    <a:pt x="14290" y="135728"/>
                  </a:lnTo>
                  <a:lnTo>
                    <a:pt x="14288" y="125788"/>
                  </a:lnTo>
                  <a:lnTo>
                    <a:pt x="15082" y="123547"/>
                  </a:lnTo>
                  <a:lnTo>
                    <a:pt x="16405" y="121258"/>
                  </a:lnTo>
                  <a:lnTo>
                    <a:pt x="18080" y="118939"/>
                  </a:lnTo>
                  <a:lnTo>
                    <a:pt x="19197" y="115805"/>
                  </a:lnTo>
                  <a:lnTo>
                    <a:pt x="19942" y="112128"/>
                  </a:lnTo>
                  <a:lnTo>
                    <a:pt x="20439" y="108090"/>
                  </a:lnTo>
                  <a:lnTo>
                    <a:pt x="21563" y="103810"/>
                  </a:lnTo>
                  <a:lnTo>
                    <a:pt x="23107" y="99369"/>
                  </a:lnTo>
                  <a:lnTo>
                    <a:pt x="24930" y="94822"/>
                  </a:lnTo>
                  <a:lnTo>
                    <a:pt x="26939" y="90202"/>
                  </a:lnTo>
                  <a:lnTo>
                    <a:pt x="31287" y="80836"/>
                  </a:lnTo>
                  <a:lnTo>
                    <a:pt x="38198" y="66638"/>
                  </a:lnTo>
                  <a:lnTo>
                    <a:pt x="41341" y="61888"/>
                  </a:lnTo>
                  <a:lnTo>
                    <a:pt x="45023" y="57134"/>
                  </a:lnTo>
                  <a:lnTo>
                    <a:pt x="49065" y="52377"/>
                  </a:lnTo>
                  <a:lnTo>
                    <a:pt x="53348" y="47618"/>
                  </a:lnTo>
                  <a:lnTo>
                    <a:pt x="62339" y="38097"/>
                  </a:lnTo>
                  <a:lnTo>
                    <a:pt x="66960" y="34129"/>
                  </a:lnTo>
                  <a:lnTo>
                    <a:pt x="71627" y="30690"/>
                  </a:lnTo>
                  <a:lnTo>
                    <a:pt x="76327" y="27604"/>
                  </a:lnTo>
                  <a:lnTo>
                    <a:pt x="81047" y="24753"/>
                  </a:lnTo>
                  <a:lnTo>
                    <a:pt x="85781" y="22059"/>
                  </a:lnTo>
                  <a:lnTo>
                    <a:pt x="95275" y="16947"/>
                  </a:lnTo>
                  <a:lnTo>
                    <a:pt x="119066" y="4800"/>
                  </a:lnTo>
                  <a:lnTo>
                    <a:pt x="123034" y="3200"/>
                  </a:lnTo>
                  <a:lnTo>
                    <a:pt x="126473" y="2133"/>
                  </a:lnTo>
                  <a:lnTo>
                    <a:pt x="129559" y="1422"/>
                  </a:lnTo>
                  <a:lnTo>
                    <a:pt x="132410" y="1742"/>
                  </a:lnTo>
                  <a:lnTo>
                    <a:pt x="135105" y="2749"/>
                  </a:lnTo>
                  <a:lnTo>
                    <a:pt x="137695" y="4214"/>
                  </a:lnTo>
                  <a:lnTo>
                    <a:pt x="144806" y="7959"/>
                  </a:lnTo>
                  <a:lnTo>
                    <a:pt x="148925" y="10068"/>
                  </a:lnTo>
                  <a:lnTo>
                    <a:pt x="151671" y="12268"/>
                  </a:lnTo>
                  <a:lnTo>
                    <a:pt x="153502" y="14529"/>
                  </a:lnTo>
                  <a:lnTo>
                    <a:pt x="156329" y="19951"/>
                  </a:lnTo>
                  <a:lnTo>
                    <a:pt x="160232" y="27653"/>
                  </a:lnTo>
                  <a:lnTo>
                    <a:pt x="162384" y="32723"/>
                  </a:lnTo>
                  <a:lnTo>
                    <a:pt x="164612" y="38484"/>
                  </a:lnTo>
                  <a:lnTo>
                    <a:pt x="166892" y="44706"/>
                  </a:lnTo>
                  <a:lnTo>
                    <a:pt x="168411" y="50442"/>
                  </a:lnTo>
                  <a:lnTo>
                    <a:pt x="169424" y="55853"/>
                  </a:lnTo>
                  <a:lnTo>
                    <a:pt x="170100" y="61048"/>
                  </a:lnTo>
                  <a:lnTo>
                    <a:pt x="170550" y="66893"/>
                  </a:lnTo>
                  <a:lnTo>
                    <a:pt x="170850" y="73170"/>
                  </a:lnTo>
                  <a:lnTo>
                    <a:pt x="171183" y="85702"/>
                  </a:lnTo>
                  <a:lnTo>
                    <a:pt x="171427" y="116470"/>
                  </a:lnTo>
                  <a:lnTo>
                    <a:pt x="171449" y="138679"/>
                  </a:lnTo>
                  <a:lnTo>
                    <a:pt x="172243" y="140078"/>
                  </a:lnTo>
                  <a:lnTo>
                    <a:pt x="173566" y="141010"/>
                  </a:lnTo>
                  <a:lnTo>
                    <a:pt x="178594"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106"/>
            <p:cNvSpPr/>
            <p:nvPr/>
          </p:nvSpPr>
          <p:spPr>
            <a:xfrm>
              <a:off x="2746227" y="4236547"/>
              <a:ext cx="196999" cy="42560"/>
            </a:xfrm>
            <a:custGeom>
              <a:avLst/>
              <a:gdLst/>
              <a:ahLst/>
              <a:cxnLst/>
              <a:rect l="0" t="0" r="0" b="0"/>
              <a:pathLst>
                <a:path w="196999" h="42560">
                  <a:moveTo>
                    <a:pt x="4116" y="42559"/>
                  </a:moveTo>
                  <a:lnTo>
                    <a:pt x="324" y="42559"/>
                  </a:lnTo>
                  <a:lnTo>
                    <a:pt x="0" y="41765"/>
                  </a:lnTo>
                  <a:lnTo>
                    <a:pt x="579" y="40442"/>
                  </a:lnTo>
                  <a:lnTo>
                    <a:pt x="1758" y="38767"/>
                  </a:lnTo>
                  <a:lnTo>
                    <a:pt x="3338" y="37649"/>
                  </a:lnTo>
                  <a:lnTo>
                    <a:pt x="7210" y="36408"/>
                  </a:lnTo>
                  <a:lnTo>
                    <a:pt x="9354" y="35283"/>
                  </a:lnTo>
                  <a:lnTo>
                    <a:pt x="11577" y="33740"/>
                  </a:lnTo>
                  <a:lnTo>
                    <a:pt x="13852" y="31917"/>
                  </a:lnTo>
                  <a:lnTo>
                    <a:pt x="16957" y="30702"/>
                  </a:lnTo>
                  <a:lnTo>
                    <a:pt x="20614" y="29891"/>
                  </a:lnTo>
                  <a:lnTo>
                    <a:pt x="24640" y="29352"/>
                  </a:lnTo>
                  <a:lnTo>
                    <a:pt x="28911" y="28198"/>
                  </a:lnTo>
                  <a:lnTo>
                    <a:pt x="33346" y="26635"/>
                  </a:lnTo>
                  <a:lnTo>
                    <a:pt x="37890" y="24799"/>
                  </a:lnTo>
                  <a:lnTo>
                    <a:pt x="42507" y="23575"/>
                  </a:lnTo>
                  <a:lnTo>
                    <a:pt x="47173" y="22760"/>
                  </a:lnTo>
                  <a:lnTo>
                    <a:pt x="51871" y="22215"/>
                  </a:lnTo>
                  <a:lnTo>
                    <a:pt x="56590" y="21059"/>
                  </a:lnTo>
                  <a:lnTo>
                    <a:pt x="61324" y="19494"/>
                  </a:lnTo>
                  <a:lnTo>
                    <a:pt x="66067" y="17658"/>
                  </a:lnTo>
                  <a:lnTo>
                    <a:pt x="70817" y="15639"/>
                  </a:lnTo>
                  <a:lnTo>
                    <a:pt x="80328" y="11280"/>
                  </a:lnTo>
                  <a:lnTo>
                    <a:pt x="85880" y="9800"/>
                  </a:lnTo>
                  <a:lnTo>
                    <a:pt x="91963" y="8814"/>
                  </a:lnTo>
                  <a:lnTo>
                    <a:pt x="98399" y="8155"/>
                  </a:lnTo>
                  <a:lnTo>
                    <a:pt x="104278" y="7717"/>
                  </a:lnTo>
                  <a:lnTo>
                    <a:pt x="109785" y="7425"/>
                  </a:lnTo>
                  <a:lnTo>
                    <a:pt x="115043" y="7230"/>
                  </a:lnTo>
                  <a:lnTo>
                    <a:pt x="120136" y="6306"/>
                  </a:lnTo>
                  <a:lnTo>
                    <a:pt x="125119" y="4897"/>
                  </a:lnTo>
                  <a:lnTo>
                    <a:pt x="130029" y="3163"/>
                  </a:lnTo>
                  <a:lnTo>
                    <a:pt x="134095" y="2008"/>
                  </a:lnTo>
                  <a:lnTo>
                    <a:pt x="137600" y="1237"/>
                  </a:lnTo>
                  <a:lnTo>
                    <a:pt x="140730" y="723"/>
                  </a:lnTo>
                  <a:lnTo>
                    <a:pt x="144405" y="381"/>
                  </a:lnTo>
                  <a:lnTo>
                    <a:pt x="148442" y="153"/>
                  </a:lnTo>
                  <a:lnTo>
                    <a:pt x="152721" y="0"/>
                  </a:lnTo>
                  <a:lnTo>
                    <a:pt x="156367" y="693"/>
                  </a:lnTo>
                  <a:lnTo>
                    <a:pt x="159592" y="1948"/>
                  </a:lnTo>
                  <a:lnTo>
                    <a:pt x="162536" y="3579"/>
                  </a:lnTo>
                  <a:lnTo>
                    <a:pt x="165292" y="4666"/>
                  </a:lnTo>
                  <a:lnTo>
                    <a:pt x="170470" y="5874"/>
                  </a:lnTo>
                  <a:lnTo>
                    <a:pt x="175418" y="6411"/>
                  </a:lnTo>
                  <a:lnTo>
                    <a:pt x="180263" y="6649"/>
                  </a:lnTo>
                  <a:lnTo>
                    <a:pt x="185062" y="6756"/>
                  </a:lnTo>
                  <a:lnTo>
                    <a:pt x="196998" y="684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107"/>
            <p:cNvSpPr/>
            <p:nvPr/>
          </p:nvSpPr>
          <p:spPr>
            <a:xfrm>
              <a:off x="2786062" y="4300537"/>
              <a:ext cx="178595" cy="35720"/>
            </a:xfrm>
            <a:custGeom>
              <a:avLst/>
              <a:gdLst/>
              <a:ahLst/>
              <a:cxnLst/>
              <a:rect l="0" t="0" r="0" b="0"/>
              <a:pathLst>
                <a:path w="178595" h="35720">
                  <a:moveTo>
                    <a:pt x="0" y="35719"/>
                  </a:moveTo>
                  <a:lnTo>
                    <a:pt x="0" y="31927"/>
                  </a:lnTo>
                  <a:lnTo>
                    <a:pt x="794" y="30809"/>
                  </a:lnTo>
                  <a:lnTo>
                    <a:pt x="2117" y="30064"/>
                  </a:lnTo>
                  <a:lnTo>
                    <a:pt x="5703" y="29237"/>
                  </a:lnTo>
                  <a:lnTo>
                    <a:pt x="9943" y="28869"/>
                  </a:lnTo>
                  <a:lnTo>
                    <a:pt x="14474" y="28706"/>
                  </a:lnTo>
                  <a:lnTo>
                    <a:pt x="23849" y="28601"/>
                  </a:lnTo>
                  <a:lnTo>
                    <a:pt x="27012" y="27798"/>
                  </a:lnTo>
                  <a:lnTo>
                    <a:pt x="30708" y="26470"/>
                  </a:lnTo>
                  <a:lnTo>
                    <a:pt x="34760" y="24790"/>
                  </a:lnTo>
                  <a:lnTo>
                    <a:pt x="38254" y="23671"/>
                  </a:lnTo>
                  <a:lnTo>
                    <a:pt x="41378" y="22924"/>
                  </a:lnTo>
                  <a:lnTo>
                    <a:pt x="44254" y="22427"/>
                  </a:lnTo>
                  <a:lnTo>
                    <a:pt x="47759" y="22095"/>
                  </a:lnTo>
                  <a:lnTo>
                    <a:pt x="51683" y="21874"/>
                  </a:lnTo>
                  <a:lnTo>
                    <a:pt x="55887" y="21726"/>
                  </a:lnTo>
                  <a:lnTo>
                    <a:pt x="60277" y="20834"/>
                  </a:lnTo>
                  <a:lnTo>
                    <a:pt x="64791" y="19446"/>
                  </a:lnTo>
                  <a:lnTo>
                    <a:pt x="69388" y="17726"/>
                  </a:lnTo>
                  <a:lnTo>
                    <a:pt x="74040" y="16580"/>
                  </a:lnTo>
                  <a:lnTo>
                    <a:pt x="78728" y="15816"/>
                  </a:lnTo>
                  <a:lnTo>
                    <a:pt x="83442" y="15306"/>
                  </a:lnTo>
                  <a:lnTo>
                    <a:pt x="88172" y="14967"/>
                  </a:lnTo>
                  <a:lnTo>
                    <a:pt x="92912" y="14741"/>
                  </a:lnTo>
                  <a:lnTo>
                    <a:pt x="97660" y="14589"/>
                  </a:lnTo>
                  <a:lnTo>
                    <a:pt x="102413" y="13695"/>
                  </a:lnTo>
                  <a:lnTo>
                    <a:pt x="107169" y="12305"/>
                  </a:lnTo>
                  <a:lnTo>
                    <a:pt x="111927" y="10585"/>
                  </a:lnTo>
                  <a:lnTo>
                    <a:pt x="116687" y="9438"/>
                  </a:lnTo>
                  <a:lnTo>
                    <a:pt x="121448" y="8673"/>
                  </a:lnTo>
                  <a:lnTo>
                    <a:pt x="126209" y="8163"/>
                  </a:lnTo>
                  <a:lnTo>
                    <a:pt x="130970" y="7824"/>
                  </a:lnTo>
                  <a:lnTo>
                    <a:pt x="135732" y="7597"/>
                  </a:lnTo>
                  <a:lnTo>
                    <a:pt x="140495" y="7446"/>
                  </a:lnTo>
                  <a:lnTo>
                    <a:pt x="145257" y="6551"/>
                  </a:lnTo>
                  <a:lnTo>
                    <a:pt x="150019" y="5162"/>
                  </a:lnTo>
                  <a:lnTo>
                    <a:pt x="154782" y="3441"/>
                  </a:lnTo>
                  <a:lnTo>
                    <a:pt x="159544" y="2294"/>
                  </a:lnTo>
                  <a:lnTo>
                    <a:pt x="164306" y="1529"/>
                  </a:lnTo>
                  <a:lnTo>
                    <a:pt x="178594"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108"/>
            <p:cNvSpPr/>
            <p:nvPr/>
          </p:nvSpPr>
          <p:spPr>
            <a:xfrm>
              <a:off x="3036093" y="4186237"/>
              <a:ext cx="21433" cy="200026"/>
            </a:xfrm>
            <a:custGeom>
              <a:avLst/>
              <a:gdLst/>
              <a:ahLst/>
              <a:cxnLst/>
              <a:rect l="0" t="0" r="0" b="0"/>
              <a:pathLst>
                <a:path w="21433" h="200026">
                  <a:moveTo>
                    <a:pt x="0" y="0"/>
                  </a:moveTo>
                  <a:lnTo>
                    <a:pt x="0" y="6151"/>
                  </a:lnTo>
                  <a:lnTo>
                    <a:pt x="794" y="7276"/>
                  </a:lnTo>
                  <a:lnTo>
                    <a:pt x="2117" y="8819"/>
                  </a:lnTo>
                  <a:lnTo>
                    <a:pt x="3793" y="10642"/>
                  </a:lnTo>
                  <a:lnTo>
                    <a:pt x="4910" y="12651"/>
                  </a:lnTo>
                  <a:lnTo>
                    <a:pt x="5655" y="14784"/>
                  </a:lnTo>
                  <a:lnTo>
                    <a:pt x="6151" y="17000"/>
                  </a:lnTo>
                  <a:lnTo>
                    <a:pt x="6703" y="21579"/>
                  </a:lnTo>
                  <a:lnTo>
                    <a:pt x="6948" y="26259"/>
                  </a:lnTo>
                  <a:lnTo>
                    <a:pt x="7057" y="30985"/>
                  </a:lnTo>
                  <a:lnTo>
                    <a:pt x="7880" y="34151"/>
                  </a:lnTo>
                  <a:lnTo>
                    <a:pt x="9222" y="37848"/>
                  </a:lnTo>
                  <a:lnTo>
                    <a:pt x="10911" y="41901"/>
                  </a:lnTo>
                  <a:lnTo>
                    <a:pt x="12036" y="46190"/>
                  </a:lnTo>
                  <a:lnTo>
                    <a:pt x="12787" y="50637"/>
                  </a:lnTo>
                  <a:lnTo>
                    <a:pt x="13287" y="55189"/>
                  </a:lnTo>
                  <a:lnTo>
                    <a:pt x="13621" y="59812"/>
                  </a:lnTo>
                  <a:lnTo>
                    <a:pt x="13843" y="64481"/>
                  </a:lnTo>
                  <a:lnTo>
                    <a:pt x="14090" y="73902"/>
                  </a:lnTo>
                  <a:lnTo>
                    <a:pt x="14262" y="97642"/>
                  </a:lnTo>
                  <a:lnTo>
                    <a:pt x="15064" y="103194"/>
                  </a:lnTo>
                  <a:lnTo>
                    <a:pt x="16393" y="109278"/>
                  </a:lnTo>
                  <a:lnTo>
                    <a:pt x="18072" y="115715"/>
                  </a:lnTo>
                  <a:lnTo>
                    <a:pt x="19192" y="121593"/>
                  </a:lnTo>
                  <a:lnTo>
                    <a:pt x="19939" y="127099"/>
                  </a:lnTo>
                  <a:lnTo>
                    <a:pt x="20436" y="132358"/>
                  </a:lnTo>
                  <a:lnTo>
                    <a:pt x="20768" y="137451"/>
                  </a:lnTo>
                  <a:lnTo>
                    <a:pt x="20989" y="142434"/>
                  </a:lnTo>
                  <a:lnTo>
                    <a:pt x="21235" y="152204"/>
                  </a:lnTo>
                  <a:lnTo>
                    <a:pt x="21344" y="161838"/>
                  </a:lnTo>
                  <a:lnTo>
                    <a:pt x="20580" y="165836"/>
                  </a:lnTo>
                  <a:lnTo>
                    <a:pt x="19276" y="169295"/>
                  </a:lnTo>
                  <a:lnTo>
                    <a:pt x="17613" y="172395"/>
                  </a:lnTo>
                  <a:lnTo>
                    <a:pt x="16505" y="175255"/>
                  </a:lnTo>
                  <a:lnTo>
                    <a:pt x="15766" y="177955"/>
                  </a:lnTo>
                  <a:lnTo>
                    <a:pt x="15273" y="180549"/>
                  </a:lnTo>
                  <a:lnTo>
                    <a:pt x="15738" y="183073"/>
                  </a:lnTo>
                  <a:lnTo>
                    <a:pt x="16842" y="185548"/>
                  </a:lnTo>
                  <a:lnTo>
                    <a:pt x="18372" y="187992"/>
                  </a:lnTo>
                  <a:lnTo>
                    <a:pt x="19392" y="190416"/>
                  </a:lnTo>
                  <a:lnTo>
                    <a:pt x="20072" y="192825"/>
                  </a:lnTo>
                  <a:lnTo>
                    <a:pt x="21432" y="20002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109"/>
            <p:cNvSpPr/>
            <p:nvPr/>
          </p:nvSpPr>
          <p:spPr>
            <a:xfrm>
              <a:off x="3179092" y="4143677"/>
              <a:ext cx="142752" cy="214011"/>
            </a:xfrm>
            <a:custGeom>
              <a:avLst/>
              <a:gdLst/>
              <a:ahLst/>
              <a:cxnLst/>
              <a:rect l="0" t="0" r="0" b="0"/>
              <a:pathLst>
                <a:path w="142752" h="214011">
                  <a:moveTo>
                    <a:pt x="99889" y="21129"/>
                  </a:moveTo>
                  <a:lnTo>
                    <a:pt x="99889" y="14978"/>
                  </a:lnTo>
                  <a:lnTo>
                    <a:pt x="96096" y="10487"/>
                  </a:lnTo>
                  <a:lnTo>
                    <a:pt x="93738" y="7922"/>
                  </a:lnTo>
                  <a:lnTo>
                    <a:pt x="92613" y="7561"/>
                  </a:lnTo>
                  <a:lnTo>
                    <a:pt x="89247" y="7161"/>
                  </a:lnTo>
                  <a:lnTo>
                    <a:pt x="87238" y="6261"/>
                  </a:lnTo>
                  <a:lnTo>
                    <a:pt x="82889" y="3144"/>
                  </a:lnTo>
                  <a:lnTo>
                    <a:pt x="80618" y="1995"/>
                  </a:lnTo>
                  <a:lnTo>
                    <a:pt x="78310" y="1229"/>
                  </a:lnTo>
                  <a:lnTo>
                    <a:pt x="75978" y="719"/>
                  </a:lnTo>
                  <a:lnTo>
                    <a:pt x="73630" y="378"/>
                  </a:lnTo>
                  <a:lnTo>
                    <a:pt x="71270" y="151"/>
                  </a:lnTo>
                  <a:lnTo>
                    <a:pt x="68904" y="0"/>
                  </a:lnTo>
                  <a:lnTo>
                    <a:pt x="66532" y="693"/>
                  </a:lnTo>
                  <a:lnTo>
                    <a:pt x="64157" y="1949"/>
                  </a:lnTo>
                  <a:lnTo>
                    <a:pt x="61780" y="3579"/>
                  </a:lnTo>
                  <a:lnTo>
                    <a:pt x="59402" y="4667"/>
                  </a:lnTo>
                  <a:lnTo>
                    <a:pt x="57023" y="5391"/>
                  </a:lnTo>
                  <a:lnTo>
                    <a:pt x="54642" y="5875"/>
                  </a:lnTo>
                  <a:lnTo>
                    <a:pt x="51468" y="6991"/>
                  </a:lnTo>
                  <a:lnTo>
                    <a:pt x="47765" y="8529"/>
                  </a:lnTo>
                  <a:lnTo>
                    <a:pt x="43708" y="10347"/>
                  </a:lnTo>
                  <a:lnTo>
                    <a:pt x="40210" y="12353"/>
                  </a:lnTo>
                  <a:lnTo>
                    <a:pt x="37084" y="14485"/>
                  </a:lnTo>
                  <a:lnTo>
                    <a:pt x="34207" y="16700"/>
                  </a:lnTo>
                  <a:lnTo>
                    <a:pt x="31494" y="18970"/>
                  </a:lnTo>
                  <a:lnTo>
                    <a:pt x="28893" y="21277"/>
                  </a:lnTo>
                  <a:lnTo>
                    <a:pt x="23885" y="25957"/>
                  </a:lnTo>
                  <a:lnTo>
                    <a:pt x="19013" y="30683"/>
                  </a:lnTo>
                  <a:lnTo>
                    <a:pt x="16603" y="33848"/>
                  </a:lnTo>
                  <a:lnTo>
                    <a:pt x="14203" y="37546"/>
                  </a:lnTo>
                  <a:lnTo>
                    <a:pt x="11808" y="41598"/>
                  </a:lnTo>
                  <a:lnTo>
                    <a:pt x="9418" y="45888"/>
                  </a:lnTo>
                  <a:lnTo>
                    <a:pt x="4646" y="54887"/>
                  </a:lnTo>
                  <a:lnTo>
                    <a:pt x="3056" y="59509"/>
                  </a:lnTo>
                  <a:lnTo>
                    <a:pt x="1996" y="64178"/>
                  </a:lnTo>
                  <a:lnTo>
                    <a:pt x="1290" y="68878"/>
                  </a:lnTo>
                  <a:lnTo>
                    <a:pt x="818" y="72805"/>
                  </a:lnTo>
                  <a:lnTo>
                    <a:pt x="295" y="79286"/>
                  </a:lnTo>
                  <a:lnTo>
                    <a:pt x="62" y="84812"/>
                  </a:lnTo>
                  <a:lnTo>
                    <a:pt x="0" y="87396"/>
                  </a:lnTo>
                  <a:lnTo>
                    <a:pt x="753" y="89914"/>
                  </a:lnTo>
                  <a:lnTo>
                    <a:pt x="3706" y="94827"/>
                  </a:lnTo>
                  <a:lnTo>
                    <a:pt x="5547" y="99657"/>
                  </a:lnTo>
                  <a:lnTo>
                    <a:pt x="6038" y="102056"/>
                  </a:lnTo>
                  <a:lnTo>
                    <a:pt x="7159" y="103655"/>
                  </a:lnTo>
                  <a:lnTo>
                    <a:pt x="8700" y="104721"/>
                  </a:lnTo>
                  <a:lnTo>
                    <a:pt x="12529" y="105906"/>
                  </a:lnTo>
                  <a:lnTo>
                    <a:pt x="16877" y="106432"/>
                  </a:lnTo>
                  <a:lnTo>
                    <a:pt x="19941" y="106573"/>
                  </a:lnTo>
                  <a:lnTo>
                    <a:pt x="31045" y="106770"/>
                  </a:lnTo>
                  <a:lnTo>
                    <a:pt x="44835" y="106843"/>
                  </a:lnTo>
                  <a:lnTo>
                    <a:pt x="47311" y="106053"/>
                  </a:lnTo>
                  <a:lnTo>
                    <a:pt x="49756" y="104733"/>
                  </a:lnTo>
                  <a:lnTo>
                    <a:pt x="52179" y="103058"/>
                  </a:lnTo>
                  <a:lnTo>
                    <a:pt x="55383" y="100355"/>
                  </a:lnTo>
                  <a:lnTo>
                    <a:pt x="59105" y="96965"/>
                  </a:lnTo>
                  <a:lnTo>
                    <a:pt x="63175" y="93117"/>
                  </a:lnTo>
                  <a:lnTo>
                    <a:pt x="65888" y="89759"/>
                  </a:lnTo>
                  <a:lnTo>
                    <a:pt x="68902" y="83910"/>
                  </a:lnTo>
                  <a:lnTo>
                    <a:pt x="71294" y="81239"/>
                  </a:lnTo>
                  <a:lnTo>
                    <a:pt x="74475" y="78665"/>
                  </a:lnTo>
                  <a:lnTo>
                    <a:pt x="78184" y="76155"/>
                  </a:lnTo>
                  <a:lnTo>
                    <a:pt x="81450" y="72894"/>
                  </a:lnTo>
                  <a:lnTo>
                    <a:pt x="84421" y="69133"/>
                  </a:lnTo>
                  <a:lnTo>
                    <a:pt x="87196" y="65038"/>
                  </a:lnTo>
                  <a:lnTo>
                    <a:pt x="89839" y="60720"/>
                  </a:lnTo>
                  <a:lnTo>
                    <a:pt x="92395" y="56255"/>
                  </a:lnTo>
                  <a:lnTo>
                    <a:pt x="94893" y="51689"/>
                  </a:lnTo>
                  <a:lnTo>
                    <a:pt x="97352" y="47852"/>
                  </a:lnTo>
                  <a:lnTo>
                    <a:pt x="99785" y="44501"/>
                  </a:lnTo>
                  <a:lnTo>
                    <a:pt x="102201" y="41472"/>
                  </a:lnTo>
                  <a:lnTo>
                    <a:pt x="103812" y="37866"/>
                  </a:lnTo>
                  <a:lnTo>
                    <a:pt x="104885" y="33875"/>
                  </a:lnTo>
                  <a:lnTo>
                    <a:pt x="105601" y="29626"/>
                  </a:lnTo>
                  <a:lnTo>
                    <a:pt x="106872" y="26794"/>
                  </a:lnTo>
                  <a:lnTo>
                    <a:pt x="108513" y="24906"/>
                  </a:lnTo>
                  <a:lnTo>
                    <a:pt x="110401" y="23646"/>
                  </a:lnTo>
                  <a:lnTo>
                    <a:pt x="111659" y="22014"/>
                  </a:lnTo>
                  <a:lnTo>
                    <a:pt x="112498" y="20131"/>
                  </a:lnTo>
                  <a:lnTo>
                    <a:pt x="114174" y="13994"/>
                  </a:lnTo>
                  <a:lnTo>
                    <a:pt x="114175" y="17780"/>
                  </a:lnTo>
                  <a:lnTo>
                    <a:pt x="114970" y="19690"/>
                  </a:lnTo>
                  <a:lnTo>
                    <a:pt x="119086" y="26170"/>
                  </a:lnTo>
                  <a:lnTo>
                    <a:pt x="120327" y="30778"/>
                  </a:lnTo>
                  <a:lnTo>
                    <a:pt x="120658" y="33912"/>
                  </a:lnTo>
                  <a:lnTo>
                    <a:pt x="120879" y="37588"/>
                  </a:lnTo>
                  <a:lnTo>
                    <a:pt x="121124" y="45113"/>
                  </a:lnTo>
                  <a:lnTo>
                    <a:pt x="121233" y="51103"/>
                  </a:lnTo>
                  <a:lnTo>
                    <a:pt x="121312" y="82380"/>
                  </a:lnTo>
                  <a:lnTo>
                    <a:pt x="122109" y="87363"/>
                  </a:lnTo>
                  <a:lnTo>
                    <a:pt x="123433" y="92272"/>
                  </a:lnTo>
                  <a:lnTo>
                    <a:pt x="125110" y="97133"/>
                  </a:lnTo>
                  <a:lnTo>
                    <a:pt x="126228" y="102754"/>
                  </a:lnTo>
                  <a:lnTo>
                    <a:pt x="126974" y="108883"/>
                  </a:lnTo>
                  <a:lnTo>
                    <a:pt x="127470" y="115351"/>
                  </a:lnTo>
                  <a:lnTo>
                    <a:pt x="127801" y="121250"/>
                  </a:lnTo>
                  <a:lnTo>
                    <a:pt x="128170" y="132037"/>
                  </a:lnTo>
                  <a:lnTo>
                    <a:pt x="128406" y="151898"/>
                  </a:lnTo>
                  <a:lnTo>
                    <a:pt x="128456" y="175884"/>
                  </a:lnTo>
                  <a:lnTo>
                    <a:pt x="129252" y="179861"/>
                  </a:lnTo>
                  <a:lnTo>
                    <a:pt x="133372" y="189251"/>
                  </a:lnTo>
                  <a:lnTo>
                    <a:pt x="134614" y="194539"/>
                  </a:lnTo>
                  <a:lnTo>
                    <a:pt x="137283" y="199536"/>
                  </a:lnTo>
                  <a:lnTo>
                    <a:pt x="139105" y="201979"/>
                  </a:lnTo>
                  <a:lnTo>
                    <a:pt x="141131" y="206811"/>
                  </a:lnTo>
                  <a:lnTo>
                    <a:pt x="142751" y="21401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110"/>
            <p:cNvSpPr/>
            <p:nvPr/>
          </p:nvSpPr>
          <p:spPr>
            <a:xfrm>
              <a:off x="3400433" y="4137260"/>
              <a:ext cx="135600" cy="177447"/>
            </a:xfrm>
            <a:custGeom>
              <a:avLst/>
              <a:gdLst/>
              <a:ahLst/>
              <a:cxnLst/>
              <a:rect l="0" t="0" r="0" b="0"/>
              <a:pathLst>
                <a:path w="135600" h="177447">
                  <a:moveTo>
                    <a:pt x="42854" y="20402"/>
                  </a:moveTo>
                  <a:lnTo>
                    <a:pt x="36004" y="13552"/>
                  </a:lnTo>
                  <a:lnTo>
                    <a:pt x="32005" y="13345"/>
                  </a:lnTo>
                  <a:lnTo>
                    <a:pt x="27832" y="13260"/>
                  </a:lnTo>
                  <a:lnTo>
                    <a:pt x="18631" y="13259"/>
                  </a:lnTo>
                  <a:lnTo>
                    <a:pt x="17180" y="14052"/>
                  </a:lnTo>
                  <a:lnTo>
                    <a:pt x="16213" y="15375"/>
                  </a:lnTo>
                  <a:lnTo>
                    <a:pt x="15568" y="17051"/>
                  </a:lnTo>
                  <a:lnTo>
                    <a:pt x="14345" y="18168"/>
                  </a:lnTo>
                  <a:lnTo>
                    <a:pt x="12736" y="18913"/>
                  </a:lnTo>
                  <a:lnTo>
                    <a:pt x="10869" y="19409"/>
                  </a:lnTo>
                  <a:lnTo>
                    <a:pt x="9624" y="20534"/>
                  </a:lnTo>
                  <a:lnTo>
                    <a:pt x="8795" y="22077"/>
                  </a:lnTo>
                  <a:lnTo>
                    <a:pt x="8242" y="23900"/>
                  </a:lnTo>
                  <a:lnTo>
                    <a:pt x="5511" y="28042"/>
                  </a:lnTo>
                  <a:lnTo>
                    <a:pt x="3671" y="30258"/>
                  </a:lnTo>
                  <a:lnTo>
                    <a:pt x="2444" y="32529"/>
                  </a:lnTo>
                  <a:lnTo>
                    <a:pt x="1081" y="37169"/>
                  </a:lnTo>
                  <a:lnTo>
                    <a:pt x="476" y="41877"/>
                  </a:lnTo>
                  <a:lnTo>
                    <a:pt x="207" y="46615"/>
                  </a:lnTo>
                  <a:lnTo>
                    <a:pt x="87" y="51367"/>
                  </a:lnTo>
                  <a:lnTo>
                    <a:pt x="0" y="65647"/>
                  </a:lnTo>
                  <a:lnTo>
                    <a:pt x="791" y="68028"/>
                  </a:lnTo>
                  <a:lnTo>
                    <a:pt x="3786" y="72790"/>
                  </a:lnTo>
                  <a:lnTo>
                    <a:pt x="7267" y="77405"/>
                  </a:lnTo>
                  <a:lnTo>
                    <a:pt x="10634" y="80926"/>
                  </a:lnTo>
                  <a:lnTo>
                    <a:pt x="12643" y="82183"/>
                  </a:lnTo>
                  <a:lnTo>
                    <a:pt x="14775" y="83021"/>
                  </a:lnTo>
                  <a:lnTo>
                    <a:pt x="16991" y="83579"/>
                  </a:lnTo>
                  <a:lnTo>
                    <a:pt x="19262" y="83951"/>
                  </a:lnTo>
                  <a:lnTo>
                    <a:pt x="21570" y="84200"/>
                  </a:lnTo>
                  <a:lnTo>
                    <a:pt x="23902" y="84365"/>
                  </a:lnTo>
                  <a:lnTo>
                    <a:pt x="26251" y="84475"/>
                  </a:lnTo>
                  <a:lnTo>
                    <a:pt x="30977" y="84598"/>
                  </a:lnTo>
                  <a:lnTo>
                    <a:pt x="34142" y="85424"/>
                  </a:lnTo>
                  <a:lnTo>
                    <a:pt x="37840" y="86769"/>
                  </a:lnTo>
                  <a:lnTo>
                    <a:pt x="41892" y="88459"/>
                  </a:lnTo>
                  <a:lnTo>
                    <a:pt x="46182" y="89586"/>
                  </a:lnTo>
                  <a:lnTo>
                    <a:pt x="50629" y="90337"/>
                  </a:lnTo>
                  <a:lnTo>
                    <a:pt x="55181" y="90838"/>
                  </a:lnTo>
                  <a:lnTo>
                    <a:pt x="59010" y="91172"/>
                  </a:lnTo>
                  <a:lnTo>
                    <a:pt x="62356" y="91394"/>
                  </a:lnTo>
                  <a:lnTo>
                    <a:pt x="68190" y="91642"/>
                  </a:lnTo>
                  <a:lnTo>
                    <a:pt x="73429" y="91752"/>
                  </a:lnTo>
                  <a:lnTo>
                    <a:pt x="84634" y="91813"/>
                  </a:lnTo>
                  <a:lnTo>
                    <a:pt x="88169" y="92616"/>
                  </a:lnTo>
                  <a:lnTo>
                    <a:pt x="91321" y="93945"/>
                  </a:lnTo>
                  <a:lnTo>
                    <a:pt x="94215" y="95624"/>
                  </a:lnTo>
                  <a:lnTo>
                    <a:pt x="96938" y="96744"/>
                  </a:lnTo>
                  <a:lnTo>
                    <a:pt x="99548" y="97490"/>
                  </a:lnTo>
                  <a:lnTo>
                    <a:pt x="102081" y="97988"/>
                  </a:lnTo>
                  <a:lnTo>
                    <a:pt x="104564" y="99113"/>
                  </a:lnTo>
                  <a:lnTo>
                    <a:pt x="107012" y="100658"/>
                  </a:lnTo>
                  <a:lnTo>
                    <a:pt x="109439" y="102481"/>
                  </a:lnTo>
                  <a:lnTo>
                    <a:pt x="111850" y="103696"/>
                  </a:lnTo>
                  <a:lnTo>
                    <a:pt x="114251" y="104506"/>
                  </a:lnTo>
                  <a:lnTo>
                    <a:pt x="116646" y="105046"/>
                  </a:lnTo>
                  <a:lnTo>
                    <a:pt x="119036" y="106201"/>
                  </a:lnTo>
                  <a:lnTo>
                    <a:pt x="121424" y="107763"/>
                  </a:lnTo>
                  <a:lnTo>
                    <a:pt x="123809" y="109600"/>
                  </a:lnTo>
                  <a:lnTo>
                    <a:pt x="126193" y="111617"/>
                  </a:lnTo>
                  <a:lnTo>
                    <a:pt x="128576" y="113756"/>
                  </a:lnTo>
                  <a:lnTo>
                    <a:pt x="130958" y="115975"/>
                  </a:lnTo>
                  <a:lnTo>
                    <a:pt x="132546" y="118249"/>
                  </a:lnTo>
                  <a:lnTo>
                    <a:pt x="134311" y="122891"/>
                  </a:lnTo>
                  <a:lnTo>
                    <a:pt x="135095" y="127601"/>
                  </a:lnTo>
                  <a:lnTo>
                    <a:pt x="135444" y="133133"/>
                  </a:lnTo>
                  <a:lnTo>
                    <a:pt x="135599" y="140884"/>
                  </a:lnTo>
                  <a:lnTo>
                    <a:pt x="134846" y="143586"/>
                  </a:lnTo>
                  <a:lnTo>
                    <a:pt x="133551" y="145387"/>
                  </a:lnTo>
                  <a:lnTo>
                    <a:pt x="131894" y="146588"/>
                  </a:lnTo>
                  <a:lnTo>
                    <a:pt x="129995" y="148976"/>
                  </a:lnTo>
                  <a:lnTo>
                    <a:pt x="127936" y="152156"/>
                  </a:lnTo>
                  <a:lnTo>
                    <a:pt x="125769" y="155863"/>
                  </a:lnTo>
                  <a:lnTo>
                    <a:pt x="122737" y="158334"/>
                  </a:lnTo>
                  <a:lnTo>
                    <a:pt x="119128" y="159982"/>
                  </a:lnTo>
                  <a:lnTo>
                    <a:pt x="115134" y="161080"/>
                  </a:lnTo>
                  <a:lnTo>
                    <a:pt x="111678" y="162606"/>
                  </a:lnTo>
                  <a:lnTo>
                    <a:pt x="108581" y="164417"/>
                  </a:lnTo>
                  <a:lnTo>
                    <a:pt x="105722" y="166419"/>
                  </a:lnTo>
                  <a:lnTo>
                    <a:pt x="103022" y="168546"/>
                  </a:lnTo>
                  <a:lnTo>
                    <a:pt x="100429" y="170759"/>
                  </a:lnTo>
                  <a:lnTo>
                    <a:pt x="97906" y="173027"/>
                  </a:lnTo>
                  <a:lnTo>
                    <a:pt x="94636" y="174540"/>
                  </a:lnTo>
                  <a:lnTo>
                    <a:pt x="90870" y="175548"/>
                  </a:lnTo>
                  <a:lnTo>
                    <a:pt x="86770" y="176220"/>
                  </a:lnTo>
                  <a:lnTo>
                    <a:pt x="83244" y="176668"/>
                  </a:lnTo>
                  <a:lnTo>
                    <a:pt x="80099" y="176967"/>
                  </a:lnTo>
                  <a:lnTo>
                    <a:pt x="77209" y="177166"/>
                  </a:lnTo>
                  <a:lnTo>
                    <a:pt x="74489" y="177299"/>
                  </a:lnTo>
                  <a:lnTo>
                    <a:pt x="69349" y="177446"/>
                  </a:lnTo>
                  <a:lnTo>
                    <a:pt x="67661" y="176692"/>
                  </a:lnTo>
                  <a:lnTo>
                    <a:pt x="66536" y="175395"/>
                  </a:lnTo>
                  <a:lnTo>
                    <a:pt x="65786" y="173737"/>
                  </a:lnTo>
                  <a:lnTo>
                    <a:pt x="64492" y="172632"/>
                  </a:lnTo>
                  <a:lnTo>
                    <a:pt x="62835" y="171895"/>
                  </a:lnTo>
                  <a:lnTo>
                    <a:pt x="58878" y="171076"/>
                  </a:lnTo>
                  <a:lnTo>
                    <a:pt x="56712" y="170858"/>
                  </a:lnTo>
                  <a:lnTo>
                    <a:pt x="54474" y="170712"/>
                  </a:lnTo>
                  <a:lnTo>
                    <a:pt x="52188" y="169821"/>
                  </a:lnTo>
                  <a:lnTo>
                    <a:pt x="49871" y="168433"/>
                  </a:lnTo>
                  <a:lnTo>
                    <a:pt x="47532" y="166715"/>
                  </a:lnTo>
                  <a:lnTo>
                    <a:pt x="45973" y="164775"/>
                  </a:lnTo>
                  <a:lnTo>
                    <a:pt x="44933" y="162688"/>
                  </a:lnTo>
                  <a:lnTo>
                    <a:pt x="43264" y="157428"/>
                  </a:lnTo>
                  <a:lnTo>
                    <a:pt x="42976" y="152725"/>
                  </a:lnTo>
                  <a:lnTo>
                    <a:pt x="42890" y="146304"/>
                  </a:lnTo>
                  <a:lnTo>
                    <a:pt x="43672" y="144024"/>
                  </a:lnTo>
                  <a:lnTo>
                    <a:pt x="46657" y="139375"/>
                  </a:lnTo>
                  <a:lnTo>
                    <a:pt x="48565" y="136229"/>
                  </a:lnTo>
                  <a:lnTo>
                    <a:pt x="50630" y="132546"/>
                  </a:lnTo>
                  <a:lnTo>
                    <a:pt x="52801" y="128502"/>
                  </a:lnTo>
                  <a:lnTo>
                    <a:pt x="55041" y="125012"/>
                  </a:lnTo>
                  <a:lnTo>
                    <a:pt x="57329" y="121892"/>
                  </a:lnTo>
                  <a:lnTo>
                    <a:pt x="59648" y="119018"/>
                  </a:lnTo>
                  <a:lnTo>
                    <a:pt x="61987" y="115515"/>
                  </a:lnTo>
                  <a:lnTo>
                    <a:pt x="64341" y="111592"/>
                  </a:lnTo>
                  <a:lnTo>
                    <a:pt x="66703" y="107389"/>
                  </a:lnTo>
                  <a:lnTo>
                    <a:pt x="69072" y="103793"/>
                  </a:lnTo>
                  <a:lnTo>
                    <a:pt x="71446" y="100603"/>
                  </a:lnTo>
                  <a:lnTo>
                    <a:pt x="73821" y="97682"/>
                  </a:lnTo>
                  <a:lnTo>
                    <a:pt x="76993" y="94147"/>
                  </a:lnTo>
                  <a:lnTo>
                    <a:pt x="84750" y="85986"/>
                  </a:lnTo>
                  <a:lnTo>
                    <a:pt x="88247" y="81587"/>
                  </a:lnTo>
                  <a:lnTo>
                    <a:pt x="91372" y="77067"/>
                  </a:lnTo>
                  <a:lnTo>
                    <a:pt x="94250" y="72466"/>
                  </a:lnTo>
                  <a:lnTo>
                    <a:pt x="96962" y="68605"/>
                  </a:lnTo>
                  <a:lnTo>
                    <a:pt x="99563" y="65238"/>
                  </a:lnTo>
                  <a:lnTo>
                    <a:pt x="102091" y="62199"/>
                  </a:lnTo>
                  <a:lnTo>
                    <a:pt x="104571" y="59379"/>
                  </a:lnTo>
                  <a:lnTo>
                    <a:pt x="109442" y="54129"/>
                  </a:lnTo>
                  <a:lnTo>
                    <a:pt x="111852" y="50825"/>
                  </a:lnTo>
                  <a:lnTo>
                    <a:pt x="114253" y="47034"/>
                  </a:lnTo>
                  <a:lnTo>
                    <a:pt x="116647" y="42919"/>
                  </a:lnTo>
                  <a:lnTo>
                    <a:pt x="119037" y="39382"/>
                  </a:lnTo>
                  <a:lnTo>
                    <a:pt x="121424" y="36230"/>
                  </a:lnTo>
                  <a:lnTo>
                    <a:pt x="127166" y="29261"/>
                  </a:lnTo>
                  <a:lnTo>
                    <a:pt x="127637" y="27895"/>
                  </a:lnTo>
                  <a:lnTo>
                    <a:pt x="128160" y="24261"/>
                  </a:lnTo>
                  <a:lnTo>
                    <a:pt x="128393" y="20001"/>
                  </a:lnTo>
                  <a:lnTo>
                    <a:pt x="128455" y="17753"/>
                  </a:lnTo>
                  <a:lnTo>
                    <a:pt x="127703" y="15462"/>
                  </a:lnTo>
                  <a:lnTo>
                    <a:pt x="124750" y="10798"/>
                  </a:lnTo>
                  <a:lnTo>
                    <a:pt x="122851" y="9237"/>
                  </a:lnTo>
                  <a:lnTo>
                    <a:pt x="120792" y="8196"/>
                  </a:lnTo>
                  <a:lnTo>
                    <a:pt x="118625" y="7502"/>
                  </a:lnTo>
                  <a:lnTo>
                    <a:pt x="116387" y="7040"/>
                  </a:lnTo>
                  <a:lnTo>
                    <a:pt x="114101" y="6731"/>
                  </a:lnTo>
                  <a:lnTo>
                    <a:pt x="111783" y="6526"/>
                  </a:lnTo>
                  <a:lnTo>
                    <a:pt x="109444" y="5595"/>
                  </a:lnTo>
                  <a:lnTo>
                    <a:pt x="107091" y="4181"/>
                  </a:lnTo>
                  <a:lnTo>
                    <a:pt x="104729" y="2444"/>
                  </a:lnTo>
                  <a:lnTo>
                    <a:pt x="101566" y="1286"/>
                  </a:lnTo>
                  <a:lnTo>
                    <a:pt x="97870" y="514"/>
                  </a:lnTo>
                  <a:lnTo>
                    <a:pt x="93819" y="0"/>
                  </a:lnTo>
                  <a:lnTo>
                    <a:pt x="89531" y="451"/>
                  </a:lnTo>
                  <a:lnTo>
                    <a:pt x="85084" y="1545"/>
                  </a:lnTo>
                  <a:lnTo>
                    <a:pt x="80533" y="3068"/>
                  </a:lnTo>
                  <a:lnTo>
                    <a:pt x="76704" y="4084"/>
                  </a:lnTo>
                  <a:lnTo>
                    <a:pt x="73358" y="4761"/>
                  </a:lnTo>
                  <a:lnTo>
                    <a:pt x="70334" y="5212"/>
                  </a:lnTo>
                  <a:lnTo>
                    <a:pt x="65936" y="6307"/>
                  </a:lnTo>
                  <a:lnTo>
                    <a:pt x="60623" y="7830"/>
                  </a:lnTo>
                  <a:lnTo>
                    <a:pt x="54700" y="9639"/>
                  </a:lnTo>
                  <a:lnTo>
                    <a:pt x="49958" y="10846"/>
                  </a:lnTo>
                  <a:lnTo>
                    <a:pt x="46003" y="11650"/>
                  </a:lnTo>
                  <a:lnTo>
                    <a:pt x="42572" y="12186"/>
                  </a:lnTo>
                  <a:lnTo>
                    <a:pt x="39491" y="13337"/>
                  </a:lnTo>
                  <a:lnTo>
                    <a:pt x="36643" y="14898"/>
                  </a:lnTo>
                  <a:lnTo>
                    <a:pt x="28567" y="20402"/>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111"/>
            <p:cNvSpPr/>
            <p:nvPr/>
          </p:nvSpPr>
          <p:spPr>
            <a:xfrm>
              <a:off x="1957387" y="4429153"/>
              <a:ext cx="564357" cy="42835"/>
            </a:xfrm>
            <a:custGeom>
              <a:avLst/>
              <a:gdLst/>
              <a:ahLst/>
              <a:cxnLst/>
              <a:rect l="0" t="0" r="0" b="0"/>
              <a:pathLst>
                <a:path w="564357" h="42835">
                  <a:moveTo>
                    <a:pt x="0" y="42834"/>
                  </a:moveTo>
                  <a:lnTo>
                    <a:pt x="66038" y="42834"/>
                  </a:lnTo>
                  <a:lnTo>
                    <a:pt x="71807" y="42040"/>
                  </a:lnTo>
                  <a:lnTo>
                    <a:pt x="77240" y="40717"/>
                  </a:lnTo>
                  <a:lnTo>
                    <a:pt x="82450" y="39042"/>
                  </a:lnTo>
                  <a:lnTo>
                    <a:pt x="89098" y="37924"/>
                  </a:lnTo>
                  <a:lnTo>
                    <a:pt x="104951" y="36683"/>
                  </a:lnTo>
                  <a:lnTo>
                    <a:pt x="112830" y="35558"/>
                  </a:lnTo>
                  <a:lnTo>
                    <a:pt x="120464" y="34015"/>
                  </a:lnTo>
                  <a:lnTo>
                    <a:pt x="127934" y="32192"/>
                  </a:lnTo>
                  <a:lnTo>
                    <a:pt x="135296" y="30977"/>
                  </a:lnTo>
                  <a:lnTo>
                    <a:pt x="142585" y="30167"/>
                  </a:lnTo>
                  <a:lnTo>
                    <a:pt x="149825" y="29627"/>
                  </a:lnTo>
                  <a:lnTo>
                    <a:pt x="157033" y="28473"/>
                  </a:lnTo>
                  <a:lnTo>
                    <a:pt x="164220" y="26910"/>
                  </a:lnTo>
                  <a:lnTo>
                    <a:pt x="171393" y="25075"/>
                  </a:lnTo>
                  <a:lnTo>
                    <a:pt x="179349" y="23851"/>
                  </a:lnTo>
                  <a:lnTo>
                    <a:pt x="187829" y="23035"/>
                  </a:lnTo>
                  <a:lnTo>
                    <a:pt x="196657" y="22491"/>
                  </a:lnTo>
                  <a:lnTo>
                    <a:pt x="205717" y="21334"/>
                  </a:lnTo>
                  <a:lnTo>
                    <a:pt x="214932" y="19770"/>
                  </a:lnTo>
                  <a:lnTo>
                    <a:pt x="224250" y="17933"/>
                  </a:lnTo>
                  <a:lnTo>
                    <a:pt x="233638" y="16708"/>
                  </a:lnTo>
                  <a:lnTo>
                    <a:pt x="243071" y="15892"/>
                  </a:lnTo>
                  <a:lnTo>
                    <a:pt x="252535" y="15348"/>
                  </a:lnTo>
                  <a:lnTo>
                    <a:pt x="262019" y="14191"/>
                  </a:lnTo>
                  <a:lnTo>
                    <a:pt x="271517" y="12626"/>
                  </a:lnTo>
                  <a:lnTo>
                    <a:pt x="281024" y="10789"/>
                  </a:lnTo>
                  <a:lnTo>
                    <a:pt x="290537" y="9564"/>
                  </a:lnTo>
                  <a:lnTo>
                    <a:pt x="300054" y="8748"/>
                  </a:lnTo>
                  <a:lnTo>
                    <a:pt x="309573" y="8204"/>
                  </a:lnTo>
                  <a:lnTo>
                    <a:pt x="318301" y="7047"/>
                  </a:lnTo>
                  <a:lnTo>
                    <a:pt x="326501" y="5482"/>
                  </a:lnTo>
                  <a:lnTo>
                    <a:pt x="334348" y="3645"/>
                  </a:lnTo>
                  <a:lnTo>
                    <a:pt x="342755" y="2421"/>
                  </a:lnTo>
                  <a:lnTo>
                    <a:pt x="351535" y="1604"/>
                  </a:lnTo>
                  <a:lnTo>
                    <a:pt x="368963" y="697"/>
                  </a:lnTo>
                  <a:lnTo>
                    <a:pt x="384646" y="294"/>
                  </a:lnTo>
                  <a:lnTo>
                    <a:pt x="428527" y="0"/>
                  </a:lnTo>
                  <a:lnTo>
                    <a:pt x="435703" y="784"/>
                  </a:lnTo>
                  <a:lnTo>
                    <a:pt x="442869" y="2101"/>
                  </a:lnTo>
                  <a:lnTo>
                    <a:pt x="450027" y="3772"/>
                  </a:lnTo>
                  <a:lnTo>
                    <a:pt x="457181" y="4887"/>
                  </a:lnTo>
                  <a:lnTo>
                    <a:pt x="471479" y="6125"/>
                  </a:lnTo>
                  <a:lnTo>
                    <a:pt x="483654" y="6675"/>
                  </a:lnTo>
                  <a:lnTo>
                    <a:pt x="499434" y="6985"/>
                  </a:lnTo>
                  <a:lnTo>
                    <a:pt x="504406" y="7028"/>
                  </a:lnTo>
                  <a:lnTo>
                    <a:pt x="509308" y="7851"/>
                  </a:lnTo>
                  <a:lnTo>
                    <a:pt x="514164" y="9193"/>
                  </a:lnTo>
                  <a:lnTo>
                    <a:pt x="518989" y="10882"/>
                  </a:lnTo>
                  <a:lnTo>
                    <a:pt x="523792" y="12008"/>
                  </a:lnTo>
                  <a:lnTo>
                    <a:pt x="533363" y="13258"/>
                  </a:lnTo>
                  <a:lnTo>
                    <a:pt x="549437" y="14127"/>
                  </a:lnTo>
                  <a:lnTo>
                    <a:pt x="564356" y="1425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112"/>
            <p:cNvSpPr/>
            <p:nvPr/>
          </p:nvSpPr>
          <p:spPr>
            <a:xfrm>
              <a:off x="2171700" y="4521993"/>
              <a:ext cx="21432" cy="185405"/>
            </a:xfrm>
            <a:custGeom>
              <a:avLst/>
              <a:gdLst/>
              <a:ahLst/>
              <a:cxnLst/>
              <a:rect l="0" t="0" r="0" b="0"/>
              <a:pathLst>
                <a:path w="21432" h="185405">
                  <a:moveTo>
                    <a:pt x="0" y="0"/>
                  </a:moveTo>
                  <a:lnTo>
                    <a:pt x="0" y="40642"/>
                  </a:lnTo>
                  <a:lnTo>
                    <a:pt x="793" y="45351"/>
                  </a:lnTo>
                  <a:lnTo>
                    <a:pt x="2116" y="50078"/>
                  </a:lnTo>
                  <a:lnTo>
                    <a:pt x="3792" y="54817"/>
                  </a:lnTo>
                  <a:lnTo>
                    <a:pt x="4909" y="59563"/>
                  </a:lnTo>
                  <a:lnTo>
                    <a:pt x="5654" y="64315"/>
                  </a:lnTo>
                  <a:lnTo>
                    <a:pt x="6150" y="69070"/>
                  </a:lnTo>
                  <a:lnTo>
                    <a:pt x="6481" y="73828"/>
                  </a:lnTo>
                  <a:lnTo>
                    <a:pt x="6702" y="78588"/>
                  </a:lnTo>
                  <a:lnTo>
                    <a:pt x="6947" y="88903"/>
                  </a:lnTo>
                  <a:lnTo>
                    <a:pt x="7143" y="165563"/>
                  </a:lnTo>
                  <a:lnTo>
                    <a:pt x="7937" y="168319"/>
                  </a:lnTo>
                  <a:lnTo>
                    <a:pt x="9260" y="170951"/>
                  </a:lnTo>
                  <a:lnTo>
                    <a:pt x="13294" y="177084"/>
                  </a:lnTo>
                  <a:lnTo>
                    <a:pt x="13846" y="180040"/>
                  </a:lnTo>
                  <a:lnTo>
                    <a:pt x="14200" y="184612"/>
                  </a:lnTo>
                  <a:lnTo>
                    <a:pt x="15023" y="184987"/>
                  </a:lnTo>
                  <a:lnTo>
                    <a:pt x="16365" y="185238"/>
                  </a:lnTo>
                  <a:lnTo>
                    <a:pt x="18054" y="185404"/>
                  </a:lnTo>
                  <a:lnTo>
                    <a:pt x="19179" y="184722"/>
                  </a:lnTo>
                  <a:lnTo>
                    <a:pt x="19930" y="183473"/>
                  </a:lnTo>
                  <a:lnTo>
                    <a:pt x="21431" y="178594"/>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113"/>
            <p:cNvSpPr/>
            <p:nvPr/>
          </p:nvSpPr>
          <p:spPr>
            <a:xfrm>
              <a:off x="2271739" y="4486275"/>
              <a:ext cx="18377" cy="207169"/>
            </a:xfrm>
            <a:custGeom>
              <a:avLst/>
              <a:gdLst/>
              <a:ahLst/>
              <a:cxnLst/>
              <a:rect l="0" t="0" r="0" b="0"/>
              <a:pathLst>
                <a:path w="18377" h="207169">
                  <a:moveTo>
                    <a:pt x="14261" y="0"/>
                  </a:moveTo>
                  <a:lnTo>
                    <a:pt x="14261" y="9942"/>
                  </a:lnTo>
                  <a:lnTo>
                    <a:pt x="15054" y="12978"/>
                  </a:lnTo>
                  <a:lnTo>
                    <a:pt x="16377" y="16590"/>
                  </a:lnTo>
                  <a:lnTo>
                    <a:pt x="18053" y="20584"/>
                  </a:lnTo>
                  <a:lnTo>
                    <a:pt x="18376" y="24041"/>
                  </a:lnTo>
                  <a:lnTo>
                    <a:pt x="17798" y="27140"/>
                  </a:lnTo>
                  <a:lnTo>
                    <a:pt x="16619" y="29999"/>
                  </a:lnTo>
                  <a:lnTo>
                    <a:pt x="15833" y="34287"/>
                  </a:lnTo>
                  <a:lnTo>
                    <a:pt x="15309" y="39527"/>
                  </a:lnTo>
                  <a:lnTo>
                    <a:pt x="14959" y="45401"/>
                  </a:lnTo>
                  <a:lnTo>
                    <a:pt x="14571" y="56162"/>
                  </a:lnTo>
                  <a:lnTo>
                    <a:pt x="14468" y="61253"/>
                  </a:lnTo>
                  <a:lnTo>
                    <a:pt x="13605" y="67029"/>
                  </a:lnTo>
                  <a:lnTo>
                    <a:pt x="12236" y="73261"/>
                  </a:lnTo>
                  <a:lnTo>
                    <a:pt x="10530" y="79797"/>
                  </a:lnTo>
                  <a:lnTo>
                    <a:pt x="9392" y="85742"/>
                  </a:lnTo>
                  <a:lnTo>
                    <a:pt x="8634" y="91292"/>
                  </a:lnTo>
                  <a:lnTo>
                    <a:pt x="8128" y="96580"/>
                  </a:lnTo>
                  <a:lnTo>
                    <a:pt x="7791" y="102486"/>
                  </a:lnTo>
                  <a:lnTo>
                    <a:pt x="7416" y="115399"/>
                  </a:lnTo>
                  <a:lnTo>
                    <a:pt x="6523" y="122176"/>
                  </a:lnTo>
                  <a:lnTo>
                    <a:pt x="5133" y="129076"/>
                  </a:lnTo>
                  <a:lnTo>
                    <a:pt x="3413" y="136056"/>
                  </a:lnTo>
                  <a:lnTo>
                    <a:pt x="2266" y="142298"/>
                  </a:lnTo>
                  <a:lnTo>
                    <a:pt x="1502" y="148047"/>
                  </a:lnTo>
                  <a:lnTo>
                    <a:pt x="992" y="153466"/>
                  </a:lnTo>
                  <a:lnTo>
                    <a:pt x="653" y="158667"/>
                  </a:lnTo>
                  <a:lnTo>
                    <a:pt x="426" y="163721"/>
                  </a:lnTo>
                  <a:lnTo>
                    <a:pt x="175" y="173571"/>
                  </a:lnTo>
                  <a:lnTo>
                    <a:pt x="0" y="193817"/>
                  </a:lnTo>
                  <a:lnTo>
                    <a:pt x="784" y="196680"/>
                  </a:lnTo>
                  <a:lnTo>
                    <a:pt x="2101" y="199382"/>
                  </a:lnTo>
                  <a:lnTo>
                    <a:pt x="7117" y="20716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114"/>
            <p:cNvSpPr/>
            <p:nvPr/>
          </p:nvSpPr>
          <p:spPr>
            <a:xfrm>
              <a:off x="2907506" y="4379205"/>
              <a:ext cx="635795" cy="71352"/>
            </a:xfrm>
            <a:custGeom>
              <a:avLst/>
              <a:gdLst/>
              <a:ahLst/>
              <a:cxnLst/>
              <a:rect l="0" t="0" r="0" b="0"/>
              <a:pathLst>
                <a:path w="635795" h="71352">
                  <a:moveTo>
                    <a:pt x="0" y="71351"/>
                  </a:moveTo>
                  <a:lnTo>
                    <a:pt x="3792" y="71351"/>
                  </a:lnTo>
                  <a:lnTo>
                    <a:pt x="5703" y="70557"/>
                  </a:lnTo>
                  <a:lnTo>
                    <a:pt x="7771" y="69234"/>
                  </a:lnTo>
                  <a:lnTo>
                    <a:pt x="9943" y="67559"/>
                  </a:lnTo>
                  <a:lnTo>
                    <a:pt x="12185" y="66441"/>
                  </a:lnTo>
                  <a:lnTo>
                    <a:pt x="16792" y="65200"/>
                  </a:lnTo>
                  <a:lnTo>
                    <a:pt x="31921" y="63610"/>
                  </a:lnTo>
                  <a:lnTo>
                    <a:pt x="36362" y="62221"/>
                  </a:lnTo>
                  <a:lnTo>
                    <a:pt x="40910" y="60502"/>
                  </a:lnTo>
                  <a:lnTo>
                    <a:pt x="58688" y="54290"/>
                  </a:lnTo>
                  <a:lnTo>
                    <a:pt x="65319" y="52833"/>
                  </a:lnTo>
                  <a:lnTo>
                    <a:pt x="79037" y="51214"/>
                  </a:lnTo>
                  <a:lnTo>
                    <a:pt x="86029" y="49989"/>
                  </a:lnTo>
                  <a:lnTo>
                    <a:pt x="93071" y="48379"/>
                  </a:lnTo>
                  <a:lnTo>
                    <a:pt x="100147" y="46511"/>
                  </a:lnTo>
                  <a:lnTo>
                    <a:pt x="107246" y="44472"/>
                  </a:lnTo>
                  <a:lnTo>
                    <a:pt x="121484" y="40090"/>
                  </a:lnTo>
                  <a:lnTo>
                    <a:pt x="129408" y="38604"/>
                  </a:lnTo>
                  <a:lnTo>
                    <a:pt x="146679" y="36953"/>
                  </a:lnTo>
                  <a:lnTo>
                    <a:pt x="155730" y="35719"/>
                  </a:lnTo>
                  <a:lnTo>
                    <a:pt x="164939" y="34103"/>
                  </a:lnTo>
                  <a:lnTo>
                    <a:pt x="174253" y="32231"/>
                  </a:lnTo>
                  <a:lnTo>
                    <a:pt x="182843" y="30190"/>
                  </a:lnTo>
                  <a:lnTo>
                    <a:pt x="190952" y="28035"/>
                  </a:lnTo>
                  <a:lnTo>
                    <a:pt x="198739" y="25805"/>
                  </a:lnTo>
                  <a:lnTo>
                    <a:pt x="207105" y="24318"/>
                  </a:lnTo>
                  <a:lnTo>
                    <a:pt x="224867" y="22666"/>
                  </a:lnTo>
                  <a:lnTo>
                    <a:pt x="243345" y="21932"/>
                  </a:lnTo>
                  <a:lnTo>
                    <a:pt x="262141" y="20812"/>
                  </a:lnTo>
                  <a:lnTo>
                    <a:pt x="271598" y="19402"/>
                  </a:lnTo>
                  <a:lnTo>
                    <a:pt x="281078" y="17668"/>
                  </a:lnTo>
                  <a:lnTo>
                    <a:pt x="300078" y="15742"/>
                  </a:lnTo>
                  <a:lnTo>
                    <a:pt x="319105" y="14092"/>
                  </a:lnTo>
                  <a:lnTo>
                    <a:pt x="328624" y="12541"/>
                  </a:lnTo>
                  <a:lnTo>
                    <a:pt x="338145" y="10713"/>
                  </a:lnTo>
                  <a:lnTo>
                    <a:pt x="355074" y="8682"/>
                  </a:lnTo>
                  <a:lnTo>
                    <a:pt x="371329" y="7779"/>
                  </a:lnTo>
                  <a:lnTo>
                    <a:pt x="389137" y="7378"/>
                  </a:lnTo>
                  <a:lnTo>
                    <a:pt x="445381" y="7085"/>
                  </a:lnTo>
                  <a:lnTo>
                    <a:pt x="462266" y="4953"/>
                  </a:lnTo>
                  <a:lnTo>
                    <a:pt x="470102" y="3273"/>
                  </a:lnTo>
                  <a:lnTo>
                    <a:pt x="487276" y="1407"/>
                  </a:lnTo>
                  <a:lnTo>
                    <a:pt x="504698" y="577"/>
                  </a:lnTo>
                  <a:lnTo>
                    <a:pt x="520379" y="209"/>
                  </a:lnTo>
                  <a:lnTo>
                    <a:pt x="542595" y="0"/>
                  </a:lnTo>
                  <a:lnTo>
                    <a:pt x="554949" y="2069"/>
                  </a:lnTo>
                  <a:lnTo>
                    <a:pt x="560466" y="3732"/>
                  </a:lnTo>
                  <a:lnTo>
                    <a:pt x="572946" y="5579"/>
                  </a:lnTo>
                  <a:lnTo>
                    <a:pt x="591243" y="6619"/>
                  </a:lnTo>
                  <a:lnTo>
                    <a:pt x="606719" y="6928"/>
                  </a:lnTo>
                  <a:lnTo>
                    <a:pt x="635794" y="70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115"/>
            <p:cNvSpPr/>
            <p:nvPr/>
          </p:nvSpPr>
          <p:spPr>
            <a:xfrm>
              <a:off x="3115670" y="4500562"/>
              <a:ext cx="27581" cy="164307"/>
            </a:xfrm>
            <a:custGeom>
              <a:avLst/>
              <a:gdLst/>
              <a:ahLst/>
              <a:cxnLst/>
              <a:rect l="0" t="0" r="0" b="0"/>
              <a:pathLst>
                <a:path w="27581" h="164307">
                  <a:moveTo>
                    <a:pt x="20436" y="0"/>
                  </a:moveTo>
                  <a:lnTo>
                    <a:pt x="2366" y="0"/>
                  </a:lnTo>
                  <a:lnTo>
                    <a:pt x="1245" y="794"/>
                  </a:lnTo>
                  <a:lnTo>
                    <a:pt x="499" y="2117"/>
                  </a:lnTo>
                  <a:lnTo>
                    <a:pt x="0" y="3792"/>
                  </a:lnTo>
                  <a:lnTo>
                    <a:pt x="462" y="5703"/>
                  </a:lnTo>
                  <a:lnTo>
                    <a:pt x="1564" y="7771"/>
                  </a:lnTo>
                  <a:lnTo>
                    <a:pt x="3092" y="9943"/>
                  </a:lnTo>
                  <a:lnTo>
                    <a:pt x="4111" y="12185"/>
                  </a:lnTo>
                  <a:lnTo>
                    <a:pt x="4790" y="14473"/>
                  </a:lnTo>
                  <a:lnTo>
                    <a:pt x="5545" y="19133"/>
                  </a:lnTo>
                  <a:lnTo>
                    <a:pt x="5880" y="23849"/>
                  </a:lnTo>
                  <a:lnTo>
                    <a:pt x="6763" y="26218"/>
                  </a:lnTo>
                  <a:lnTo>
                    <a:pt x="8146" y="28592"/>
                  </a:lnTo>
                  <a:lnTo>
                    <a:pt x="9861" y="30967"/>
                  </a:lnTo>
                  <a:lnTo>
                    <a:pt x="11005" y="33344"/>
                  </a:lnTo>
                  <a:lnTo>
                    <a:pt x="11767" y="35723"/>
                  </a:lnTo>
                  <a:lnTo>
                    <a:pt x="12275" y="38103"/>
                  </a:lnTo>
                  <a:lnTo>
                    <a:pt x="12614" y="41277"/>
                  </a:lnTo>
                  <a:lnTo>
                    <a:pt x="12840" y="44981"/>
                  </a:lnTo>
                  <a:lnTo>
                    <a:pt x="13091" y="53329"/>
                  </a:lnTo>
                  <a:lnTo>
                    <a:pt x="13203" y="62331"/>
                  </a:lnTo>
                  <a:lnTo>
                    <a:pt x="14026" y="66954"/>
                  </a:lnTo>
                  <a:lnTo>
                    <a:pt x="15369" y="71624"/>
                  </a:lnTo>
                  <a:lnTo>
                    <a:pt x="17058" y="76324"/>
                  </a:lnTo>
                  <a:lnTo>
                    <a:pt x="18184" y="81045"/>
                  </a:lnTo>
                  <a:lnTo>
                    <a:pt x="18934" y="85780"/>
                  </a:lnTo>
                  <a:lnTo>
                    <a:pt x="19435" y="90524"/>
                  </a:lnTo>
                  <a:lnTo>
                    <a:pt x="19769" y="95275"/>
                  </a:lnTo>
                  <a:lnTo>
                    <a:pt x="19991" y="100029"/>
                  </a:lnTo>
                  <a:lnTo>
                    <a:pt x="20139" y="104786"/>
                  </a:lnTo>
                  <a:lnTo>
                    <a:pt x="21032" y="109545"/>
                  </a:lnTo>
                  <a:lnTo>
                    <a:pt x="22421" y="114305"/>
                  </a:lnTo>
                  <a:lnTo>
                    <a:pt x="24140" y="119066"/>
                  </a:lnTo>
                  <a:lnTo>
                    <a:pt x="25287" y="123827"/>
                  </a:lnTo>
                  <a:lnTo>
                    <a:pt x="26051" y="128589"/>
                  </a:lnTo>
                  <a:lnTo>
                    <a:pt x="26561" y="133351"/>
                  </a:lnTo>
                  <a:lnTo>
                    <a:pt x="26900" y="137320"/>
                  </a:lnTo>
                  <a:lnTo>
                    <a:pt x="27127" y="140759"/>
                  </a:lnTo>
                  <a:lnTo>
                    <a:pt x="27378" y="146697"/>
                  </a:lnTo>
                  <a:lnTo>
                    <a:pt x="27520" y="154503"/>
                  </a:lnTo>
                  <a:lnTo>
                    <a:pt x="27580" y="164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116"/>
            <p:cNvSpPr/>
            <p:nvPr/>
          </p:nvSpPr>
          <p:spPr>
            <a:xfrm>
              <a:off x="3221831" y="4479139"/>
              <a:ext cx="14288" cy="164299"/>
            </a:xfrm>
            <a:custGeom>
              <a:avLst/>
              <a:gdLst/>
              <a:ahLst/>
              <a:cxnLst/>
              <a:rect l="0" t="0" r="0" b="0"/>
              <a:pathLst>
                <a:path w="14288" h="164299">
                  <a:moveTo>
                    <a:pt x="0" y="7136"/>
                  </a:moveTo>
                  <a:lnTo>
                    <a:pt x="0" y="0"/>
                  </a:lnTo>
                  <a:lnTo>
                    <a:pt x="3792" y="3786"/>
                  </a:lnTo>
                  <a:lnTo>
                    <a:pt x="4909" y="5697"/>
                  </a:lnTo>
                  <a:lnTo>
                    <a:pt x="5654" y="7764"/>
                  </a:lnTo>
                  <a:lnTo>
                    <a:pt x="6151" y="9936"/>
                  </a:lnTo>
                  <a:lnTo>
                    <a:pt x="6482" y="12177"/>
                  </a:lnTo>
                  <a:lnTo>
                    <a:pt x="6849" y="16785"/>
                  </a:lnTo>
                  <a:lnTo>
                    <a:pt x="7013" y="23595"/>
                  </a:lnTo>
                  <a:lnTo>
                    <a:pt x="7056" y="27633"/>
                  </a:lnTo>
                  <a:lnTo>
                    <a:pt x="7879" y="31120"/>
                  </a:lnTo>
                  <a:lnTo>
                    <a:pt x="9221" y="34238"/>
                  </a:lnTo>
                  <a:lnTo>
                    <a:pt x="10910" y="37110"/>
                  </a:lnTo>
                  <a:lnTo>
                    <a:pt x="12036" y="40612"/>
                  </a:lnTo>
                  <a:lnTo>
                    <a:pt x="12786" y="44535"/>
                  </a:lnTo>
                  <a:lnTo>
                    <a:pt x="13287" y="48737"/>
                  </a:lnTo>
                  <a:lnTo>
                    <a:pt x="12826" y="53126"/>
                  </a:lnTo>
                  <a:lnTo>
                    <a:pt x="11726" y="57640"/>
                  </a:lnTo>
                  <a:lnTo>
                    <a:pt x="10199" y="62236"/>
                  </a:lnTo>
                  <a:lnTo>
                    <a:pt x="9180" y="67682"/>
                  </a:lnTo>
                  <a:lnTo>
                    <a:pt x="8501" y="73693"/>
                  </a:lnTo>
                  <a:lnTo>
                    <a:pt x="8049" y="80083"/>
                  </a:lnTo>
                  <a:lnTo>
                    <a:pt x="7747" y="85930"/>
                  </a:lnTo>
                  <a:lnTo>
                    <a:pt x="7412" y="96659"/>
                  </a:lnTo>
                  <a:lnTo>
                    <a:pt x="7179" y="121309"/>
                  </a:lnTo>
                  <a:lnTo>
                    <a:pt x="7146" y="148615"/>
                  </a:lnTo>
                  <a:lnTo>
                    <a:pt x="7939" y="151462"/>
                  </a:lnTo>
                  <a:lnTo>
                    <a:pt x="9261" y="153359"/>
                  </a:lnTo>
                  <a:lnTo>
                    <a:pt x="10937" y="154624"/>
                  </a:lnTo>
                  <a:lnTo>
                    <a:pt x="12053" y="156261"/>
                  </a:lnTo>
                  <a:lnTo>
                    <a:pt x="12798" y="158146"/>
                  </a:lnTo>
                  <a:lnTo>
                    <a:pt x="14287" y="16429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117"/>
            <p:cNvSpPr/>
            <p:nvPr/>
          </p:nvSpPr>
          <p:spPr>
            <a:xfrm>
              <a:off x="2228850" y="4957762"/>
              <a:ext cx="185738" cy="207164"/>
            </a:xfrm>
            <a:custGeom>
              <a:avLst/>
              <a:gdLst/>
              <a:ahLst/>
              <a:cxnLst/>
              <a:rect l="0" t="0" r="0" b="0"/>
              <a:pathLst>
                <a:path w="185738" h="207164">
                  <a:moveTo>
                    <a:pt x="7143" y="0"/>
                  </a:moveTo>
                  <a:lnTo>
                    <a:pt x="25" y="0"/>
                  </a:lnTo>
                  <a:lnTo>
                    <a:pt x="0" y="33793"/>
                  </a:lnTo>
                  <a:lnTo>
                    <a:pt x="793" y="39197"/>
                  </a:lnTo>
                  <a:lnTo>
                    <a:pt x="2116" y="45181"/>
                  </a:lnTo>
                  <a:lnTo>
                    <a:pt x="3792" y="51552"/>
                  </a:lnTo>
                  <a:lnTo>
                    <a:pt x="4909" y="57387"/>
                  </a:lnTo>
                  <a:lnTo>
                    <a:pt x="5654" y="62864"/>
                  </a:lnTo>
                  <a:lnTo>
                    <a:pt x="6150" y="68103"/>
                  </a:lnTo>
                  <a:lnTo>
                    <a:pt x="6481" y="73977"/>
                  </a:lnTo>
                  <a:lnTo>
                    <a:pt x="6849" y="86854"/>
                  </a:lnTo>
                  <a:lnTo>
                    <a:pt x="7741" y="93621"/>
                  </a:lnTo>
                  <a:lnTo>
                    <a:pt x="9129" y="100514"/>
                  </a:lnTo>
                  <a:lnTo>
                    <a:pt x="10848" y="107491"/>
                  </a:lnTo>
                  <a:lnTo>
                    <a:pt x="11995" y="113729"/>
                  </a:lnTo>
                  <a:lnTo>
                    <a:pt x="12759" y="119476"/>
                  </a:lnTo>
                  <a:lnTo>
                    <a:pt x="13268" y="124894"/>
                  </a:lnTo>
                  <a:lnTo>
                    <a:pt x="13608" y="130888"/>
                  </a:lnTo>
                  <a:lnTo>
                    <a:pt x="13985" y="143897"/>
                  </a:lnTo>
                  <a:lnTo>
                    <a:pt x="14261" y="175884"/>
                  </a:lnTo>
                  <a:lnTo>
                    <a:pt x="14285" y="198608"/>
                  </a:lnTo>
                  <a:lnTo>
                    <a:pt x="15079" y="201462"/>
                  </a:lnTo>
                  <a:lnTo>
                    <a:pt x="16403" y="203364"/>
                  </a:lnTo>
                  <a:lnTo>
                    <a:pt x="21405" y="207149"/>
                  </a:lnTo>
                  <a:lnTo>
                    <a:pt x="17631" y="207163"/>
                  </a:lnTo>
                  <a:lnTo>
                    <a:pt x="16516" y="206371"/>
                  </a:lnTo>
                  <a:lnTo>
                    <a:pt x="15773" y="205049"/>
                  </a:lnTo>
                  <a:lnTo>
                    <a:pt x="15278" y="203374"/>
                  </a:lnTo>
                  <a:lnTo>
                    <a:pt x="14727" y="197281"/>
                  </a:lnTo>
                  <a:lnTo>
                    <a:pt x="14580" y="193433"/>
                  </a:lnTo>
                  <a:lnTo>
                    <a:pt x="14374" y="180433"/>
                  </a:lnTo>
                  <a:lnTo>
                    <a:pt x="14295" y="152352"/>
                  </a:lnTo>
                  <a:lnTo>
                    <a:pt x="15086" y="146812"/>
                  </a:lnTo>
                  <a:lnTo>
                    <a:pt x="16407" y="140737"/>
                  </a:lnTo>
                  <a:lnTo>
                    <a:pt x="18082" y="134306"/>
                  </a:lnTo>
                  <a:lnTo>
                    <a:pt x="19198" y="128431"/>
                  </a:lnTo>
                  <a:lnTo>
                    <a:pt x="19942" y="122927"/>
                  </a:lnTo>
                  <a:lnTo>
                    <a:pt x="20438" y="117670"/>
                  </a:lnTo>
                  <a:lnTo>
                    <a:pt x="21563" y="111784"/>
                  </a:lnTo>
                  <a:lnTo>
                    <a:pt x="23106" y="105479"/>
                  </a:lnTo>
                  <a:lnTo>
                    <a:pt x="24929" y="98895"/>
                  </a:lnTo>
                  <a:lnTo>
                    <a:pt x="26938" y="92917"/>
                  </a:lnTo>
                  <a:lnTo>
                    <a:pt x="29071" y="87345"/>
                  </a:lnTo>
                  <a:lnTo>
                    <a:pt x="31287" y="82042"/>
                  </a:lnTo>
                  <a:lnTo>
                    <a:pt x="33558" y="76126"/>
                  </a:lnTo>
                  <a:lnTo>
                    <a:pt x="38198" y="63203"/>
                  </a:lnTo>
                  <a:lnTo>
                    <a:pt x="41340" y="57216"/>
                  </a:lnTo>
                  <a:lnTo>
                    <a:pt x="45022" y="51638"/>
                  </a:lnTo>
                  <a:lnTo>
                    <a:pt x="49065" y="46331"/>
                  </a:lnTo>
                  <a:lnTo>
                    <a:pt x="52553" y="42000"/>
                  </a:lnTo>
                  <a:lnTo>
                    <a:pt x="55673" y="38319"/>
                  </a:lnTo>
                  <a:lnTo>
                    <a:pt x="58547" y="35071"/>
                  </a:lnTo>
                  <a:lnTo>
                    <a:pt x="61256" y="31318"/>
                  </a:lnTo>
                  <a:lnTo>
                    <a:pt x="63856" y="27229"/>
                  </a:lnTo>
                  <a:lnTo>
                    <a:pt x="66383" y="22915"/>
                  </a:lnTo>
                  <a:lnTo>
                    <a:pt x="69655" y="19245"/>
                  </a:lnTo>
                  <a:lnTo>
                    <a:pt x="73424" y="16005"/>
                  </a:lnTo>
                  <a:lnTo>
                    <a:pt x="77524" y="13052"/>
                  </a:lnTo>
                  <a:lnTo>
                    <a:pt x="81052" y="10289"/>
                  </a:lnTo>
                  <a:lnTo>
                    <a:pt x="84197" y="7653"/>
                  </a:lnTo>
                  <a:lnTo>
                    <a:pt x="87087" y="5102"/>
                  </a:lnTo>
                  <a:lnTo>
                    <a:pt x="90602" y="3401"/>
                  </a:lnTo>
                  <a:lnTo>
                    <a:pt x="94532" y="2267"/>
                  </a:lnTo>
                  <a:lnTo>
                    <a:pt x="98740" y="1512"/>
                  </a:lnTo>
                  <a:lnTo>
                    <a:pt x="103133" y="1008"/>
                  </a:lnTo>
                  <a:lnTo>
                    <a:pt x="107649" y="672"/>
                  </a:lnTo>
                  <a:lnTo>
                    <a:pt x="112247" y="448"/>
                  </a:lnTo>
                  <a:lnTo>
                    <a:pt x="116106" y="1092"/>
                  </a:lnTo>
                  <a:lnTo>
                    <a:pt x="119473" y="2316"/>
                  </a:lnTo>
                  <a:lnTo>
                    <a:pt x="122511" y="3925"/>
                  </a:lnTo>
                  <a:lnTo>
                    <a:pt x="128003" y="7830"/>
                  </a:lnTo>
                  <a:lnTo>
                    <a:pt x="133090" y="12211"/>
                  </a:lnTo>
                  <a:lnTo>
                    <a:pt x="137997" y="16805"/>
                  </a:lnTo>
                  <a:lnTo>
                    <a:pt x="140417" y="19934"/>
                  </a:lnTo>
                  <a:lnTo>
                    <a:pt x="142823" y="23608"/>
                  </a:lnTo>
                  <a:lnTo>
                    <a:pt x="145222" y="27645"/>
                  </a:lnTo>
                  <a:lnTo>
                    <a:pt x="147614" y="31130"/>
                  </a:lnTo>
                  <a:lnTo>
                    <a:pt x="152390" y="37119"/>
                  </a:lnTo>
                  <a:lnTo>
                    <a:pt x="154774" y="40621"/>
                  </a:lnTo>
                  <a:lnTo>
                    <a:pt x="157158" y="44543"/>
                  </a:lnTo>
                  <a:lnTo>
                    <a:pt x="159540" y="48745"/>
                  </a:lnTo>
                  <a:lnTo>
                    <a:pt x="161129" y="53134"/>
                  </a:lnTo>
                  <a:lnTo>
                    <a:pt x="162188" y="57648"/>
                  </a:lnTo>
                  <a:lnTo>
                    <a:pt x="162894" y="62244"/>
                  </a:lnTo>
                  <a:lnTo>
                    <a:pt x="164158" y="66896"/>
                  </a:lnTo>
                  <a:lnTo>
                    <a:pt x="165795" y="71585"/>
                  </a:lnTo>
                  <a:lnTo>
                    <a:pt x="167680" y="76299"/>
                  </a:lnTo>
                  <a:lnTo>
                    <a:pt x="168936" y="81028"/>
                  </a:lnTo>
                  <a:lnTo>
                    <a:pt x="169774" y="85769"/>
                  </a:lnTo>
                  <a:lnTo>
                    <a:pt x="170333" y="90517"/>
                  </a:lnTo>
                  <a:lnTo>
                    <a:pt x="171499" y="95269"/>
                  </a:lnTo>
                  <a:lnTo>
                    <a:pt x="173070" y="100026"/>
                  </a:lnTo>
                  <a:lnTo>
                    <a:pt x="174911" y="104784"/>
                  </a:lnTo>
                  <a:lnTo>
                    <a:pt x="176138" y="108750"/>
                  </a:lnTo>
                  <a:lnTo>
                    <a:pt x="176957" y="112187"/>
                  </a:lnTo>
                  <a:lnTo>
                    <a:pt x="177502" y="115273"/>
                  </a:lnTo>
                  <a:lnTo>
                    <a:pt x="180225" y="120818"/>
                  </a:lnTo>
                  <a:lnTo>
                    <a:pt x="182062" y="123408"/>
                  </a:lnTo>
                  <a:lnTo>
                    <a:pt x="184104" y="128402"/>
                  </a:lnTo>
                  <a:lnTo>
                    <a:pt x="185414" y="134284"/>
                  </a:lnTo>
                  <a:lnTo>
                    <a:pt x="185594" y="137204"/>
                  </a:lnTo>
                  <a:lnTo>
                    <a:pt x="185737" y="142875"/>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118"/>
            <p:cNvSpPr/>
            <p:nvPr/>
          </p:nvSpPr>
          <p:spPr>
            <a:xfrm>
              <a:off x="2486025" y="4943475"/>
              <a:ext cx="164307" cy="21432"/>
            </a:xfrm>
            <a:custGeom>
              <a:avLst/>
              <a:gdLst/>
              <a:ahLst/>
              <a:cxnLst/>
              <a:rect l="0" t="0" r="0" b="0"/>
              <a:pathLst>
                <a:path w="164307" h="21432">
                  <a:moveTo>
                    <a:pt x="0" y="21431"/>
                  </a:moveTo>
                  <a:lnTo>
                    <a:pt x="6150" y="21431"/>
                  </a:lnTo>
                  <a:lnTo>
                    <a:pt x="7275" y="20637"/>
                  </a:lnTo>
                  <a:lnTo>
                    <a:pt x="8819" y="19314"/>
                  </a:lnTo>
                  <a:lnTo>
                    <a:pt x="10641" y="17639"/>
                  </a:lnTo>
                  <a:lnTo>
                    <a:pt x="13444" y="16521"/>
                  </a:lnTo>
                  <a:lnTo>
                    <a:pt x="16900" y="15776"/>
                  </a:lnTo>
                  <a:lnTo>
                    <a:pt x="20792" y="15280"/>
                  </a:lnTo>
                  <a:lnTo>
                    <a:pt x="24180" y="14949"/>
                  </a:lnTo>
                  <a:lnTo>
                    <a:pt x="27232" y="14728"/>
                  </a:lnTo>
                  <a:lnTo>
                    <a:pt x="30061" y="14581"/>
                  </a:lnTo>
                  <a:lnTo>
                    <a:pt x="37437" y="14418"/>
                  </a:lnTo>
                  <a:lnTo>
                    <a:pt x="41627" y="14374"/>
                  </a:lnTo>
                  <a:lnTo>
                    <a:pt x="45213" y="13551"/>
                  </a:lnTo>
                  <a:lnTo>
                    <a:pt x="48398" y="12209"/>
                  </a:lnTo>
                  <a:lnTo>
                    <a:pt x="51316" y="10521"/>
                  </a:lnTo>
                  <a:lnTo>
                    <a:pt x="54848" y="9395"/>
                  </a:lnTo>
                  <a:lnTo>
                    <a:pt x="58790" y="8644"/>
                  </a:lnTo>
                  <a:lnTo>
                    <a:pt x="63006" y="8144"/>
                  </a:lnTo>
                  <a:lnTo>
                    <a:pt x="67404" y="7810"/>
                  </a:lnTo>
                  <a:lnTo>
                    <a:pt x="71923" y="7588"/>
                  </a:lnTo>
                  <a:lnTo>
                    <a:pt x="76524" y="7440"/>
                  </a:lnTo>
                  <a:lnTo>
                    <a:pt x="81178" y="6547"/>
                  </a:lnTo>
                  <a:lnTo>
                    <a:pt x="85869" y="5158"/>
                  </a:lnTo>
                  <a:lnTo>
                    <a:pt x="90583" y="3439"/>
                  </a:lnTo>
                  <a:lnTo>
                    <a:pt x="94520" y="2292"/>
                  </a:lnTo>
                  <a:lnTo>
                    <a:pt x="97938" y="1528"/>
                  </a:lnTo>
                  <a:lnTo>
                    <a:pt x="101011" y="1018"/>
                  </a:lnTo>
                  <a:lnTo>
                    <a:pt x="104646" y="679"/>
                  </a:lnTo>
                  <a:lnTo>
                    <a:pt x="108658" y="453"/>
                  </a:lnTo>
                  <a:lnTo>
                    <a:pt x="117348" y="201"/>
                  </a:lnTo>
                  <a:lnTo>
                    <a:pt x="154642" y="2"/>
                  </a:lnTo>
                  <a:lnTo>
                    <a:pt x="164306"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119"/>
            <p:cNvSpPr/>
            <p:nvPr/>
          </p:nvSpPr>
          <p:spPr>
            <a:xfrm>
              <a:off x="2493168" y="5043487"/>
              <a:ext cx="157164" cy="50007"/>
            </a:xfrm>
            <a:custGeom>
              <a:avLst/>
              <a:gdLst/>
              <a:ahLst/>
              <a:cxnLst/>
              <a:rect l="0" t="0" r="0" b="0"/>
              <a:pathLst>
                <a:path w="157164" h="50007">
                  <a:moveTo>
                    <a:pt x="0" y="50006"/>
                  </a:moveTo>
                  <a:lnTo>
                    <a:pt x="6151" y="43855"/>
                  </a:lnTo>
                  <a:lnTo>
                    <a:pt x="8819" y="43304"/>
                  </a:lnTo>
                  <a:lnTo>
                    <a:pt x="10642" y="43157"/>
                  </a:lnTo>
                  <a:lnTo>
                    <a:pt x="13445" y="42265"/>
                  </a:lnTo>
                  <a:lnTo>
                    <a:pt x="16901" y="40877"/>
                  </a:lnTo>
                  <a:lnTo>
                    <a:pt x="20792" y="39157"/>
                  </a:lnTo>
                  <a:lnTo>
                    <a:pt x="24180" y="38011"/>
                  </a:lnTo>
                  <a:lnTo>
                    <a:pt x="27233" y="37247"/>
                  </a:lnTo>
                  <a:lnTo>
                    <a:pt x="30062" y="36738"/>
                  </a:lnTo>
                  <a:lnTo>
                    <a:pt x="33535" y="36398"/>
                  </a:lnTo>
                  <a:lnTo>
                    <a:pt x="37438" y="36172"/>
                  </a:lnTo>
                  <a:lnTo>
                    <a:pt x="41628" y="36020"/>
                  </a:lnTo>
                  <a:lnTo>
                    <a:pt x="45214" y="35126"/>
                  </a:lnTo>
                  <a:lnTo>
                    <a:pt x="48399" y="33736"/>
                  </a:lnTo>
                  <a:lnTo>
                    <a:pt x="51316" y="32016"/>
                  </a:lnTo>
                  <a:lnTo>
                    <a:pt x="54848" y="30075"/>
                  </a:lnTo>
                  <a:lnTo>
                    <a:pt x="63006" y="25802"/>
                  </a:lnTo>
                  <a:lnTo>
                    <a:pt x="67404" y="24345"/>
                  </a:lnTo>
                  <a:lnTo>
                    <a:pt x="71924" y="23374"/>
                  </a:lnTo>
                  <a:lnTo>
                    <a:pt x="76524" y="22727"/>
                  </a:lnTo>
                  <a:lnTo>
                    <a:pt x="81179" y="21501"/>
                  </a:lnTo>
                  <a:lnTo>
                    <a:pt x="85869" y="19890"/>
                  </a:lnTo>
                  <a:lnTo>
                    <a:pt x="90584" y="18023"/>
                  </a:lnTo>
                  <a:lnTo>
                    <a:pt x="94520" y="16778"/>
                  </a:lnTo>
                  <a:lnTo>
                    <a:pt x="97939" y="15948"/>
                  </a:lnTo>
                  <a:lnTo>
                    <a:pt x="101012" y="15394"/>
                  </a:lnTo>
                  <a:lnTo>
                    <a:pt x="104647" y="14232"/>
                  </a:lnTo>
                  <a:lnTo>
                    <a:pt x="108659" y="12663"/>
                  </a:lnTo>
                  <a:lnTo>
                    <a:pt x="112920" y="10823"/>
                  </a:lnTo>
                  <a:lnTo>
                    <a:pt x="118143" y="9597"/>
                  </a:lnTo>
                  <a:lnTo>
                    <a:pt x="124006" y="8779"/>
                  </a:lnTo>
                  <a:lnTo>
                    <a:pt x="130296" y="8234"/>
                  </a:lnTo>
                  <a:lnTo>
                    <a:pt x="135283" y="7077"/>
                  </a:lnTo>
                  <a:lnTo>
                    <a:pt x="139401" y="5512"/>
                  </a:lnTo>
                  <a:lnTo>
                    <a:pt x="142940" y="3674"/>
                  </a:lnTo>
                  <a:lnTo>
                    <a:pt x="146094" y="2449"/>
                  </a:lnTo>
                  <a:lnTo>
                    <a:pt x="148990" y="1633"/>
                  </a:lnTo>
                  <a:lnTo>
                    <a:pt x="157163"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120"/>
            <p:cNvSpPr/>
            <p:nvPr/>
          </p:nvSpPr>
          <p:spPr>
            <a:xfrm>
              <a:off x="2781946" y="4850606"/>
              <a:ext cx="11253" cy="264320"/>
            </a:xfrm>
            <a:custGeom>
              <a:avLst/>
              <a:gdLst/>
              <a:ahLst/>
              <a:cxnLst/>
              <a:rect l="0" t="0" r="0" b="0"/>
              <a:pathLst>
                <a:path w="11253" h="264320">
                  <a:moveTo>
                    <a:pt x="4116" y="0"/>
                  </a:moveTo>
                  <a:lnTo>
                    <a:pt x="4116" y="6151"/>
                  </a:lnTo>
                  <a:lnTo>
                    <a:pt x="4910" y="8069"/>
                  </a:lnTo>
                  <a:lnTo>
                    <a:pt x="6233" y="10936"/>
                  </a:lnTo>
                  <a:lnTo>
                    <a:pt x="7908" y="14434"/>
                  </a:lnTo>
                  <a:lnTo>
                    <a:pt x="9026" y="17560"/>
                  </a:lnTo>
                  <a:lnTo>
                    <a:pt x="9770" y="20438"/>
                  </a:lnTo>
                  <a:lnTo>
                    <a:pt x="10267" y="23150"/>
                  </a:lnTo>
                  <a:lnTo>
                    <a:pt x="10598" y="26546"/>
                  </a:lnTo>
                  <a:lnTo>
                    <a:pt x="10818" y="30397"/>
                  </a:lnTo>
                  <a:lnTo>
                    <a:pt x="11064" y="38910"/>
                  </a:lnTo>
                  <a:lnTo>
                    <a:pt x="11252" y="76231"/>
                  </a:lnTo>
                  <a:lnTo>
                    <a:pt x="10461" y="81777"/>
                  </a:lnTo>
                  <a:lnTo>
                    <a:pt x="9140" y="87856"/>
                  </a:lnTo>
                  <a:lnTo>
                    <a:pt x="7465" y="94289"/>
                  </a:lnTo>
                  <a:lnTo>
                    <a:pt x="6349" y="100166"/>
                  </a:lnTo>
                  <a:lnTo>
                    <a:pt x="5605" y="105671"/>
                  </a:lnTo>
                  <a:lnTo>
                    <a:pt x="5108" y="110929"/>
                  </a:lnTo>
                  <a:lnTo>
                    <a:pt x="4778" y="116815"/>
                  </a:lnTo>
                  <a:lnTo>
                    <a:pt x="4410" y="129705"/>
                  </a:lnTo>
                  <a:lnTo>
                    <a:pt x="4142" y="161605"/>
                  </a:lnTo>
                  <a:lnTo>
                    <a:pt x="4116" y="219978"/>
                  </a:lnTo>
                  <a:lnTo>
                    <a:pt x="3322" y="224440"/>
                  </a:lnTo>
                  <a:lnTo>
                    <a:pt x="1999" y="229001"/>
                  </a:lnTo>
                  <a:lnTo>
                    <a:pt x="324" y="233630"/>
                  </a:lnTo>
                  <a:lnTo>
                    <a:pt x="0" y="236716"/>
                  </a:lnTo>
                  <a:lnTo>
                    <a:pt x="579" y="238773"/>
                  </a:lnTo>
                  <a:lnTo>
                    <a:pt x="1758" y="240144"/>
                  </a:lnTo>
                  <a:lnTo>
                    <a:pt x="2544" y="241852"/>
                  </a:lnTo>
                  <a:lnTo>
                    <a:pt x="3068" y="243785"/>
                  </a:lnTo>
                  <a:lnTo>
                    <a:pt x="3417" y="245867"/>
                  </a:lnTo>
                  <a:lnTo>
                    <a:pt x="3650" y="248049"/>
                  </a:lnTo>
                  <a:lnTo>
                    <a:pt x="3978" y="254912"/>
                  </a:lnTo>
                  <a:lnTo>
                    <a:pt x="4116" y="26431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SMARTPenAnnotation121"/>
            <p:cNvSpPr/>
            <p:nvPr/>
          </p:nvSpPr>
          <p:spPr>
            <a:xfrm>
              <a:off x="2893550" y="4829175"/>
              <a:ext cx="156508" cy="256754"/>
            </a:xfrm>
            <a:custGeom>
              <a:avLst/>
              <a:gdLst/>
              <a:ahLst/>
              <a:cxnLst/>
              <a:rect l="0" t="0" r="0" b="0"/>
              <a:pathLst>
                <a:path w="156508" h="256754">
                  <a:moveTo>
                    <a:pt x="113968" y="0"/>
                  </a:moveTo>
                  <a:lnTo>
                    <a:pt x="96882" y="0"/>
                  </a:lnTo>
                  <a:lnTo>
                    <a:pt x="94640" y="794"/>
                  </a:lnTo>
                  <a:lnTo>
                    <a:pt x="90032" y="3792"/>
                  </a:lnTo>
                  <a:lnTo>
                    <a:pt x="85338" y="7770"/>
                  </a:lnTo>
                  <a:lnTo>
                    <a:pt x="80606" y="12184"/>
                  </a:lnTo>
                  <a:lnTo>
                    <a:pt x="75857" y="16792"/>
                  </a:lnTo>
                  <a:lnTo>
                    <a:pt x="71101" y="23603"/>
                  </a:lnTo>
                  <a:lnTo>
                    <a:pt x="68721" y="27641"/>
                  </a:lnTo>
                  <a:lnTo>
                    <a:pt x="65547" y="31127"/>
                  </a:lnTo>
                  <a:lnTo>
                    <a:pt x="61844" y="34245"/>
                  </a:lnTo>
                  <a:lnTo>
                    <a:pt x="57788" y="37117"/>
                  </a:lnTo>
                  <a:lnTo>
                    <a:pt x="53496" y="39826"/>
                  </a:lnTo>
                  <a:lnTo>
                    <a:pt x="49047" y="42426"/>
                  </a:lnTo>
                  <a:lnTo>
                    <a:pt x="44494" y="44952"/>
                  </a:lnTo>
                  <a:lnTo>
                    <a:pt x="40664" y="48224"/>
                  </a:lnTo>
                  <a:lnTo>
                    <a:pt x="37318" y="51993"/>
                  </a:lnTo>
                  <a:lnTo>
                    <a:pt x="34293" y="56093"/>
                  </a:lnTo>
                  <a:lnTo>
                    <a:pt x="31483" y="59620"/>
                  </a:lnTo>
                  <a:lnTo>
                    <a:pt x="28815" y="62765"/>
                  </a:lnTo>
                  <a:lnTo>
                    <a:pt x="26243" y="65656"/>
                  </a:lnTo>
                  <a:lnTo>
                    <a:pt x="21269" y="70984"/>
                  </a:lnTo>
                  <a:lnTo>
                    <a:pt x="8233" y="84287"/>
                  </a:lnTo>
                  <a:lnTo>
                    <a:pt x="786" y="91749"/>
                  </a:lnTo>
                  <a:lnTo>
                    <a:pt x="413" y="92916"/>
                  </a:lnTo>
                  <a:lnTo>
                    <a:pt x="0" y="96329"/>
                  </a:lnTo>
                  <a:lnTo>
                    <a:pt x="683" y="97557"/>
                  </a:lnTo>
                  <a:lnTo>
                    <a:pt x="1932" y="98375"/>
                  </a:lnTo>
                  <a:lnTo>
                    <a:pt x="3559" y="98921"/>
                  </a:lnTo>
                  <a:lnTo>
                    <a:pt x="4643" y="100078"/>
                  </a:lnTo>
                  <a:lnTo>
                    <a:pt x="5366" y="101644"/>
                  </a:lnTo>
                  <a:lnTo>
                    <a:pt x="5848" y="103481"/>
                  </a:lnTo>
                  <a:lnTo>
                    <a:pt x="6963" y="104706"/>
                  </a:lnTo>
                  <a:lnTo>
                    <a:pt x="8500" y="105523"/>
                  </a:lnTo>
                  <a:lnTo>
                    <a:pt x="12325" y="106430"/>
                  </a:lnTo>
                  <a:lnTo>
                    <a:pt x="16670" y="106834"/>
                  </a:lnTo>
                  <a:lnTo>
                    <a:pt x="21248" y="107012"/>
                  </a:lnTo>
                  <a:lnTo>
                    <a:pt x="28287" y="107114"/>
                  </a:lnTo>
                  <a:lnTo>
                    <a:pt x="105527" y="107156"/>
                  </a:lnTo>
                  <a:lnTo>
                    <a:pt x="109134" y="107950"/>
                  </a:lnTo>
                  <a:lnTo>
                    <a:pt x="112333" y="109273"/>
                  </a:lnTo>
                  <a:lnTo>
                    <a:pt x="115259" y="110948"/>
                  </a:lnTo>
                  <a:lnTo>
                    <a:pt x="122744" y="114927"/>
                  </a:lnTo>
                  <a:lnTo>
                    <a:pt x="126963" y="117099"/>
                  </a:lnTo>
                  <a:lnTo>
                    <a:pt x="130569" y="119341"/>
                  </a:lnTo>
                  <a:lnTo>
                    <a:pt x="133767" y="121629"/>
                  </a:lnTo>
                  <a:lnTo>
                    <a:pt x="136692" y="123949"/>
                  </a:lnTo>
                  <a:lnTo>
                    <a:pt x="138642" y="126288"/>
                  </a:lnTo>
                  <a:lnTo>
                    <a:pt x="139943" y="128642"/>
                  </a:lnTo>
                  <a:lnTo>
                    <a:pt x="140810" y="131005"/>
                  </a:lnTo>
                  <a:lnTo>
                    <a:pt x="143889" y="135747"/>
                  </a:lnTo>
                  <a:lnTo>
                    <a:pt x="145822" y="138123"/>
                  </a:lnTo>
                  <a:lnTo>
                    <a:pt x="147110" y="141294"/>
                  </a:lnTo>
                  <a:lnTo>
                    <a:pt x="148542" y="149052"/>
                  </a:lnTo>
                  <a:lnTo>
                    <a:pt x="151295" y="155674"/>
                  </a:lnTo>
                  <a:lnTo>
                    <a:pt x="153140" y="158551"/>
                  </a:lnTo>
                  <a:lnTo>
                    <a:pt x="155191" y="165982"/>
                  </a:lnTo>
                  <a:lnTo>
                    <a:pt x="155737" y="170186"/>
                  </a:lnTo>
                  <a:lnTo>
                    <a:pt x="156102" y="174576"/>
                  </a:lnTo>
                  <a:lnTo>
                    <a:pt x="156345" y="179090"/>
                  </a:lnTo>
                  <a:lnTo>
                    <a:pt x="156507" y="183687"/>
                  </a:lnTo>
                  <a:lnTo>
                    <a:pt x="155821" y="187545"/>
                  </a:lnTo>
                  <a:lnTo>
                    <a:pt x="152942" y="193949"/>
                  </a:lnTo>
                  <a:lnTo>
                    <a:pt x="142345" y="214766"/>
                  </a:lnTo>
                  <a:lnTo>
                    <a:pt x="140030" y="219377"/>
                  </a:lnTo>
                  <a:lnTo>
                    <a:pt x="135341" y="226617"/>
                  </a:lnTo>
                  <a:lnTo>
                    <a:pt x="130611" y="232481"/>
                  </a:lnTo>
                  <a:lnTo>
                    <a:pt x="125863" y="237733"/>
                  </a:lnTo>
                  <a:lnTo>
                    <a:pt x="121107" y="242713"/>
                  </a:lnTo>
                  <a:lnTo>
                    <a:pt x="111586" y="252378"/>
                  </a:lnTo>
                  <a:lnTo>
                    <a:pt x="109205" y="253977"/>
                  </a:lnTo>
                  <a:lnTo>
                    <a:pt x="104443" y="255753"/>
                  </a:lnTo>
                  <a:lnTo>
                    <a:pt x="99681" y="256543"/>
                  </a:lnTo>
                  <a:lnTo>
                    <a:pt x="97300" y="256753"/>
                  </a:lnTo>
                  <a:lnTo>
                    <a:pt x="94918" y="256100"/>
                  </a:lnTo>
                  <a:lnTo>
                    <a:pt x="90156" y="253257"/>
                  </a:lnTo>
                  <a:lnTo>
                    <a:pt x="85393" y="251465"/>
                  </a:lnTo>
                  <a:lnTo>
                    <a:pt x="83012" y="250987"/>
                  </a:lnTo>
                  <a:lnTo>
                    <a:pt x="78250" y="248339"/>
                  </a:lnTo>
                  <a:lnTo>
                    <a:pt x="75868" y="246522"/>
                  </a:lnTo>
                  <a:lnTo>
                    <a:pt x="74281" y="244516"/>
                  </a:lnTo>
                  <a:lnTo>
                    <a:pt x="73222" y="242386"/>
                  </a:lnTo>
                  <a:lnTo>
                    <a:pt x="72517" y="240172"/>
                  </a:lnTo>
                  <a:lnTo>
                    <a:pt x="69616" y="235595"/>
                  </a:lnTo>
                  <a:lnTo>
                    <a:pt x="65681" y="230121"/>
                  </a:lnTo>
                  <a:lnTo>
                    <a:pt x="61287" y="222397"/>
                  </a:lnTo>
                  <a:lnTo>
                    <a:pt x="58804" y="215788"/>
                  </a:lnTo>
                  <a:lnTo>
                    <a:pt x="58142" y="212916"/>
                  </a:lnTo>
                  <a:lnTo>
                    <a:pt x="58495" y="209412"/>
                  </a:lnTo>
                  <a:lnTo>
                    <a:pt x="59523" y="205489"/>
                  </a:lnTo>
                  <a:lnTo>
                    <a:pt x="61003" y="201286"/>
                  </a:lnTo>
                  <a:lnTo>
                    <a:pt x="62783" y="196897"/>
                  </a:lnTo>
                  <a:lnTo>
                    <a:pt x="64764" y="192383"/>
                  </a:lnTo>
                  <a:lnTo>
                    <a:pt x="66878" y="187787"/>
                  </a:lnTo>
                  <a:lnTo>
                    <a:pt x="68287" y="183135"/>
                  </a:lnTo>
                  <a:lnTo>
                    <a:pt x="69226" y="178446"/>
                  </a:lnTo>
                  <a:lnTo>
                    <a:pt x="69853" y="173732"/>
                  </a:lnTo>
                  <a:lnTo>
                    <a:pt x="71064" y="169003"/>
                  </a:lnTo>
                  <a:lnTo>
                    <a:pt x="72666" y="164262"/>
                  </a:lnTo>
                  <a:lnTo>
                    <a:pt x="74527" y="159514"/>
                  </a:lnTo>
                  <a:lnTo>
                    <a:pt x="76562" y="154762"/>
                  </a:lnTo>
                  <a:lnTo>
                    <a:pt x="80939" y="145247"/>
                  </a:lnTo>
                  <a:lnTo>
                    <a:pt x="92578" y="121442"/>
                  </a:lnTo>
                  <a:lnTo>
                    <a:pt x="102070" y="102393"/>
                  </a:lnTo>
                  <a:lnTo>
                    <a:pt x="104449" y="96837"/>
                  </a:lnTo>
                  <a:lnTo>
                    <a:pt x="106828" y="90751"/>
                  </a:lnTo>
                  <a:lnTo>
                    <a:pt x="109208" y="84313"/>
                  </a:lnTo>
                  <a:lnTo>
                    <a:pt x="111589" y="79227"/>
                  </a:lnTo>
                  <a:lnTo>
                    <a:pt x="116350" y="71459"/>
                  </a:lnTo>
                  <a:lnTo>
                    <a:pt x="119525" y="67484"/>
                  </a:lnTo>
                  <a:lnTo>
                    <a:pt x="123229" y="63245"/>
                  </a:lnTo>
                  <a:lnTo>
                    <a:pt x="130784" y="55096"/>
                  </a:lnTo>
                  <a:lnTo>
                    <a:pt x="136788" y="48828"/>
                  </a:lnTo>
                  <a:lnTo>
                    <a:pt x="138706" y="46046"/>
                  </a:lnTo>
                  <a:lnTo>
                    <a:pt x="142200" y="38337"/>
                  </a:lnTo>
                  <a:lnTo>
                    <a:pt x="145830" y="33443"/>
                  </a:lnTo>
                  <a:lnTo>
                    <a:pt x="147973" y="28622"/>
                  </a:lnTo>
                  <a:lnTo>
                    <a:pt x="148544" y="26224"/>
                  </a:lnTo>
                  <a:lnTo>
                    <a:pt x="151296" y="21445"/>
                  </a:lnTo>
                  <a:lnTo>
                    <a:pt x="153141" y="19059"/>
                  </a:lnTo>
                  <a:lnTo>
                    <a:pt x="153577" y="17468"/>
                  </a:lnTo>
                  <a:lnTo>
                    <a:pt x="153074" y="16408"/>
                  </a:lnTo>
                  <a:lnTo>
                    <a:pt x="151945" y="15701"/>
                  </a:lnTo>
                  <a:lnTo>
                    <a:pt x="151192" y="14436"/>
                  </a:lnTo>
                  <a:lnTo>
                    <a:pt x="149885" y="8260"/>
                  </a:lnTo>
                  <a:lnTo>
                    <a:pt x="149775" y="5523"/>
                  </a:lnTo>
                  <a:lnTo>
                    <a:pt x="14968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SMARTPenAnnotation122"/>
            <p:cNvSpPr/>
            <p:nvPr/>
          </p:nvSpPr>
          <p:spPr>
            <a:xfrm>
              <a:off x="2086271" y="4743469"/>
              <a:ext cx="1128417" cy="585768"/>
            </a:xfrm>
            <a:custGeom>
              <a:avLst/>
              <a:gdLst/>
              <a:ahLst/>
              <a:cxnLst/>
              <a:rect l="0" t="0" r="0" b="0"/>
              <a:pathLst>
                <a:path w="1128417" h="585768">
                  <a:moveTo>
                    <a:pt x="78285" y="149999"/>
                  </a:moveTo>
                  <a:lnTo>
                    <a:pt x="67643" y="160641"/>
                  </a:lnTo>
                  <a:lnTo>
                    <a:pt x="66428" y="162650"/>
                  </a:lnTo>
                  <a:lnTo>
                    <a:pt x="63924" y="169270"/>
                  </a:lnTo>
                  <a:lnTo>
                    <a:pt x="60525" y="173910"/>
                  </a:lnTo>
                  <a:lnTo>
                    <a:pt x="59301" y="177052"/>
                  </a:lnTo>
                  <a:lnTo>
                    <a:pt x="57337" y="191385"/>
                  </a:lnTo>
                  <a:lnTo>
                    <a:pt x="56949" y="205887"/>
                  </a:lnTo>
                  <a:lnTo>
                    <a:pt x="54779" y="214791"/>
                  </a:lnTo>
                  <a:lnTo>
                    <a:pt x="49095" y="228728"/>
                  </a:lnTo>
                  <a:lnTo>
                    <a:pt x="45468" y="238171"/>
                  </a:lnTo>
                  <a:lnTo>
                    <a:pt x="43426" y="252412"/>
                  </a:lnTo>
                  <a:lnTo>
                    <a:pt x="42027" y="266686"/>
                  </a:lnTo>
                  <a:lnTo>
                    <a:pt x="37732" y="280970"/>
                  </a:lnTo>
                  <a:lnTo>
                    <a:pt x="35313" y="296050"/>
                  </a:lnTo>
                  <a:lnTo>
                    <a:pt x="31934" y="308573"/>
                  </a:lnTo>
                  <a:lnTo>
                    <a:pt x="25569" y="325219"/>
                  </a:lnTo>
                  <a:lnTo>
                    <a:pt x="23106" y="335296"/>
                  </a:lnTo>
                  <a:lnTo>
                    <a:pt x="19602" y="352010"/>
                  </a:lnTo>
                  <a:lnTo>
                    <a:pt x="15653" y="369927"/>
                  </a:lnTo>
                  <a:lnTo>
                    <a:pt x="13936" y="380301"/>
                  </a:lnTo>
                  <a:lnTo>
                    <a:pt x="9301" y="395067"/>
                  </a:lnTo>
                  <a:lnTo>
                    <a:pt x="7574" y="409496"/>
                  </a:lnTo>
                  <a:lnTo>
                    <a:pt x="7063" y="423826"/>
                  </a:lnTo>
                  <a:lnTo>
                    <a:pt x="6943" y="433360"/>
                  </a:lnTo>
                  <a:lnTo>
                    <a:pt x="4773" y="442890"/>
                  </a:lnTo>
                  <a:lnTo>
                    <a:pt x="1206" y="455063"/>
                  </a:lnTo>
                  <a:lnTo>
                    <a:pt x="0" y="470079"/>
                  </a:lnTo>
                  <a:lnTo>
                    <a:pt x="1952" y="479053"/>
                  </a:lnTo>
                  <a:lnTo>
                    <a:pt x="5397" y="490913"/>
                  </a:lnTo>
                  <a:lnTo>
                    <a:pt x="7450" y="505338"/>
                  </a:lnTo>
                  <a:lnTo>
                    <a:pt x="12464" y="519933"/>
                  </a:lnTo>
                  <a:lnTo>
                    <a:pt x="12973" y="522828"/>
                  </a:lnTo>
                  <a:lnTo>
                    <a:pt x="15655" y="528161"/>
                  </a:lnTo>
                  <a:lnTo>
                    <a:pt x="28425" y="542865"/>
                  </a:lnTo>
                  <a:lnTo>
                    <a:pt x="30757" y="545260"/>
                  </a:lnTo>
                  <a:lnTo>
                    <a:pt x="33106" y="546857"/>
                  </a:lnTo>
                  <a:lnTo>
                    <a:pt x="52244" y="555472"/>
                  </a:lnTo>
                  <a:lnTo>
                    <a:pt x="78782" y="571519"/>
                  </a:lnTo>
                  <a:lnTo>
                    <a:pt x="83378" y="573888"/>
                  </a:lnTo>
                  <a:lnTo>
                    <a:pt x="92719" y="576519"/>
                  </a:lnTo>
                  <a:lnTo>
                    <a:pt x="123277" y="580556"/>
                  </a:lnTo>
                  <a:lnTo>
                    <a:pt x="136381" y="583452"/>
                  </a:lnTo>
                  <a:lnTo>
                    <a:pt x="167486" y="585463"/>
                  </a:lnTo>
                  <a:lnTo>
                    <a:pt x="202303" y="585728"/>
                  </a:lnTo>
                  <a:lnTo>
                    <a:pt x="278231" y="585767"/>
                  </a:lnTo>
                  <a:lnTo>
                    <a:pt x="319672" y="580114"/>
                  </a:lnTo>
                  <a:lnTo>
                    <a:pt x="353243" y="578918"/>
                  </a:lnTo>
                  <a:lnTo>
                    <a:pt x="381034" y="574919"/>
                  </a:lnTo>
                  <a:lnTo>
                    <a:pt x="409377" y="568707"/>
                  </a:lnTo>
                  <a:lnTo>
                    <a:pt x="437883" y="565632"/>
                  </a:lnTo>
                  <a:lnTo>
                    <a:pt x="466437" y="560928"/>
                  </a:lnTo>
                  <a:lnTo>
                    <a:pt x="495006" y="554508"/>
                  </a:lnTo>
                  <a:lnTo>
                    <a:pt x="523579" y="551370"/>
                  </a:lnTo>
                  <a:lnTo>
                    <a:pt x="561679" y="545401"/>
                  </a:lnTo>
                  <a:lnTo>
                    <a:pt x="590254" y="543645"/>
                  </a:lnTo>
                  <a:lnTo>
                    <a:pt x="618829" y="543125"/>
                  </a:lnTo>
                  <a:lnTo>
                    <a:pt x="647404" y="542177"/>
                  </a:lnTo>
                  <a:lnTo>
                    <a:pt x="675979" y="538015"/>
                  </a:lnTo>
                  <a:lnTo>
                    <a:pt x="704554" y="536429"/>
                  </a:lnTo>
                  <a:lnTo>
                    <a:pt x="733129" y="535166"/>
                  </a:lnTo>
                  <a:lnTo>
                    <a:pt x="761704" y="530911"/>
                  </a:lnTo>
                  <a:lnTo>
                    <a:pt x="790279" y="529297"/>
                  </a:lnTo>
                  <a:lnTo>
                    <a:pt x="818060" y="528025"/>
                  </a:lnTo>
                  <a:lnTo>
                    <a:pt x="851299" y="523004"/>
                  </a:lnTo>
                  <a:lnTo>
                    <a:pt x="884412" y="521777"/>
                  </a:lnTo>
                  <a:lnTo>
                    <a:pt x="913883" y="515831"/>
                  </a:lnTo>
                  <a:lnTo>
                    <a:pt x="946001" y="504690"/>
                  </a:lnTo>
                  <a:lnTo>
                    <a:pt x="971116" y="496051"/>
                  </a:lnTo>
                  <a:lnTo>
                    <a:pt x="982040" y="494300"/>
                  </a:lnTo>
                  <a:lnTo>
                    <a:pt x="987176" y="492246"/>
                  </a:lnTo>
                  <a:lnTo>
                    <a:pt x="1011637" y="476928"/>
                  </a:lnTo>
                  <a:lnTo>
                    <a:pt x="1019099" y="469662"/>
                  </a:lnTo>
                  <a:lnTo>
                    <a:pt x="1022201" y="465501"/>
                  </a:lnTo>
                  <a:lnTo>
                    <a:pt x="1029880" y="458762"/>
                  </a:lnTo>
                  <a:lnTo>
                    <a:pt x="1034150" y="455854"/>
                  </a:lnTo>
                  <a:lnTo>
                    <a:pt x="1041012" y="448389"/>
                  </a:lnTo>
                  <a:lnTo>
                    <a:pt x="1051884" y="430661"/>
                  </a:lnTo>
                  <a:lnTo>
                    <a:pt x="1059262" y="416603"/>
                  </a:lnTo>
                  <a:lnTo>
                    <a:pt x="1066474" y="402383"/>
                  </a:lnTo>
                  <a:lnTo>
                    <a:pt x="1069136" y="390758"/>
                  </a:lnTo>
                  <a:lnTo>
                    <a:pt x="1071113" y="378447"/>
                  </a:lnTo>
                  <a:lnTo>
                    <a:pt x="1076689" y="361797"/>
                  </a:lnTo>
                  <a:lnTo>
                    <a:pt x="1088022" y="328262"/>
                  </a:lnTo>
                  <a:lnTo>
                    <a:pt x="1091312" y="310856"/>
                  </a:lnTo>
                  <a:lnTo>
                    <a:pt x="1092082" y="298485"/>
                  </a:lnTo>
                  <a:lnTo>
                    <a:pt x="1092424" y="285050"/>
                  </a:lnTo>
                  <a:lnTo>
                    <a:pt x="1092576" y="271140"/>
                  </a:lnTo>
                  <a:lnTo>
                    <a:pt x="1094760" y="257021"/>
                  </a:lnTo>
                  <a:lnTo>
                    <a:pt x="1102630" y="224762"/>
                  </a:lnTo>
                  <a:lnTo>
                    <a:pt x="1105049" y="210744"/>
                  </a:lnTo>
                  <a:lnTo>
                    <a:pt x="1106918" y="198428"/>
                  </a:lnTo>
                  <a:lnTo>
                    <a:pt x="1110395" y="185017"/>
                  </a:lnTo>
                  <a:lnTo>
                    <a:pt x="1113022" y="167872"/>
                  </a:lnTo>
                  <a:lnTo>
                    <a:pt x="1117593" y="152737"/>
                  </a:lnTo>
                  <a:lnTo>
                    <a:pt x="1121754" y="145131"/>
                  </a:lnTo>
                  <a:lnTo>
                    <a:pt x="1123974" y="141991"/>
                  </a:lnTo>
                  <a:lnTo>
                    <a:pt x="1126442" y="134269"/>
                  </a:lnTo>
                  <a:lnTo>
                    <a:pt x="1128026" y="116377"/>
                  </a:lnTo>
                  <a:lnTo>
                    <a:pt x="1128365" y="98466"/>
                  </a:lnTo>
                  <a:lnTo>
                    <a:pt x="1128416" y="34312"/>
                  </a:lnTo>
                  <a:lnTo>
                    <a:pt x="1127622" y="31600"/>
                  </a:lnTo>
                  <a:lnTo>
                    <a:pt x="1123506" y="23989"/>
                  </a:lnTo>
                  <a:lnTo>
                    <a:pt x="1122265" y="19118"/>
                  </a:lnTo>
                  <a:lnTo>
                    <a:pt x="1121140" y="17501"/>
                  </a:lnTo>
                  <a:lnTo>
                    <a:pt x="1119597" y="16424"/>
                  </a:lnTo>
                  <a:lnTo>
                    <a:pt x="1117774" y="15705"/>
                  </a:lnTo>
                  <a:lnTo>
                    <a:pt x="1109145" y="9642"/>
                  </a:lnTo>
                  <a:lnTo>
                    <a:pt x="1102157" y="7077"/>
                  </a:lnTo>
                  <a:lnTo>
                    <a:pt x="1097431" y="3664"/>
                  </a:lnTo>
                  <a:lnTo>
                    <a:pt x="1094265" y="2436"/>
                  </a:lnTo>
                  <a:lnTo>
                    <a:pt x="1079896" y="465"/>
                  </a:lnTo>
                  <a:lnTo>
                    <a:pt x="1046439" y="0"/>
                  </a:lnTo>
                  <a:lnTo>
                    <a:pt x="1011584" y="776"/>
                  </a:lnTo>
                  <a:lnTo>
                    <a:pt x="981856" y="6131"/>
                  </a:lnTo>
                  <a:lnTo>
                    <a:pt x="949337" y="6993"/>
                  </a:lnTo>
                  <a:lnTo>
                    <a:pt x="921151" y="7099"/>
                  </a:lnTo>
                  <a:lnTo>
                    <a:pt x="879862" y="12775"/>
                  </a:lnTo>
                  <a:lnTo>
                    <a:pt x="846309" y="13973"/>
                  </a:lnTo>
                  <a:lnTo>
                    <a:pt x="818522" y="17973"/>
                  </a:lnTo>
                  <a:lnTo>
                    <a:pt x="790180" y="20393"/>
                  </a:lnTo>
                  <a:lnTo>
                    <a:pt x="757069" y="22004"/>
                  </a:lnTo>
                  <a:lnTo>
                    <a:pt x="730079" y="26261"/>
                  </a:lnTo>
                  <a:lnTo>
                    <a:pt x="701974" y="28670"/>
                  </a:lnTo>
                  <a:lnTo>
                    <a:pt x="673539" y="33264"/>
                  </a:lnTo>
                  <a:lnTo>
                    <a:pt x="645005" y="35771"/>
                  </a:lnTo>
                  <a:lnTo>
                    <a:pt x="617236" y="41189"/>
                  </a:lnTo>
                  <a:lnTo>
                    <a:pt x="574972" y="52464"/>
                  </a:lnTo>
                  <a:lnTo>
                    <a:pt x="547097" y="55748"/>
                  </a:lnTo>
                  <a:lnTo>
                    <a:pt x="514936" y="61767"/>
                  </a:lnTo>
                  <a:lnTo>
                    <a:pt x="483536" y="65896"/>
                  </a:lnTo>
                  <a:lnTo>
                    <a:pt x="450787" y="70327"/>
                  </a:lnTo>
                  <a:lnTo>
                    <a:pt x="420594" y="76112"/>
                  </a:lnTo>
                  <a:lnTo>
                    <a:pt x="386996" y="78078"/>
                  </a:lnTo>
                  <a:lnTo>
                    <a:pt x="357193" y="78466"/>
                  </a:lnTo>
                  <a:lnTo>
                    <a:pt x="235153" y="78562"/>
                  </a:lnTo>
                  <a:lnTo>
                    <a:pt x="201807" y="84216"/>
                  </a:lnTo>
                  <a:lnTo>
                    <a:pt x="183940" y="87381"/>
                  </a:lnTo>
                  <a:lnTo>
                    <a:pt x="165682" y="91229"/>
                  </a:lnTo>
                  <a:lnTo>
                    <a:pt x="135508" y="93429"/>
                  </a:lnTo>
                  <a:lnTo>
                    <a:pt x="119493" y="98490"/>
                  </a:lnTo>
                  <a:lnTo>
                    <a:pt x="104694" y="104222"/>
                  </a:lnTo>
                  <a:lnTo>
                    <a:pt x="91049" y="107067"/>
                  </a:lnTo>
                  <a:lnTo>
                    <a:pt x="78925" y="112621"/>
                  </a:lnTo>
                  <a:lnTo>
                    <a:pt x="71141" y="11428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SMARTPenAnnotation123"/>
            <p:cNvSpPr/>
            <p:nvPr/>
          </p:nvSpPr>
          <p:spPr>
            <a:xfrm>
              <a:off x="4786315" y="3871943"/>
              <a:ext cx="300036" cy="271099"/>
            </a:xfrm>
            <a:custGeom>
              <a:avLst/>
              <a:gdLst/>
              <a:ahLst/>
              <a:cxnLst/>
              <a:rect l="0" t="0" r="0" b="0"/>
              <a:pathLst>
                <a:path w="300036" h="271099">
                  <a:moveTo>
                    <a:pt x="171447" y="114269"/>
                  </a:moveTo>
                  <a:lnTo>
                    <a:pt x="167655" y="114269"/>
                  </a:lnTo>
                  <a:lnTo>
                    <a:pt x="166537" y="113475"/>
                  </a:lnTo>
                  <a:lnTo>
                    <a:pt x="165793" y="112152"/>
                  </a:lnTo>
                  <a:lnTo>
                    <a:pt x="165296" y="110477"/>
                  </a:lnTo>
                  <a:lnTo>
                    <a:pt x="164171" y="109359"/>
                  </a:lnTo>
                  <a:lnTo>
                    <a:pt x="162628" y="108615"/>
                  </a:lnTo>
                  <a:lnTo>
                    <a:pt x="158796" y="107787"/>
                  </a:lnTo>
                  <a:lnTo>
                    <a:pt x="154447" y="107419"/>
                  </a:lnTo>
                  <a:lnTo>
                    <a:pt x="152176" y="106528"/>
                  </a:lnTo>
                  <a:lnTo>
                    <a:pt x="145188" y="102274"/>
                  </a:lnTo>
                  <a:lnTo>
                    <a:pt x="140462" y="101000"/>
                  </a:lnTo>
                  <a:lnTo>
                    <a:pt x="133599" y="100435"/>
                  </a:lnTo>
                  <a:lnTo>
                    <a:pt x="126051" y="100183"/>
                  </a:lnTo>
                  <a:lnTo>
                    <a:pt x="114737" y="100021"/>
                  </a:lnTo>
                  <a:lnTo>
                    <a:pt x="112210" y="100008"/>
                  </a:lnTo>
                  <a:lnTo>
                    <a:pt x="105167" y="102110"/>
                  </a:lnTo>
                  <a:lnTo>
                    <a:pt x="97539" y="104896"/>
                  </a:lnTo>
                  <a:lnTo>
                    <a:pt x="91503" y="106135"/>
                  </a:lnTo>
                  <a:lnTo>
                    <a:pt x="84058" y="108802"/>
                  </a:lnTo>
                  <a:lnTo>
                    <a:pt x="76251" y="111839"/>
                  </a:lnTo>
                  <a:lnTo>
                    <a:pt x="70136" y="113189"/>
                  </a:lnTo>
                  <a:lnTo>
                    <a:pt x="62655" y="115906"/>
                  </a:lnTo>
                  <a:lnTo>
                    <a:pt x="54832" y="119759"/>
                  </a:lnTo>
                  <a:lnTo>
                    <a:pt x="48710" y="124117"/>
                  </a:lnTo>
                  <a:lnTo>
                    <a:pt x="43343" y="130817"/>
                  </a:lnTo>
                  <a:lnTo>
                    <a:pt x="38312" y="139086"/>
                  </a:lnTo>
                  <a:lnTo>
                    <a:pt x="35859" y="143514"/>
                  </a:lnTo>
                  <a:lnTo>
                    <a:pt x="33430" y="148053"/>
                  </a:lnTo>
                  <a:lnTo>
                    <a:pt x="30223" y="152667"/>
                  </a:lnTo>
                  <a:lnTo>
                    <a:pt x="26498" y="157330"/>
                  </a:lnTo>
                  <a:lnTo>
                    <a:pt x="22427" y="162026"/>
                  </a:lnTo>
                  <a:lnTo>
                    <a:pt x="18919" y="166745"/>
                  </a:lnTo>
                  <a:lnTo>
                    <a:pt x="15787" y="171478"/>
                  </a:lnTo>
                  <a:lnTo>
                    <a:pt x="12905" y="176221"/>
                  </a:lnTo>
                  <a:lnTo>
                    <a:pt x="10190" y="180970"/>
                  </a:lnTo>
                  <a:lnTo>
                    <a:pt x="5056" y="190481"/>
                  </a:lnTo>
                  <a:lnTo>
                    <a:pt x="3370" y="195239"/>
                  </a:lnTo>
                  <a:lnTo>
                    <a:pt x="2246" y="199999"/>
                  </a:lnTo>
                  <a:lnTo>
                    <a:pt x="1496" y="204760"/>
                  </a:lnTo>
                  <a:lnTo>
                    <a:pt x="996" y="209521"/>
                  </a:lnTo>
                  <a:lnTo>
                    <a:pt x="663" y="214283"/>
                  </a:lnTo>
                  <a:lnTo>
                    <a:pt x="293" y="223014"/>
                  </a:lnTo>
                  <a:lnTo>
                    <a:pt x="129" y="229539"/>
                  </a:lnTo>
                  <a:lnTo>
                    <a:pt x="0" y="259194"/>
                  </a:lnTo>
                  <a:lnTo>
                    <a:pt x="793" y="260892"/>
                  </a:lnTo>
                  <a:lnTo>
                    <a:pt x="2115" y="262024"/>
                  </a:lnTo>
                  <a:lnTo>
                    <a:pt x="3791" y="262779"/>
                  </a:lnTo>
                  <a:lnTo>
                    <a:pt x="12182" y="268899"/>
                  </a:lnTo>
                  <a:lnTo>
                    <a:pt x="16790" y="270306"/>
                  </a:lnTo>
                  <a:lnTo>
                    <a:pt x="23600" y="270932"/>
                  </a:lnTo>
                  <a:lnTo>
                    <a:pt x="27639" y="271098"/>
                  </a:lnTo>
                  <a:lnTo>
                    <a:pt x="31125" y="270416"/>
                  </a:lnTo>
                  <a:lnTo>
                    <a:pt x="37115" y="267540"/>
                  </a:lnTo>
                  <a:lnTo>
                    <a:pt x="44540" y="265733"/>
                  </a:lnTo>
                  <a:lnTo>
                    <a:pt x="53131" y="264137"/>
                  </a:lnTo>
                  <a:lnTo>
                    <a:pt x="62241" y="260781"/>
                  </a:lnTo>
                  <a:lnTo>
                    <a:pt x="71582" y="256644"/>
                  </a:lnTo>
                  <a:lnTo>
                    <a:pt x="76296" y="254429"/>
                  </a:lnTo>
                  <a:lnTo>
                    <a:pt x="81025" y="251365"/>
                  </a:lnTo>
                  <a:lnTo>
                    <a:pt x="85766" y="247736"/>
                  </a:lnTo>
                  <a:lnTo>
                    <a:pt x="94473" y="240262"/>
                  </a:lnTo>
                  <a:lnTo>
                    <a:pt x="100989" y="234295"/>
                  </a:lnTo>
                  <a:lnTo>
                    <a:pt x="112911" y="222681"/>
                  </a:lnTo>
                  <a:lnTo>
                    <a:pt x="126498" y="209185"/>
                  </a:lnTo>
                  <a:lnTo>
                    <a:pt x="130369" y="204534"/>
                  </a:lnTo>
                  <a:lnTo>
                    <a:pt x="133743" y="199846"/>
                  </a:lnTo>
                  <a:lnTo>
                    <a:pt x="136786" y="195133"/>
                  </a:lnTo>
                  <a:lnTo>
                    <a:pt x="139608" y="190403"/>
                  </a:lnTo>
                  <a:lnTo>
                    <a:pt x="142284" y="185663"/>
                  </a:lnTo>
                  <a:lnTo>
                    <a:pt x="147373" y="176162"/>
                  </a:lnTo>
                  <a:lnTo>
                    <a:pt x="159507" y="152366"/>
                  </a:lnTo>
                  <a:lnTo>
                    <a:pt x="161899" y="146811"/>
                  </a:lnTo>
                  <a:lnTo>
                    <a:pt x="164288" y="140726"/>
                  </a:lnTo>
                  <a:lnTo>
                    <a:pt x="166674" y="134288"/>
                  </a:lnTo>
                  <a:lnTo>
                    <a:pt x="169059" y="128409"/>
                  </a:lnTo>
                  <a:lnTo>
                    <a:pt x="171443" y="122902"/>
                  </a:lnTo>
                  <a:lnTo>
                    <a:pt x="173826" y="117643"/>
                  </a:lnTo>
                  <a:lnTo>
                    <a:pt x="175414" y="111756"/>
                  </a:lnTo>
                  <a:lnTo>
                    <a:pt x="176473" y="105450"/>
                  </a:lnTo>
                  <a:lnTo>
                    <a:pt x="177179" y="98865"/>
                  </a:lnTo>
                  <a:lnTo>
                    <a:pt x="178443" y="92887"/>
                  </a:lnTo>
                  <a:lnTo>
                    <a:pt x="180080" y="87314"/>
                  </a:lnTo>
                  <a:lnTo>
                    <a:pt x="181965" y="82012"/>
                  </a:lnTo>
                  <a:lnTo>
                    <a:pt x="183221" y="76889"/>
                  </a:lnTo>
                  <a:lnTo>
                    <a:pt x="184059" y="71887"/>
                  </a:lnTo>
                  <a:lnTo>
                    <a:pt x="184618" y="66964"/>
                  </a:lnTo>
                  <a:lnTo>
                    <a:pt x="184990" y="62095"/>
                  </a:lnTo>
                  <a:lnTo>
                    <a:pt x="185238" y="57261"/>
                  </a:lnTo>
                  <a:lnTo>
                    <a:pt x="185514" y="47658"/>
                  </a:lnTo>
                  <a:lnTo>
                    <a:pt x="185722" y="19915"/>
                  </a:lnTo>
                  <a:lnTo>
                    <a:pt x="185726" y="15648"/>
                  </a:lnTo>
                  <a:lnTo>
                    <a:pt x="184935" y="12802"/>
                  </a:lnTo>
                  <a:lnTo>
                    <a:pt x="183614" y="10906"/>
                  </a:lnTo>
                  <a:lnTo>
                    <a:pt x="181940" y="9642"/>
                  </a:lnTo>
                  <a:lnTo>
                    <a:pt x="180823" y="8005"/>
                  </a:lnTo>
                  <a:lnTo>
                    <a:pt x="178616" y="76"/>
                  </a:lnTo>
                  <a:lnTo>
                    <a:pt x="174806" y="0"/>
                  </a:lnTo>
                  <a:lnTo>
                    <a:pt x="173686" y="784"/>
                  </a:lnTo>
                  <a:lnTo>
                    <a:pt x="172940" y="2100"/>
                  </a:lnTo>
                  <a:lnTo>
                    <a:pt x="171742" y="6123"/>
                  </a:lnTo>
                  <a:lnTo>
                    <a:pt x="176415" y="17530"/>
                  </a:lnTo>
                  <a:lnTo>
                    <a:pt x="177624" y="23120"/>
                  </a:lnTo>
                  <a:lnTo>
                    <a:pt x="178161" y="30366"/>
                  </a:lnTo>
                  <a:lnTo>
                    <a:pt x="178400" y="38879"/>
                  </a:lnTo>
                  <a:lnTo>
                    <a:pt x="178590" y="117747"/>
                  </a:lnTo>
                  <a:lnTo>
                    <a:pt x="178591" y="153645"/>
                  </a:lnTo>
                  <a:lnTo>
                    <a:pt x="179385" y="158776"/>
                  </a:lnTo>
                  <a:lnTo>
                    <a:pt x="180708" y="163784"/>
                  </a:lnTo>
                  <a:lnTo>
                    <a:pt x="182383" y="168710"/>
                  </a:lnTo>
                  <a:lnTo>
                    <a:pt x="183501" y="174376"/>
                  </a:lnTo>
                  <a:lnTo>
                    <a:pt x="184245" y="180534"/>
                  </a:lnTo>
                  <a:lnTo>
                    <a:pt x="184742" y="187021"/>
                  </a:lnTo>
                  <a:lnTo>
                    <a:pt x="185866" y="192139"/>
                  </a:lnTo>
                  <a:lnTo>
                    <a:pt x="189233" y="199942"/>
                  </a:lnTo>
                  <a:lnTo>
                    <a:pt x="202502" y="226392"/>
                  </a:lnTo>
                  <a:lnTo>
                    <a:pt x="204850" y="229499"/>
                  </a:lnTo>
                  <a:lnTo>
                    <a:pt x="207209" y="231570"/>
                  </a:lnTo>
                  <a:lnTo>
                    <a:pt x="211948" y="234666"/>
                  </a:lnTo>
                  <a:lnTo>
                    <a:pt x="219078" y="240871"/>
                  </a:lnTo>
                  <a:lnTo>
                    <a:pt x="223837" y="245413"/>
                  </a:lnTo>
                  <a:lnTo>
                    <a:pt x="227011" y="246942"/>
                  </a:lnTo>
                  <a:lnTo>
                    <a:pt x="234771" y="248641"/>
                  </a:lnTo>
                  <a:lnTo>
                    <a:pt x="241395" y="251513"/>
                  </a:lnTo>
                  <a:lnTo>
                    <a:pt x="246985" y="254641"/>
                  </a:lnTo>
                  <a:lnTo>
                    <a:pt x="252115" y="256032"/>
                  </a:lnTo>
                  <a:lnTo>
                    <a:pt x="259466" y="256815"/>
                  </a:lnTo>
                  <a:lnTo>
                    <a:pt x="261877" y="256131"/>
                  </a:lnTo>
                  <a:lnTo>
                    <a:pt x="269061" y="252169"/>
                  </a:lnTo>
                  <a:lnTo>
                    <a:pt x="276217" y="249849"/>
                  </a:lnTo>
                  <a:lnTo>
                    <a:pt x="280982" y="246493"/>
                  </a:lnTo>
                  <a:lnTo>
                    <a:pt x="287862" y="240240"/>
                  </a:lnTo>
                  <a:lnTo>
                    <a:pt x="300035" y="22856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SMARTPenAnnotation124"/>
            <p:cNvSpPr/>
            <p:nvPr/>
          </p:nvSpPr>
          <p:spPr>
            <a:xfrm>
              <a:off x="5122068" y="3971925"/>
              <a:ext cx="164308" cy="28576"/>
            </a:xfrm>
            <a:custGeom>
              <a:avLst/>
              <a:gdLst/>
              <a:ahLst/>
              <a:cxnLst/>
              <a:rect l="0" t="0" r="0" b="0"/>
              <a:pathLst>
                <a:path w="164308" h="28576">
                  <a:moveTo>
                    <a:pt x="0" y="28575"/>
                  </a:moveTo>
                  <a:lnTo>
                    <a:pt x="0" y="24782"/>
                  </a:lnTo>
                  <a:lnTo>
                    <a:pt x="794" y="23665"/>
                  </a:lnTo>
                  <a:lnTo>
                    <a:pt x="2117" y="22920"/>
                  </a:lnTo>
                  <a:lnTo>
                    <a:pt x="5703" y="22093"/>
                  </a:lnTo>
                  <a:lnTo>
                    <a:pt x="9943" y="21725"/>
                  </a:lnTo>
                  <a:lnTo>
                    <a:pt x="13001" y="21518"/>
                  </a:lnTo>
                  <a:lnTo>
                    <a:pt x="14223" y="20695"/>
                  </a:lnTo>
                  <a:lnTo>
                    <a:pt x="15833" y="19353"/>
                  </a:lnTo>
                  <a:lnTo>
                    <a:pt x="17699" y="17664"/>
                  </a:lnTo>
                  <a:lnTo>
                    <a:pt x="20531" y="16539"/>
                  </a:lnTo>
                  <a:lnTo>
                    <a:pt x="24006" y="15788"/>
                  </a:lnTo>
                  <a:lnTo>
                    <a:pt x="27910" y="15288"/>
                  </a:lnTo>
                  <a:lnTo>
                    <a:pt x="32101" y="14954"/>
                  </a:lnTo>
                  <a:lnTo>
                    <a:pt x="36482" y="14732"/>
                  </a:lnTo>
                  <a:lnTo>
                    <a:pt x="40990" y="14583"/>
                  </a:lnTo>
                  <a:lnTo>
                    <a:pt x="44789" y="13691"/>
                  </a:lnTo>
                  <a:lnTo>
                    <a:pt x="48116" y="12302"/>
                  </a:lnTo>
                  <a:lnTo>
                    <a:pt x="51127" y="10583"/>
                  </a:lnTo>
                  <a:lnTo>
                    <a:pt x="54722" y="9436"/>
                  </a:lnTo>
                  <a:lnTo>
                    <a:pt x="58707" y="8672"/>
                  </a:lnTo>
                  <a:lnTo>
                    <a:pt x="62951" y="8162"/>
                  </a:lnTo>
                  <a:lnTo>
                    <a:pt x="67367" y="7029"/>
                  </a:lnTo>
                  <a:lnTo>
                    <a:pt x="71899" y="5479"/>
                  </a:lnTo>
                  <a:lnTo>
                    <a:pt x="76508" y="3653"/>
                  </a:lnTo>
                  <a:lnTo>
                    <a:pt x="81168" y="2435"/>
                  </a:lnTo>
                  <a:lnTo>
                    <a:pt x="85862" y="1623"/>
                  </a:lnTo>
                  <a:lnTo>
                    <a:pt x="90579" y="1082"/>
                  </a:lnTo>
                  <a:lnTo>
                    <a:pt x="95311" y="721"/>
                  </a:lnTo>
                  <a:lnTo>
                    <a:pt x="100053" y="480"/>
                  </a:lnTo>
                  <a:lnTo>
                    <a:pt x="109556" y="213"/>
                  </a:lnTo>
                  <a:lnTo>
                    <a:pt x="141488" y="8"/>
                  </a:lnTo>
                  <a:lnTo>
                    <a:pt x="16430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SMARTPenAnnotation125"/>
            <p:cNvSpPr/>
            <p:nvPr/>
          </p:nvSpPr>
          <p:spPr>
            <a:xfrm>
              <a:off x="5122068" y="4043449"/>
              <a:ext cx="171451" cy="21345"/>
            </a:xfrm>
            <a:custGeom>
              <a:avLst/>
              <a:gdLst/>
              <a:ahLst/>
              <a:cxnLst/>
              <a:rect l="0" t="0" r="0" b="0"/>
              <a:pathLst>
                <a:path w="171451" h="21345">
                  <a:moveTo>
                    <a:pt x="0" y="21344"/>
                  </a:moveTo>
                  <a:lnTo>
                    <a:pt x="0" y="17552"/>
                  </a:lnTo>
                  <a:lnTo>
                    <a:pt x="794" y="16434"/>
                  </a:lnTo>
                  <a:lnTo>
                    <a:pt x="2117" y="15690"/>
                  </a:lnTo>
                  <a:lnTo>
                    <a:pt x="3793" y="15193"/>
                  </a:lnTo>
                  <a:lnTo>
                    <a:pt x="7771" y="14642"/>
                  </a:lnTo>
                  <a:lnTo>
                    <a:pt x="12185" y="14397"/>
                  </a:lnTo>
                  <a:lnTo>
                    <a:pt x="16793" y="14288"/>
                  </a:lnTo>
                  <a:lnTo>
                    <a:pt x="30967" y="14208"/>
                  </a:lnTo>
                  <a:lnTo>
                    <a:pt x="34139" y="13412"/>
                  </a:lnTo>
                  <a:lnTo>
                    <a:pt x="37841" y="12087"/>
                  </a:lnTo>
                  <a:lnTo>
                    <a:pt x="41896" y="10411"/>
                  </a:lnTo>
                  <a:lnTo>
                    <a:pt x="46187" y="9293"/>
                  </a:lnTo>
                  <a:lnTo>
                    <a:pt x="50635" y="8547"/>
                  </a:lnTo>
                  <a:lnTo>
                    <a:pt x="55188" y="8050"/>
                  </a:lnTo>
                  <a:lnTo>
                    <a:pt x="59811" y="7719"/>
                  </a:lnTo>
                  <a:lnTo>
                    <a:pt x="64480" y="7499"/>
                  </a:lnTo>
                  <a:lnTo>
                    <a:pt x="73902" y="7253"/>
                  </a:lnTo>
                  <a:lnTo>
                    <a:pt x="97642" y="7082"/>
                  </a:lnTo>
                  <a:lnTo>
                    <a:pt x="102401" y="6280"/>
                  </a:lnTo>
                  <a:lnTo>
                    <a:pt x="107161" y="4951"/>
                  </a:lnTo>
                  <a:lnTo>
                    <a:pt x="111922" y="3272"/>
                  </a:lnTo>
                  <a:lnTo>
                    <a:pt x="116684" y="2152"/>
                  </a:lnTo>
                  <a:lnTo>
                    <a:pt x="121446" y="1406"/>
                  </a:lnTo>
                  <a:lnTo>
                    <a:pt x="126208" y="908"/>
                  </a:lnTo>
                  <a:lnTo>
                    <a:pt x="130970" y="577"/>
                  </a:lnTo>
                  <a:lnTo>
                    <a:pt x="135732" y="356"/>
                  </a:lnTo>
                  <a:lnTo>
                    <a:pt x="145257" y="109"/>
                  </a:lnTo>
                  <a:lnTo>
                    <a:pt x="154782" y="0"/>
                  </a:lnTo>
                  <a:lnTo>
                    <a:pt x="158750" y="765"/>
                  </a:lnTo>
                  <a:lnTo>
                    <a:pt x="162190" y="2069"/>
                  </a:lnTo>
                  <a:lnTo>
                    <a:pt x="171450" y="705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SMARTPenAnnotation126"/>
            <p:cNvSpPr/>
            <p:nvPr/>
          </p:nvSpPr>
          <p:spPr>
            <a:xfrm>
              <a:off x="5373514" y="3843640"/>
              <a:ext cx="177180" cy="292592"/>
            </a:xfrm>
            <a:custGeom>
              <a:avLst/>
              <a:gdLst/>
              <a:ahLst/>
              <a:cxnLst/>
              <a:rect l="0" t="0" r="0" b="0"/>
              <a:pathLst>
                <a:path w="177180" h="292592">
                  <a:moveTo>
                    <a:pt x="170036" y="35416"/>
                  </a:moveTo>
                  <a:lnTo>
                    <a:pt x="170036" y="28566"/>
                  </a:lnTo>
                  <a:lnTo>
                    <a:pt x="165126" y="23421"/>
                  </a:lnTo>
                  <a:lnTo>
                    <a:pt x="159394" y="17638"/>
                  </a:lnTo>
                  <a:lnTo>
                    <a:pt x="157385" y="16420"/>
                  </a:lnTo>
                  <a:lnTo>
                    <a:pt x="153036" y="15067"/>
                  </a:lnTo>
                  <a:lnTo>
                    <a:pt x="151559" y="13912"/>
                  </a:lnTo>
                  <a:lnTo>
                    <a:pt x="150574" y="12349"/>
                  </a:lnTo>
                  <a:lnTo>
                    <a:pt x="149917" y="10513"/>
                  </a:lnTo>
                  <a:lnTo>
                    <a:pt x="148686" y="9289"/>
                  </a:lnTo>
                  <a:lnTo>
                    <a:pt x="147071" y="8473"/>
                  </a:lnTo>
                  <a:lnTo>
                    <a:pt x="145201" y="7929"/>
                  </a:lnTo>
                  <a:lnTo>
                    <a:pt x="142367" y="7566"/>
                  </a:lnTo>
                  <a:lnTo>
                    <a:pt x="138890" y="7324"/>
                  </a:lnTo>
                  <a:lnTo>
                    <a:pt x="134984" y="7163"/>
                  </a:lnTo>
                  <a:lnTo>
                    <a:pt x="132380" y="6262"/>
                  </a:lnTo>
                  <a:lnTo>
                    <a:pt x="130644" y="4867"/>
                  </a:lnTo>
                  <a:lnTo>
                    <a:pt x="129488" y="3144"/>
                  </a:lnTo>
                  <a:lnTo>
                    <a:pt x="127128" y="1995"/>
                  </a:lnTo>
                  <a:lnTo>
                    <a:pt x="123968" y="1229"/>
                  </a:lnTo>
                  <a:lnTo>
                    <a:pt x="120274" y="719"/>
                  </a:lnTo>
                  <a:lnTo>
                    <a:pt x="116224" y="378"/>
                  </a:lnTo>
                  <a:lnTo>
                    <a:pt x="111936" y="151"/>
                  </a:lnTo>
                  <a:lnTo>
                    <a:pt x="107490" y="0"/>
                  </a:lnTo>
                  <a:lnTo>
                    <a:pt x="103732" y="692"/>
                  </a:lnTo>
                  <a:lnTo>
                    <a:pt x="100433" y="1948"/>
                  </a:lnTo>
                  <a:lnTo>
                    <a:pt x="97440" y="3579"/>
                  </a:lnTo>
                  <a:lnTo>
                    <a:pt x="85643" y="9667"/>
                  </a:lnTo>
                  <a:lnTo>
                    <a:pt x="58025" y="23549"/>
                  </a:lnTo>
                  <a:lnTo>
                    <a:pt x="53293" y="26710"/>
                  </a:lnTo>
                  <a:lnTo>
                    <a:pt x="48551" y="30406"/>
                  </a:lnTo>
                  <a:lnTo>
                    <a:pt x="43802" y="34457"/>
                  </a:lnTo>
                  <a:lnTo>
                    <a:pt x="39843" y="37952"/>
                  </a:lnTo>
                  <a:lnTo>
                    <a:pt x="33326" y="43951"/>
                  </a:lnTo>
                  <a:lnTo>
                    <a:pt x="30477" y="47456"/>
                  </a:lnTo>
                  <a:lnTo>
                    <a:pt x="25195" y="55584"/>
                  </a:lnTo>
                  <a:lnTo>
                    <a:pt x="22675" y="60767"/>
                  </a:lnTo>
                  <a:lnTo>
                    <a:pt x="20202" y="66604"/>
                  </a:lnTo>
                  <a:lnTo>
                    <a:pt x="17759" y="72877"/>
                  </a:lnTo>
                  <a:lnTo>
                    <a:pt x="12928" y="81963"/>
                  </a:lnTo>
                  <a:lnTo>
                    <a:pt x="8135" y="89441"/>
                  </a:lnTo>
                  <a:lnTo>
                    <a:pt x="3359" y="98056"/>
                  </a:lnTo>
                  <a:lnTo>
                    <a:pt x="707" y="107177"/>
                  </a:lnTo>
                  <a:lnTo>
                    <a:pt x="0" y="111832"/>
                  </a:lnTo>
                  <a:lnTo>
                    <a:pt x="322" y="115728"/>
                  </a:lnTo>
                  <a:lnTo>
                    <a:pt x="1331" y="119120"/>
                  </a:lnTo>
                  <a:lnTo>
                    <a:pt x="4568" y="125005"/>
                  </a:lnTo>
                  <a:lnTo>
                    <a:pt x="10060" y="132781"/>
                  </a:lnTo>
                  <a:lnTo>
                    <a:pt x="12833" y="140112"/>
                  </a:lnTo>
                  <a:lnTo>
                    <a:pt x="16295" y="144918"/>
                  </a:lnTo>
                  <a:lnTo>
                    <a:pt x="19123" y="146517"/>
                  </a:lnTo>
                  <a:lnTo>
                    <a:pt x="22596" y="147584"/>
                  </a:lnTo>
                  <a:lnTo>
                    <a:pt x="26499" y="148294"/>
                  </a:lnTo>
                  <a:lnTo>
                    <a:pt x="29894" y="148768"/>
                  </a:lnTo>
                  <a:lnTo>
                    <a:pt x="32952" y="149084"/>
                  </a:lnTo>
                  <a:lnTo>
                    <a:pt x="35784" y="149294"/>
                  </a:lnTo>
                  <a:lnTo>
                    <a:pt x="39260" y="149435"/>
                  </a:lnTo>
                  <a:lnTo>
                    <a:pt x="47355" y="149591"/>
                  </a:lnTo>
                  <a:lnTo>
                    <a:pt x="50942" y="148839"/>
                  </a:lnTo>
                  <a:lnTo>
                    <a:pt x="54127" y="147543"/>
                  </a:lnTo>
                  <a:lnTo>
                    <a:pt x="57045" y="145887"/>
                  </a:lnTo>
                  <a:lnTo>
                    <a:pt x="64519" y="141929"/>
                  </a:lnTo>
                  <a:lnTo>
                    <a:pt x="82253" y="132920"/>
                  </a:lnTo>
                  <a:lnTo>
                    <a:pt x="86114" y="129788"/>
                  </a:lnTo>
                  <a:lnTo>
                    <a:pt x="89482" y="126111"/>
                  </a:lnTo>
                  <a:lnTo>
                    <a:pt x="92520" y="122073"/>
                  </a:lnTo>
                  <a:lnTo>
                    <a:pt x="96134" y="118587"/>
                  </a:lnTo>
                  <a:lnTo>
                    <a:pt x="100130" y="115470"/>
                  </a:lnTo>
                  <a:lnTo>
                    <a:pt x="104382" y="112598"/>
                  </a:lnTo>
                  <a:lnTo>
                    <a:pt x="108804" y="109095"/>
                  </a:lnTo>
                  <a:lnTo>
                    <a:pt x="113339" y="105173"/>
                  </a:lnTo>
                  <a:lnTo>
                    <a:pt x="117951" y="100971"/>
                  </a:lnTo>
                  <a:lnTo>
                    <a:pt x="123074" y="94185"/>
                  </a:lnTo>
                  <a:lnTo>
                    <a:pt x="124441" y="91264"/>
                  </a:lnTo>
                  <a:lnTo>
                    <a:pt x="126939" y="87729"/>
                  </a:lnTo>
                  <a:lnTo>
                    <a:pt x="130192" y="83785"/>
                  </a:lnTo>
                  <a:lnTo>
                    <a:pt x="133948" y="79568"/>
                  </a:lnTo>
                  <a:lnTo>
                    <a:pt x="137246" y="75170"/>
                  </a:lnTo>
                  <a:lnTo>
                    <a:pt x="140238" y="70650"/>
                  </a:lnTo>
                  <a:lnTo>
                    <a:pt x="144886" y="62188"/>
                  </a:lnTo>
                  <a:lnTo>
                    <a:pt x="148297" y="52167"/>
                  </a:lnTo>
                  <a:lnTo>
                    <a:pt x="151907" y="43919"/>
                  </a:lnTo>
                  <a:lnTo>
                    <a:pt x="154041" y="37079"/>
                  </a:lnTo>
                  <a:lnTo>
                    <a:pt x="155242" y="28765"/>
                  </a:lnTo>
                  <a:lnTo>
                    <a:pt x="155648" y="22637"/>
                  </a:lnTo>
                  <a:lnTo>
                    <a:pt x="153587" y="19682"/>
                  </a:lnTo>
                  <a:lnTo>
                    <a:pt x="148896" y="14318"/>
                  </a:lnTo>
                  <a:lnTo>
                    <a:pt x="148615" y="22817"/>
                  </a:lnTo>
                  <a:lnTo>
                    <a:pt x="148605" y="47839"/>
                  </a:lnTo>
                  <a:lnTo>
                    <a:pt x="149399" y="52429"/>
                  </a:lnTo>
                  <a:lnTo>
                    <a:pt x="150721" y="57077"/>
                  </a:lnTo>
                  <a:lnTo>
                    <a:pt x="152397" y="61763"/>
                  </a:lnTo>
                  <a:lnTo>
                    <a:pt x="153514" y="67268"/>
                  </a:lnTo>
                  <a:lnTo>
                    <a:pt x="154259" y="73319"/>
                  </a:lnTo>
                  <a:lnTo>
                    <a:pt x="154755" y="79735"/>
                  </a:lnTo>
                  <a:lnTo>
                    <a:pt x="155086" y="85600"/>
                  </a:lnTo>
                  <a:lnTo>
                    <a:pt x="155454" y="96348"/>
                  </a:lnTo>
                  <a:lnTo>
                    <a:pt x="156346" y="102231"/>
                  </a:lnTo>
                  <a:lnTo>
                    <a:pt x="157734" y="108535"/>
                  </a:lnTo>
                  <a:lnTo>
                    <a:pt x="159453" y="115118"/>
                  </a:lnTo>
                  <a:lnTo>
                    <a:pt x="160600" y="122682"/>
                  </a:lnTo>
                  <a:lnTo>
                    <a:pt x="161364" y="130899"/>
                  </a:lnTo>
                  <a:lnTo>
                    <a:pt x="161873" y="139553"/>
                  </a:lnTo>
                  <a:lnTo>
                    <a:pt x="162439" y="155518"/>
                  </a:lnTo>
                  <a:lnTo>
                    <a:pt x="162802" y="185169"/>
                  </a:lnTo>
                  <a:lnTo>
                    <a:pt x="163626" y="192402"/>
                  </a:lnTo>
                  <a:lnTo>
                    <a:pt x="164969" y="199604"/>
                  </a:lnTo>
                  <a:lnTo>
                    <a:pt x="166658" y="206787"/>
                  </a:lnTo>
                  <a:lnTo>
                    <a:pt x="167783" y="213957"/>
                  </a:lnTo>
                  <a:lnTo>
                    <a:pt x="168534" y="221118"/>
                  </a:lnTo>
                  <a:lnTo>
                    <a:pt x="169035" y="228274"/>
                  </a:lnTo>
                  <a:lnTo>
                    <a:pt x="169368" y="234631"/>
                  </a:lnTo>
                  <a:lnTo>
                    <a:pt x="169739" y="245929"/>
                  </a:lnTo>
                  <a:lnTo>
                    <a:pt x="169948" y="261214"/>
                  </a:lnTo>
                  <a:lnTo>
                    <a:pt x="170771" y="265323"/>
                  </a:lnTo>
                  <a:lnTo>
                    <a:pt x="174927" y="274898"/>
                  </a:lnTo>
                  <a:lnTo>
                    <a:pt x="176512" y="282762"/>
                  </a:lnTo>
                  <a:lnTo>
                    <a:pt x="177121" y="291623"/>
                  </a:lnTo>
                  <a:lnTo>
                    <a:pt x="177179" y="292591"/>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SMARTPenAnnotation127"/>
            <p:cNvSpPr/>
            <p:nvPr/>
          </p:nvSpPr>
          <p:spPr>
            <a:xfrm>
              <a:off x="4557809" y="3757641"/>
              <a:ext cx="1221449" cy="535753"/>
            </a:xfrm>
            <a:custGeom>
              <a:avLst/>
              <a:gdLst/>
              <a:ahLst/>
              <a:cxnLst/>
              <a:rect l="0" t="0" r="0" b="0"/>
              <a:pathLst>
                <a:path w="1221449" h="535753">
                  <a:moveTo>
                    <a:pt x="42766" y="128559"/>
                  </a:moveTo>
                  <a:lnTo>
                    <a:pt x="42766" y="132351"/>
                  </a:lnTo>
                  <a:lnTo>
                    <a:pt x="43560" y="134262"/>
                  </a:lnTo>
                  <a:lnTo>
                    <a:pt x="47675" y="140743"/>
                  </a:lnTo>
                  <a:lnTo>
                    <a:pt x="48916" y="145351"/>
                  </a:lnTo>
                  <a:lnTo>
                    <a:pt x="49713" y="160480"/>
                  </a:lnTo>
                  <a:lnTo>
                    <a:pt x="49898" y="195025"/>
                  </a:lnTo>
                  <a:lnTo>
                    <a:pt x="49909" y="264328"/>
                  </a:lnTo>
                  <a:lnTo>
                    <a:pt x="47792" y="280711"/>
                  </a:lnTo>
                  <a:lnTo>
                    <a:pt x="46117" y="289525"/>
                  </a:lnTo>
                  <a:lnTo>
                    <a:pt x="42138" y="307784"/>
                  </a:lnTo>
                  <a:lnTo>
                    <a:pt x="39966" y="317099"/>
                  </a:lnTo>
                  <a:lnTo>
                    <a:pt x="35436" y="333798"/>
                  </a:lnTo>
                  <a:lnTo>
                    <a:pt x="30777" y="349951"/>
                  </a:lnTo>
                  <a:lnTo>
                    <a:pt x="26060" y="367713"/>
                  </a:lnTo>
                  <a:lnTo>
                    <a:pt x="24485" y="376895"/>
                  </a:lnTo>
                  <a:lnTo>
                    <a:pt x="23435" y="386191"/>
                  </a:lnTo>
                  <a:lnTo>
                    <a:pt x="22734" y="395564"/>
                  </a:lnTo>
                  <a:lnTo>
                    <a:pt x="21474" y="404987"/>
                  </a:lnTo>
                  <a:lnTo>
                    <a:pt x="19840" y="414444"/>
                  </a:lnTo>
                  <a:lnTo>
                    <a:pt x="17957" y="423924"/>
                  </a:lnTo>
                  <a:lnTo>
                    <a:pt x="15907" y="432625"/>
                  </a:lnTo>
                  <a:lnTo>
                    <a:pt x="11514" y="448643"/>
                  </a:lnTo>
                  <a:lnTo>
                    <a:pt x="9032" y="463700"/>
                  </a:lnTo>
                  <a:lnTo>
                    <a:pt x="7136" y="477535"/>
                  </a:lnTo>
                  <a:lnTo>
                    <a:pt x="2399" y="494249"/>
                  </a:lnTo>
                  <a:lnTo>
                    <a:pt x="642" y="508462"/>
                  </a:lnTo>
                  <a:lnTo>
                    <a:pt x="0" y="523388"/>
                  </a:lnTo>
                  <a:lnTo>
                    <a:pt x="761" y="525128"/>
                  </a:lnTo>
                  <a:lnTo>
                    <a:pt x="2063" y="526288"/>
                  </a:lnTo>
                  <a:lnTo>
                    <a:pt x="3724" y="527062"/>
                  </a:lnTo>
                  <a:lnTo>
                    <a:pt x="4832" y="528371"/>
                  </a:lnTo>
                  <a:lnTo>
                    <a:pt x="5570" y="530038"/>
                  </a:lnTo>
                  <a:lnTo>
                    <a:pt x="6755" y="534623"/>
                  </a:lnTo>
                  <a:lnTo>
                    <a:pt x="7646" y="535000"/>
                  </a:lnTo>
                  <a:lnTo>
                    <a:pt x="13172" y="535653"/>
                  </a:lnTo>
                  <a:lnTo>
                    <a:pt x="46750" y="535751"/>
                  </a:lnTo>
                  <a:lnTo>
                    <a:pt x="93920" y="535752"/>
                  </a:lnTo>
                  <a:lnTo>
                    <a:pt x="105453" y="533636"/>
                  </a:lnTo>
                  <a:lnTo>
                    <a:pt x="117458" y="530842"/>
                  </a:lnTo>
                  <a:lnTo>
                    <a:pt x="148918" y="529050"/>
                  </a:lnTo>
                  <a:lnTo>
                    <a:pt x="182091" y="528696"/>
                  </a:lnTo>
                  <a:lnTo>
                    <a:pt x="292130" y="528609"/>
                  </a:lnTo>
                  <a:lnTo>
                    <a:pt x="322850" y="524816"/>
                  </a:lnTo>
                  <a:lnTo>
                    <a:pt x="352061" y="522458"/>
                  </a:lnTo>
                  <a:lnTo>
                    <a:pt x="384616" y="521759"/>
                  </a:lnTo>
                  <a:lnTo>
                    <a:pt x="920379" y="521465"/>
                  </a:lnTo>
                  <a:lnTo>
                    <a:pt x="965345" y="515810"/>
                  </a:lnTo>
                  <a:lnTo>
                    <a:pt x="998821" y="514615"/>
                  </a:lnTo>
                  <a:lnTo>
                    <a:pt x="1091149" y="514322"/>
                  </a:lnTo>
                  <a:lnTo>
                    <a:pt x="1100322" y="512204"/>
                  </a:lnTo>
                  <a:lnTo>
                    <a:pt x="1112295" y="508667"/>
                  </a:lnTo>
                  <a:lnTo>
                    <a:pt x="1115354" y="508171"/>
                  </a:lnTo>
                  <a:lnTo>
                    <a:pt x="1120869" y="505502"/>
                  </a:lnTo>
                  <a:lnTo>
                    <a:pt x="1133299" y="495050"/>
                  </a:lnTo>
                  <a:lnTo>
                    <a:pt x="1138106" y="490410"/>
                  </a:lnTo>
                  <a:lnTo>
                    <a:pt x="1147659" y="475261"/>
                  </a:lnTo>
                  <a:lnTo>
                    <a:pt x="1152425" y="466269"/>
                  </a:lnTo>
                  <a:lnTo>
                    <a:pt x="1155073" y="456981"/>
                  </a:lnTo>
                  <a:lnTo>
                    <a:pt x="1156563" y="440711"/>
                  </a:lnTo>
                  <a:lnTo>
                    <a:pt x="1156911" y="427630"/>
                  </a:lnTo>
                  <a:lnTo>
                    <a:pt x="1157066" y="413879"/>
                  </a:lnTo>
                  <a:lnTo>
                    <a:pt x="1159252" y="399830"/>
                  </a:lnTo>
                  <a:lnTo>
                    <a:pt x="1162075" y="384855"/>
                  </a:lnTo>
                  <a:lnTo>
                    <a:pt x="1162829" y="376417"/>
                  </a:lnTo>
                  <a:lnTo>
                    <a:pt x="1163330" y="367616"/>
                  </a:lnTo>
                  <a:lnTo>
                    <a:pt x="1163888" y="349371"/>
                  </a:lnTo>
                  <a:lnTo>
                    <a:pt x="1164037" y="340060"/>
                  </a:lnTo>
                  <a:lnTo>
                    <a:pt x="1164930" y="330679"/>
                  </a:lnTo>
                  <a:lnTo>
                    <a:pt x="1166319" y="321249"/>
                  </a:lnTo>
                  <a:lnTo>
                    <a:pt x="1168039" y="311788"/>
                  </a:lnTo>
                  <a:lnTo>
                    <a:pt x="1169185" y="303099"/>
                  </a:lnTo>
                  <a:lnTo>
                    <a:pt x="1170459" y="287095"/>
                  </a:lnTo>
                  <a:lnTo>
                    <a:pt x="1171592" y="277905"/>
                  </a:lnTo>
                  <a:lnTo>
                    <a:pt x="1173142" y="267810"/>
                  </a:lnTo>
                  <a:lnTo>
                    <a:pt x="1174968" y="257112"/>
                  </a:lnTo>
                  <a:lnTo>
                    <a:pt x="1176980" y="246805"/>
                  </a:lnTo>
                  <a:lnTo>
                    <a:pt x="1181332" y="226885"/>
                  </a:lnTo>
                  <a:lnTo>
                    <a:pt x="1188244" y="197821"/>
                  </a:lnTo>
                  <a:lnTo>
                    <a:pt x="1189799" y="189021"/>
                  </a:lnTo>
                  <a:lnTo>
                    <a:pt x="1191527" y="172893"/>
                  </a:lnTo>
                  <a:lnTo>
                    <a:pt x="1192781" y="164465"/>
                  </a:lnTo>
                  <a:lnTo>
                    <a:pt x="1194412" y="155671"/>
                  </a:lnTo>
                  <a:lnTo>
                    <a:pt x="1196292" y="146634"/>
                  </a:lnTo>
                  <a:lnTo>
                    <a:pt x="1200498" y="130242"/>
                  </a:lnTo>
                  <a:lnTo>
                    <a:pt x="1205014" y="115019"/>
                  </a:lnTo>
                  <a:lnTo>
                    <a:pt x="1214380" y="85844"/>
                  </a:lnTo>
                  <a:lnTo>
                    <a:pt x="1218327" y="72268"/>
                  </a:lnTo>
                  <a:lnTo>
                    <a:pt x="1220549" y="56494"/>
                  </a:lnTo>
                  <a:lnTo>
                    <a:pt x="1221299" y="41534"/>
                  </a:lnTo>
                  <a:lnTo>
                    <a:pt x="1221448" y="27319"/>
                  </a:lnTo>
                  <a:lnTo>
                    <a:pt x="1220666" y="24553"/>
                  </a:lnTo>
                  <a:lnTo>
                    <a:pt x="1217681" y="19363"/>
                  </a:lnTo>
                  <a:lnTo>
                    <a:pt x="1211538" y="11978"/>
                  </a:lnTo>
                  <a:lnTo>
                    <a:pt x="1209297" y="10358"/>
                  </a:lnTo>
                  <a:lnTo>
                    <a:pt x="1202351" y="7282"/>
                  </a:lnTo>
                  <a:lnTo>
                    <a:pt x="1197635" y="3749"/>
                  </a:lnTo>
                  <a:lnTo>
                    <a:pt x="1194472" y="2490"/>
                  </a:lnTo>
                  <a:lnTo>
                    <a:pt x="1180107" y="469"/>
                  </a:lnTo>
                  <a:lnTo>
                    <a:pt x="1148304" y="0"/>
                  </a:lnTo>
                  <a:lnTo>
                    <a:pt x="1114099" y="5629"/>
                  </a:lnTo>
                  <a:lnTo>
                    <a:pt x="1078579" y="6919"/>
                  </a:lnTo>
                  <a:lnTo>
                    <a:pt x="1056375" y="7850"/>
                  </a:lnTo>
                  <a:lnTo>
                    <a:pt x="1020831" y="12758"/>
                  </a:lnTo>
                  <a:lnTo>
                    <a:pt x="987028" y="13962"/>
                  </a:lnTo>
                  <a:lnTo>
                    <a:pt x="950923" y="19110"/>
                  </a:lnTo>
                  <a:lnTo>
                    <a:pt x="918715" y="20723"/>
                  </a:lnTo>
                  <a:lnTo>
                    <a:pt x="888711" y="21201"/>
                  </a:lnTo>
                  <a:lnTo>
                    <a:pt x="858919" y="22136"/>
                  </a:lnTo>
                  <a:lnTo>
                    <a:pt x="826103" y="26294"/>
                  </a:lnTo>
                  <a:lnTo>
                    <a:pt x="795918" y="27879"/>
                  </a:lnTo>
                  <a:lnTo>
                    <a:pt x="766073" y="28348"/>
                  </a:lnTo>
                  <a:lnTo>
                    <a:pt x="733240" y="29281"/>
                  </a:lnTo>
                  <a:lnTo>
                    <a:pt x="702258" y="33438"/>
                  </a:lnTo>
                  <a:lnTo>
                    <a:pt x="668295" y="35023"/>
                  </a:lnTo>
                  <a:lnTo>
                    <a:pt x="621263" y="35558"/>
                  </a:lnTo>
                  <a:lnTo>
                    <a:pt x="587764" y="37768"/>
                  </a:lnTo>
                  <a:lnTo>
                    <a:pt x="557730" y="41333"/>
                  </a:lnTo>
                  <a:lnTo>
                    <a:pt x="526606" y="42389"/>
                  </a:lnTo>
                  <a:lnTo>
                    <a:pt x="451235" y="42807"/>
                  </a:lnTo>
                  <a:lnTo>
                    <a:pt x="420086" y="46618"/>
                  </a:lnTo>
                  <a:lnTo>
                    <a:pt x="390749" y="48982"/>
                  </a:lnTo>
                  <a:lnTo>
                    <a:pt x="358156" y="49683"/>
                  </a:lnTo>
                  <a:lnTo>
                    <a:pt x="114212" y="49977"/>
                  </a:lnTo>
                  <a:lnTo>
                    <a:pt x="102036" y="52094"/>
                  </a:lnTo>
                  <a:lnTo>
                    <a:pt x="91333" y="54887"/>
                  </a:lnTo>
                  <a:lnTo>
                    <a:pt x="62692" y="57719"/>
                  </a:lnTo>
                  <a:lnTo>
                    <a:pt x="50553" y="62737"/>
                  </a:lnTo>
                  <a:lnTo>
                    <a:pt x="40511" y="63963"/>
                  </a:lnTo>
                  <a:lnTo>
                    <a:pt x="33278" y="64175"/>
                  </a:lnTo>
                  <a:lnTo>
                    <a:pt x="30884" y="64999"/>
                  </a:lnTo>
                  <a:lnTo>
                    <a:pt x="21334" y="71409"/>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SMARTPenAnnotation128"/>
            <p:cNvSpPr/>
            <p:nvPr/>
          </p:nvSpPr>
          <p:spPr>
            <a:xfrm>
              <a:off x="4450587" y="4564890"/>
              <a:ext cx="250001" cy="364286"/>
            </a:xfrm>
            <a:custGeom>
              <a:avLst/>
              <a:gdLst/>
              <a:ahLst/>
              <a:cxnLst/>
              <a:rect l="0" t="0" r="0" b="0"/>
              <a:pathLst>
                <a:path w="250001" h="364286">
                  <a:moveTo>
                    <a:pt x="192850" y="35685"/>
                  </a:moveTo>
                  <a:lnTo>
                    <a:pt x="186000" y="28835"/>
                  </a:lnTo>
                  <a:lnTo>
                    <a:pt x="182001" y="28628"/>
                  </a:lnTo>
                  <a:lnTo>
                    <a:pt x="180855" y="27805"/>
                  </a:lnTo>
                  <a:lnTo>
                    <a:pt x="180091" y="26463"/>
                  </a:lnTo>
                  <a:lnTo>
                    <a:pt x="179581" y="24774"/>
                  </a:lnTo>
                  <a:lnTo>
                    <a:pt x="178448" y="23649"/>
                  </a:lnTo>
                  <a:lnTo>
                    <a:pt x="176899" y="22898"/>
                  </a:lnTo>
                  <a:lnTo>
                    <a:pt x="175072" y="22398"/>
                  </a:lnTo>
                  <a:lnTo>
                    <a:pt x="170926" y="19725"/>
                  </a:lnTo>
                  <a:lnTo>
                    <a:pt x="168709" y="17901"/>
                  </a:lnTo>
                  <a:lnTo>
                    <a:pt x="166437" y="16685"/>
                  </a:lnTo>
                  <a:lnTo>
                    <a:pt x="159447" y="14180"/>
                  </a:lnTo>
                  <a:lnTo>
                    <a:pt x="154721" y="10781"/>
                  </a:lnTo>
                  <a:lnTo>
                    <a:pt x="147858" y="6625"/>
                  </a:lnTo>
                  <a:lnTo>
                    <a:pt x="140310" y="2925"/>
                  </a:lnTo>
                  <a:lnTo>
                    <a:pt x="134309" y="1281"/>
                  </a:lnTo>
                  <a:lnTo>
                    <a:pt x="128997" y="551"/>
                  </a:lnTo>
                  <a:lnTo>
                    <a:pt x="123196" y="225"/>
                  </a:lnTo>
                  <a:lnTo>
                    <a:pt x="111798" y="43"/>
                  </a:lnTo>
                  <a:lnTo>
                    <a:pt x="105762" y="0"/>
                  </a:lnTo>
                  <a:lnTo>
                    <a:pt x="98317" y="2098"/>
                  </a:lnTo>
                  <a:lnTo>
                    <a:pt x="94110" y="3768"/>
                  </a:lnTo>
                  <a:lnTo>
                    <a:pt x="89717" y="4883"/>
                  </a:lnTo>
                  <a:lnTo>
                    <a:pt x="85201" y="5624"/>
                  </a:lnTo>
                  <a:lnTo>
                    <a:pt x="80603" y="6120"/>
                  </a:lnTo>
                  <a:lnTo>
                    <a:pt x="75949" y="7243"/>
                  </a:lnTo>
                  <a:lnTo>
                    <a:pt x="71260" y="8787"/>
                  </a:lnTo>
                  <a:lnTo>
                    <a:pt x="66546" y="10609"/>
                  </a:lnTo>
                  <a:lnTo>
                    <a:pt x="59192" y="14750"/>
                  </a:lnTo>
                  <a:lnTo>
                    <a:pt x="52484" y="20030"/>
                  </a:lnTo>
                  <a:lnTo>
                    <a:pt x="48473" y="23661"/>
                  </a:lnTo>
                  <a:lnTo>
                    <a:pt x="44211" y="27669"/>
                  </a:lnTo>
                  <a:lnTo>
                    <a:pt x="37359" y="36355"/>
                  </a:lnTo>
                  <a:lnTo>
                    <a:pt x="31668" y="45508"/>
                  </a:lnTo>
                  <a:lnTo>
                    <a:pt x="26493" y="54867"/>
                  </a:lnTo>
                  <a:lnTo>
                    <a:pt x="19430" y="64318"/>
                  </a:lnTo>
                  <a:lnTo>
                    <a:pt x="15324" y="69062"/>
                  </a:lnTo>
                  <a:lnTo>
                    <a:pt x="12587" y="73810"/>
                  </a:lnTo>
                  <a:lnTo>
                    <a:pt x="9546" y="83321"/>
                  </a:lnTo>
                  <a:lnTo>
                    <a:pt x="6077" y="92840"/>
                  </a:lnTo>
                  <a:lnTo>
                    <a:pt x="2684" y="102362"/>
                  </a:lnTo>
                  <a:lnTo>
                    <a:pt x="1175" y="111886"/>
                  </a:lnTo>
                  <a:lnTo>
                    <a:pt x="326" y="122380"/>
                  </a:lnTo>
                  <a:lnTo>
                    <a:pt x="39" y="133037"/>
                  </a:lnTo>
                  <a:lnTo>
                    <a:pt x="0" y="137955"/>
                  </a:lnTo>
                  <a:lnTo>
                    <a:pt x="784" y="140377"/>
                  </a:lnTo>
                  <a:lnTo>
                    <a:pt x="3770" y="145185"/>
                  </a:lnTo>
                  <a:lnTo>
                    <a:pt x="5678" y="146785"/>
                  </a:lnTo>
                  <a:lnTo>
                    <a:pt x="7744" y="147851"/>
                  </a:lnTo>
                  <a:lnTo>
                    <a:pt x="12970" y="149563"/>
                  </a:lnTo>
                  <a:lnTo>
                    <a:pt x="17918" y="149797"/>
                  </a:lnTo>
                  <a:lnTo>
                    <a:pt x="32848" y="149960"/>
                  </a:lnTo>
                  <a:lnTo>
                    <a:pt x="37865" y="149974"/>
                  </a:lnTo>
                  <a:lnTo>
                    <a:pt x="44857" y="147863"/>
                  </a:lnTo>
                  <a:lnTo>
                    <a:pt x="48945" y="146189"/>
                  </a:lnTo>
                  <a:lnTo>
                    <a:pt x="53257" y="144279"/>
                  </a:lnTo>
                  <a:lnTo>
                    <a:pt x="62282" y="140041"/>
                  </a:lnTo>
                  <a:lnTo>
                    <a:pt x="66117" y="137005"/>
                  </a:lnTo>
                  <a:lnTo>
                    <a:pt x="72495" y="129399"/>
                  </a:lnTo>
                  <a:lnTo>
                    <a:pt x="80092" y="120727"/>
                  </a:lnTo>
                  <a:lnTo>
                    <a:pt x="91178" y="109037"/>
                  </a:lnTo>
                  <a:lnTo>
                    <a:pt x="105827" y="94182"/>
                  </a:lnTo>
                  <a:lnTo>
                    <a:pt x="112634" y="85231"/>
                  </a:lnTo>
                  <a:lnTo>
                    <a:pt x="118305" y="75962"/>
                  </a:lnTo>
                  <a:lnTo>
                    <a:pt x="123471" y="66550"/>
                  </a:lnTo>
                  <a:lnTo>
                    <a:pt x="130842" y="56119"/>
                  </a:lnTo>
                  <a:lnTo>
                    <a:pt x="137774" y="50587"/>
                  </a:lnTo>
                  <a:lnTo>
                    <a:pt x="141845" y="48001"/>
                  </a:lnTo>
                  <a:lnTo>
                    <a:pt x="144560" y="45483"/>
                  </a:lnTo>
                  <a:lnTo>
                    <a:pt x="146369" y="43010"/>
                  </a:lnTo>
                  <a:lnTo>
                    <a:pt x="147575" y="40568"/>
                  </a:lnTo>
                  <a:lnTo>
                    <a:pt x="149173" y="38941"/>
                  </a:lnTo>
                  <a:lnTo>
                    <a:pt x="151032" y="37855"/>
                  </a:lnTo>
                  <a:lnTo>
                    <a:pt x="156774" y="35812"/>
                  </a:lnTo>
                  <a:lnTo>
                    <a:pt x="157084" y="43472"/>
                  </a:lnTo>
                  <a:lnTo>
                    <a:pt x="157131" y="100524"/>
                  </a:lnTo>
                  <a:lnTo>
                    <a:pt x="156337" y="107486"/>
                  </a:lnTo>
                  <a:lnTo>
                    <a:pt x="155014" y="114508"/>
                  </a:lnTo>
                  <a:lnTo>
                    <a:pt x="153339" y="121571"/>
                  </a:lnTo>
                  <a:lnTo>
                    <a:pt x="152221" y="129455"/>
                  </a:lnTo>
                  <a:lnTo>
                    <a:pt x="151477" y="137886"/>
                  </a:lnTo>
                  <a:lnTo>
                    <a:pt x="150980" y="146681"/>
                  </a:lnTo>
                  <a:lnTo>
                    <a:pt x="149856" y="154926"/>
                  </a:lnTo>
                  <a:lnTo>
                    <a:pt x="148312" y="162804"/>
                  </a:lnTo>
                  <a:lnTo>
                    <a:pt x="146489" y="170437"/>
                  </a:lnTo>
                  <a:lnTo>
                    <a:pt x="145274" y="178701"/>
                  </a:lnTo>
                  <a:lnTo>
                    <a:pt x="144464" y="187385"/>
                  </a:lnTo>
                  <a:lnTo>
                    <a:pt x="143924" y="196349"/>
                  </a:lnTo>
                  <a:lnTo>
                    <a:pt x="143324" y="214777"/>
                  </a:lnTo>
                  <a:lnTo>
                    <a:pt x="142907" y="256266"/>
                  </a:lnTo>
                  <a:lnTo>
                    <a:pt x="142872" y="271039"/>
                  </a:lnTo>
                  <a:lnTo>
                    <a:pt x="143656" y="278313"/>
                  </a:lnTo>
                  <a:lnTo>
                    <a:pt x="144973" y="285543"/>
                  </a:lnTo>
                  <a:lnTo>
                    <a:pt x="146645" y="292744"/>
                  </a:lnTo>
                  <a:lnTo>
                    <a:pt x="147759" y="299132"/>
                  </a:lnTo>
                  <a:lnTo>
                    <a:pt x="148997" y="310464"/>
                  </a:lnTo>
                  <a:lnTo>
                    <a:pt x="149548" y="320792"/>
                  </a:lnTo>
                  <a:lnTo>
                    <a:pt x="149694" y="325769"/>
                  </a:lnTo>
                  <a:lnTo>
                    <a:pt x="151973" y="335532"/>
                  </a:lnTo>
                  <a:lnTo>
                    <a:pt x="154839" y="344369"/>
                  </a:lnTo>
                  <a:lnTo>
                    <a:pt x="156112" y="350942"/>
                  </a:lnTo>
                  <a:lnTo>
                    <a:pt x="158795" y="356509"/>
                  </a:lnTo>
                  <a:lnTo>
                    <a:pt x="163193" y="362759"/>
                  </a:lnTo>
                  <a:lnTo>
                    <a:pt x="164347" y="363271"/>
                  </a:lnTo>
                  <a:lnTo>
                    <a:pt x="169765" y="363993"/>
                  </a:lnTo>
                  <a:lnTo>
                    <a:pt x="176397" y="364207"/>
                  </a:lnTo>
                  <a:lnTo>
                    <a:pt x="188116" y="364285"/>
                  </a:lnTo>
                  <a:lnTo>
                    <a:pt x="189694" y="363495"/>
                  </a:lnTo>
                  <a:lnTo>
                    <a:pt x="190746" y="362175"/>
                  </a:lnTo>
                  <a:lnTo>
                    <a:pt x="191447" y="360501"/>
                  </a:lnTo>
                  <a:lnTo>
                    <a:pt x="197482" y="352112"/>
                  </a:lnTo>
                  <a:lnTo>
                    <a:pt x="200043" y="345164"/>
                  </a:lnTo>
                  <a:lnTo>
                    <a:pt x="203455" y="340448"/>
                  </a:lnTo>
                  <a:lnTo>
                    <a:pt x="204683" y="337285"/>
                  </a:lnTo>
                  <a:lnTo>
                    <a:pt x="206046" y="329537"/>
                  </a:lnTo>
                  <a:lnTo>
                    <a:pt x="208770" y="320803"/>
                  </a:lnTo>
                  <a:lnTo>
                    <a:pt x="211832" y="311629"/>
                  </a:lnTo>
                  <a:lnTo>
                    <a:pt x="213193" y="302260"/>
                  </a:lnTo>
                  <a:lnTo>
                    <a:pt x="213555" y="296745"/>
                  </a:lnTo>
                  <a:lnTo>
                    <a:pt x="213797" y="290687"/>
                  </a:lnTo>
                  <a:lnTo>
                    <a:pt x="213959" y="284268"/>
                  </a:lnTo>
                  <a:lnTo>
                    <a:pt x="216255" y="272901"/>
                  </a:lnTo>
                  <a:lnTo>
                    <a:pt x="219127" y="261764"/>
                  </a:lnTo>
                  <a:lnTo>
                    <a:pt x="219893" y="255461"/>
                  </a:lnTo>
                  <a:lnTo>
                    <a:pt x="220404" y="248877"/>
                  </a:lnTo>
                  <a:lnTo>
                    <a:pt x="220744" y="242901"/>
                  </a:lnTo>
                  <a:lnTo>
                    <a:pt x="221122" y="232026"/>
                  </a:lnTo>
                  <a:lnTo>
                    <a:pt x="221335" y="216979"/>
                  </a:lnTo>
                  <a:lnTo>
                    <a:pt x="219269" y="207277"/>
                  </a:lnTo>
                  <a:lnTo>
                    <a:pt x="215704" y="197673"/>
                  </a:lnTo>
                  <a:lnTo>
                    <a:pt x="211474" y="188113"/>
                  </a:lnTo>
                  <a:lnTo>
                    <a:pt x="204630" y="177598"/>
                  </a:lnTo>
                  <a:lnTo>
                    <a:pt x="199938" y="169930"/>
                  </a:lnTo>
                  <a:lnTo>
                    <a:pt x="197575" y="165663"/>
                  </a:lnTo>
                  <a:lnTo>
                    <a:pt x="190716" y="158805"/>
                  </a:lnTo>
                  <a:lnTo>
                    <a:pt x="183171" y="153111"/>
                  </a:lnTo>
                  <a:lnTo>
                    <a:pt x="177171" y="147934"/>
                  </a:lnTo>
                  <a:lnTo>
                    <a:pt x="169742" y="142988"/>
                  </a:lnTo>
                  <a:lnTo>
                    <a:pt x="161942" y="138937"/>
                  </a:lnTo>
                  <a:lnTo>
                    <a:pt x="155830" y="137137"/>
                  </a:lnTo>
                  <a:lnTo>
                    <a:pt x="150468" y="136337"/>
                  </a:lnTo>
                  <a:lnTo>
                    <a:pt x="144644" y="135982"/>
                  </a:lnTo>
                  <a:lnTo>
                    <a:pt x="136765" y="135823"/>
                  </a:lnTo>
                  <a:lnTo>
                    <a:pt x="132441" y="136575"/>
                  </a:lnTo>
                  <a:lnTo>
                    <a:pt x="127971" y="137870"/>
                  </a:lnTo>
                  <a:lnTo>
                    <a:pt x="123404" y="139527"/>
                  </a:lnTo>
                  <a:lnTo>
                    <a:pt x="116212" y="141368"/>
                  </a:lnTo>
                  <a:lnTo>
                    <a:pt x="110370" y="142186"/>
                  </a:lnTo>
                  <a:lnTo>
                    <a:pt x="105127" y="142550"/>
                  </a:lnTo>
                  <a:lnTo>
                    <a:pt x="102618" y="143441"/>
                  </a:lnTo>
                  <a:lnTo>
                    <a:pt x="95005" y="148457"/>
                  </a:lnTo>
                  <a:lnTo>
                    <a:pt x="94282" y="148966"/>
                  </a:lnTo>
                  <a:lnTo>
                    <a:pt x="94595" y="149305"/>
                  </a:lnTo>
                  <a:lnTo>
                    <a:pt x="99115" y="149895"/>
                  </a:lnTo>
                  <a:lnTo>
                    <a:pt x="105513" y="149967"/>
                  </a:lnTo>
                  <a:lnTo>
                    <a:pt x="127616" y="149984"/>
                  </a:lnTo>
                  <a:lnTo>
                    <a:pt x="131898" y="149190"/>
                  </a:lnTo>
                  <a:lnTo>
                    <a:pt x="136341" y="147868"/>
                  </a:lnTo>
                  <a:lnTo>
                    <a:pt x="140890" y="146192"/>
                  </a:lnTo>
                  <a:lnTo>
                    <a:pt x="145509" y="145075"/>
                  </a:lnTo>
                  <a:lnTo>
                    <a:pt x="150177" y="144330"/>
                  </a:lnTo>
                  <a:lnTo>
                    <a:pt x="154877" y="143834"/>
                  </a:lnTo>
                  <a:lnTo>
                    <a:pt x="160390" y="142709"/>
                  </a:lnTo>
                  <a:lnTo>
                    <a:pt x="166448" y="141166"/>
                  </a:lnTo>
                  <a:lnTo>
                    <a:pt x="172867" y="139343"/>
                  </a:lnTo>
                  <a:lnTo>
                    <a:pt x="178735" y="137334"/>
                  </a:lnTo>
                  <a:lnTo>
                    <a:pt x="184233" y="135201"/>
                  </a:lnTo>
                  <a:lnTo>
                    <a:pt x="189487" y="132985"/>
                  </a:lnTo>
                  <a:lnTo>
                    <a:pt x="195371" y="129920"/>
                  </a:lnTo>
                  <a:lnTo>
                    <a:pt x="201674" y="126289"/>
                  </a:lnTo>
                  <a:lnTo>
                    <a:pt x="208258" y="122282"/>
                  </a:lnTo>
                  <a:lnTo>
                    <a:pt x="214234" y="118816"/>
                  </a:lnTo>
                  <a:lnTo>
                    <a:pt x="225108" y="112849"/>
                  </a:lnTo>
                  <a:lnTo>
                    <a:pt x="250000" y="99978"/>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SMARTPenAnnotation129"/>
            <p:cNvSpPr/>
            <p:nvPr/>
          </p:nvSpPr>
          <p:spPr>
            <a:xfrm>
              <a:off x="4829175" y="4557712"/>
              <a:ext cx="150019" cy="42864"/>
            </a:xfrm>
            <a:custGeom>
              <a:avLst/>
              <a:gdLst/>
              <a:ahLst/>
              <a:cxnLst/>
              <a:rect l="0" t="0" r="0" b="0"/>
              <a:pathLst>
                <a:path w="150019" h="42864">
                  <a:moveTo>
                    <a:pt x="0" y="42863"/>
                  </a:moveTo>
                  <a:lnTo>
                    <a:pt x="6150" y="36712"/>
                  </a:lnTo>
                  <a:lnTo>
                    <a:pt x="8819" y="36160"/>
                  </a:lnTo>
                  <a:lnTo>
                    <a:pt x="13444" y="35915"/>
                  </a:lnTo>
                  <a:lnTo>
                    <a:pt x="20792" y="35806"/>
                  </a:lnTo>
                  <a:lnTo>
                    <a:pt x="24179" y="34983"/>
                  </a:lnTo>
                  <a:lnTo>
                    <a:pt x="27232" y="33641"/>
                  </a:lnTo>
                  <a:lnTo>
                    <a:pt x="30061" y="31952"/>
                  </a:lnTo>
                  <a:lnTo>
                    <a:pt x="33534" y="30827"/>
                  </a:lnTo>
                  <a:lnTo>
                    <a:pt x="37437" y="30076"/>
                  </a:lnTo>
                  <a:lnTo>
                    <a:pt x="41627" y="29576"/>
                  </a:lnTo>
                  <a:lnTo>
                    <a:pt x="45213" y="29242"/>
                  </a:lnTo>
                  <a:lnTo>
                    <a:pt x="48398" y="29020"/>
                  </a:lnTo>
                  <a:lnTo>
                    <a:pt x="51316" y="28871"/>
                  </a:lnTo>
                  <a:lnTo>
                    <a:pt x="54848" y="27979"/>
                  </a:lnTo>
                  <a:lnTo>
                    <a:pt x="58790" y="26590"/>
                  </a:lnTo>
                  <a:lnTo>
                    <a:pt x="63006" y="24871"/>
                  </a:lnTo>
                  <a:lnTo>
                    <a:pt x="66610" y="23724"/>
                  </a:lnTo>
                  <a:lnTo>
                    <a:pt x="69807" y="22960"/>
                  </a:lnTo>
                  <a:lnTo>
                    <a:pt x="72731" y="22450"/>
                  </a:lnTo>
                  <a:lnTo>
                    <a:pt x="75475" y="22111"/>
                  </a:lnTo>
                  <a:lnTo>
                    <a:pt x="78098" y="21884"/>
                  </a:lnTo>
                  <a:lnTo>
                    <a:pt x="80640" y="21734"/>
                  </a:lnTo>
                  <a:lnTo>
                    <a:pt x="83922" y="20839"/>
                  </a:lnTo>
                  <a:lnTo>
                    <a:pt x="87698" y="19449"/>
                  </a:lnTo>
                  <a:lnTo>
                    <a:pt x="91802" y="17728"/>
                  </a:lnTo>
                  <a:lnTo>
                    <a:pt x="95333" y="16582"/>
                  </a:lnTo>
                  <a:lnTo>
                    <a:pt x="98480" y="15817"/>
                  </a:lnTo>
                  <a:lnTo>
                    <a:pt x="101372" y="15307"/>
                  </a:lnTo>
                  <a:lnTo>
                    <a:pt x="104888" y="14174"/>
                  </a:lnTo>
                  <a:lnTo>
                    <a:pt x="108819" y="12624"/>
                  </a:lnTo>
                  <a:lnTo>
                    <a:pt x="113027" y="10797"/>
                  </a:lnTo>
                  <a:lnTo>
                    <a:pt x="116626" y="9579"/>
                  </a:lnTo>
                  <a:lnTo>
                    <a:pt x="119819" y="8768"/>
                  </a:lnTo>
                  <a:lnTo>
                    <a:pt x="122742" y="8226"/>
                  </a:lnTo>
                  <a:lnTo>
                    <a:pt x="125484" y="7865"/>
                  </a:lnTo>
                  <a:lnTo>
                    <a:pt x="128106" y="7625"/>
                  </a:lnTo>
                  <a:lnTo>
                    <a:pt x="130648" y="7465"/>
                  </a:lnTo>
                  <a:lnTo>
                    <a:pt x="133136" y="6564"/>
                  </a:lnTo>
                  <a:lnTo>
                    <a:pt x="135588" y="5170"/>
                  </a:lnTo>
                  <a:lnTo>
                    <a:pt x="138017" y="3447"/>
                  </a:lnTo>
                  <a:lnTo>
                    <a:pt x="140430" y="2298"/>
                  </a:lnTo>
                  <a:lnTo>
                    <a:pt x="142832" y="1532"/>
                  </a:lnTo>
                  <a:lnTo>
                    <a:pt x="150018"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6" name="SMARTPenAnnotation130"/>
            <p:cNvSpPr/>
            <p:nvPr/>
          </p:nvSpPr>
          <p:spPr>
            <a:xfrm>
              <a:off x="4857783" y="4600575"/>
              <a:ext cx="171418" cy="49014"/>
            </a:xfrm>
            <a:custGeom>
              <a:avLst/>
              <a:gdLst/>
              <a:ahLst/>
              <a:cxnLst/>
              <a:rect l="0" t="0" r="0" b="0"/>
              <a:pathLst>
                <a:path w="171418" h="49014">
                  <a:moveTo>
                    <a:pt x="14254" y="42862"/>
                  </a:moveTo>
                  <a:lnTo>
                    <a:pt x="79" y="42862"/>
                  </a:lnTo>
                  <a:lnTo>
                    <a:pt x="42" y="43656"/>
                  </a:lnTo>
                  <a:lnTo>
                    <a:pt x="0" y="46654"/>
                  </a:lnTo>
                  <a:lnTo>
                    <a:pt x="783" y="47772"/>
                  </a:lnTo>
                  <a:lnTo>
                    <a:pt x="2098" y="48516"/>
                  </a:lnTo>
                  <a:lnTo>
                    <a:pt x="3769" y="49013"/>
                  </a:lnTo>
                  <a:lnTo>
                    <a:pt x="4882" y="48550"/>
                  </a:lnTo>
                  <a:lnTo>
                    <a:pt x="5625" y="47448"/>
                  </a:lnTo>
                  <a:lnTo>
                    <a:pt x="6120" y="45919"/>
                  </a:lnTo>
                  <a:lnTo>
                    <a:pt x="7244" y="44900"/>
                  </a:lnTo>
                  <a:lnTo>
                    <a:pt x="8787" y="44221"/>
                  </a:lnTo>
                  <a:lnTo>
                    <a:pt x="12618" y="43466"/>
                  </a:lnTo>
                  <a:lnTo>
                    <a:pt x="16967" y="43131"/>
                  </a:lnTo>
                  <a:lnTo>
                    <a:pt x="21545" y="42981"/>
                  </a:lnTo>
                  <a:lnTo>
                    <a:pt x="23877" y="42942"/>
                  </a:lnTo>
                  <a:lnTo>
                    <a:pt x="27019" y="42121"/>
                  </a:lnTo>
                  <a:lnTo>
                    <a:pt x="30702" y="40781"/>
                  </a:lnTo>
                  <a:lnTo>
                    <a:pt x="34744" y="39094"/>
                  </a:lnTo>
                  <a:lnTo>
                    <a:pt x="38233" y="37968"/>
                  </a:lnTo>
                  <a:lnTo>
                    <a:pt x="41353" y="37218"/>
                  </a:lnTo>
                  <a:lnTo>
                    <a:pt x="44226" y="36718"/>
                  </a:lnTo>
                  <a:lnTo>
                    <a:pt x="47729" y="35592"/>
                  </a:lnTo>
                  <a:lnTo>
                    <a:pt x="51652" y="34046"/>
                  </a:lnTo>
                  <a:lnTo>
                    <a:pt x="55855" y="32222"/>
                  </a:lnTo>
                  <a:lnTo>
                    <a:pt x="60244" y="31006"/>
                  </a:lnTo>
                  <a:lnTo>
                    <a:pt x="64758" y="30196"/>
                  </a:lnTo>
                  <a:lnTo>
                    <a:pt x="69355" y="29655"/>
                  </a:lnTo>
                  <a:lnTo>
                    <a:pt x="74007" y="28501"/>
                  </a:lnTo>
                  <a:lnTo>
                    <a:pt x="78695" y="26938"/>
                  </a:lnTo>
                  <a:lnTo>
                    <a:pt x="83409" y="25103"/>
                  </a:lnTo>
                  <a:lnTo>
                    <a:pt x="88139" y="23879"/>
                  </a:lnTo>
                  <a:lnTo>
                    <a:pt x="92879" y="23063"/>
                  </a:lnTo>
                  <a:lnTo>
                    <a:pt x="97627" y="22519"/>
                  </a:lnTo>
                  <a:lnTo>
                    <a:pt x="102380" y="21362"/>
                  </a:lnTo>
                  <a:lnTo>
                    <a:pt x="107136" y="19798"/>
                  </a:lnTo>
                  <a:lnTo>
                    <a:pt x="111894" y="17961"/>
                  </a:lnTo>
                  <a:lnTo>
                    <a:pt x="116654" y="15943"/>
                  </a:lnTo>
                  <a:lnTo>
                    <a:pt x="126175" y="11583"/>
                  </a:lnTo>
                  <a:lnTo>
                    <a:pt x="130937" y="10103"/>
                  </a:lnTo>
                  <a:lnTo>
                    <a:pt x="135699" y="9117"/>
                  </a:lnTo>
                  <a:lnTo>
                    <a:pt x="140461" y="8459"/>
                  </a:lnTo>
                  <a:lnTo>
                    <a:pt x="145224" y="7227"/>
                  </a:lnTo>
                  <a:lnTo>
                    <a:pt x="149986" y="5611"/>
                  </a:lnTo>
                  <a:lnTo>
                    <a:pt x="154748" y="3740"/>
                  </a:lnTo>
                  <a:lnTo>
                    <a:pt x="158717" y="2494"/>
                  </a:lnTo>
                  <a:lnTo>
                    <a:pt x="162156" y="1663"/>
                  </a:lnTo>
                  <a:lnTo>
                    <a:pt x="171417" y="0"/>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SMARTPenAnnotation131"/>
            <p:cNvSpPr/>
            <p:nvPr/>
          </p:nvSpPr>
          <p:spPr>
            <a:xfrm>
              <a:off x="5129215" y="4443706"/>
              <a:ext cx="135605" cy="235352"/>
            </a:xfrm>
            <a:custGeom>
              <a:avLst/>
              <a:gdLst/>
              <a:ahLst/>
              <a:cxnLst/>
              <a:rect l="0" t="0" r="0" b="0"/>
              <a:pathLst>
                <a:path w="135605" h="235352">
                  <a:moveTo>
                    <a:pt x="50003" y="6850"/>
                  </a:moveTo>
                  <a:lnTo>
                    <a:pt x="43154" y="0"/>
                  </a:lnTo>
                  <a:lnTo>
                    <a:pt x="42885" y="5883"/>
                  </a:lnTo>
                  <a:lnTo>
                    <a:pt x="39075" y="10355"/>
                  </a:lnTo>
                  <a:lnTo>
                    <a:pt x="37955" y="12362"/>
                  </a:lnTo>
                  <a:lnTo>
                    <a:pt x="36711" y="16708"/>
                  </a:lnTo>
                  <a:lnTo>
                    <a:pt x="36010" y="23617"/>
                  </a:lnTo>
                  <a:lnTo>
                    <a:pt x="33730" y="30441"/>
                  </a:lnTo>
                  <a:lnTo>
                    <a:pt x="32011" y="34484"/>
                  </a:lnTo>
                  <a:lnTo>
                    <a:pt x="27984" y="41092"/>
                  </a:lnTo>
                  <a:lnTo>
                    <a:pt x="25799" y="43965"/>
                  </a:lnTo>
                  <a:lnTo>
                    <a:pt x="23548" y="47469"/>
                  </a:lnTo>
                  <a:lnTo>
                    <a:pt x="21254" y="51391"/>
                  </a:lnTo>
                  <a:lnTo>
                    <a:pt x="18931" y="55594"/>
                  </a:lnTo>
                  <a:lnTo>
                    <a:pt x="17382" y="59984"/>
                  </a:lnTo>
                  <a:lnTo>
                    <a:pt x="16349" y="64497"/>
                  </a:lnTo>
                  <a:lnTo>
                    <a:pt x="15661" y="69094"/>
                  </a:lnTo>
                  <a:lnTo>
                    <a:pt x="14409" y="74540"/>
                  </a:lnTo>
                  <a:lnTo>
                    <a:pt x="12780" y="80551"/>
                  </a:lnTo>
                  <a:lnTo>
                    <a:pt x="10900" y="86941"/>
                  </a:lnTo>
                  <a:lnTo>
                    <a:pt x="9647" y="92788"/>
                  </a:lnTo>
                  <a:lnTo>
                    <a:pt x="8812" y="98273"/>
                  </a:lnTo>
                  <a:lnTo>
                    <a:pt x="8255" y="103517"/>
                  </a:lnTo>
                  <a:lnTo>
                    <a:pt x="7090" y="108601"/>
                  </a:lnTo>
                  <a:lnTo>
                    <a:pt x="5519" y="113578"/>
                  </a:lnTo>
                  <a:lnTo>
                    <a:pt x="3678" y="118483"/>
                  </a:lnTo>
                  <a:lnTo>
                    <a:pt x="2452" y="123341"/>
                  </a:lnTo>
                  <a:lnTo>
                    <a:pt x="1633" y="128167"/>
                  </a:lnTo>
                  <a:lnTo>
                    <a:pt x="1088" y="132972"/>
                  </a:lnTo>
                  <a:lnTo>
                    <a:pt x="724" y="138556"/>
                  </a:lnTo>
                  <a:lnTo>
                    <a:pt x="482" y="144660"/>
                  </a:lnTo>
                  <a:lnTo>
                    <a:pt x="141" y="162512"/>
                  </a:lnTo>
                  <a:lnTo>
                    <a:pt x="0" y="205461"/>
                  </a:lnTo>
                  <a:lnTo>
                    <a:pt x="792" y="209107"/>
                  </a:lnTo>
                  <a:lnTo>
                    <a:pt x="3790" y="215275"/>
                  </a:lnTo>
                  <a:lnTo>
                    <a:pt x="7768" y="220663"/>
                  </a:lnTo>
                  <a:lnTo>
                    <a:pt x="9941" y="223211"/>
                  </a:lnTo>
                  <a:lnTo>
                    <a:pt x="12182" y="224909"/>
                  </a:lnTo>
                  <a:lnTo>
                    <a:pt x="14471" y="226041"/>
                  </a:lnTo>
                  <a:lnTo>
                    <a:pt x="16790" y="226796"/>
                  </a:lnTo>
                  <a:lnTo>
                    <a:pt x="19130" y="228093"/>
                  </a:lnTo>
                  <a:lnTo>
                    <a:pt x="21484" y="229752"/>
                  </a:lnTo>
                  <a:lnTo>
                    <a:pt x="23846" y="231651"/>
                  </a:lnTo>
                  <a:lnTo>
                    <a:pt x="26215" y="232917"/>
                  </a:lnTo>
                  <a:lnTo>
                    <a:pt x="28589" y="233761"/>
                  </a:lnTo>
                  <a:lnTo>
                    <a:pt x="30964" y="234324"/>
                  </a:lnTo>
                  <a:lnTo>
                    <a:pt x="33341" y="234699"/>
                  </a:lnTo>
                  <a:lnTo>
                    <a:pt x="35720" y="234950"/>
                  </a:lnTo>
                  <a:lnTo>
                    <a:pt x="38100" y="235116"/>
                  </a:lnTo>
                  <a:lnTo>
                    <a:pt x="40481" y="235227"/>
                  </a:lnTo>
                  <a:lnTo>
                    <a:pt x="45242" y="235351"/>
                  </a:lnTo>
                  <a:lnTo>
                    <a:pt x="48417" y="234591"/>
                  </a:lnTo>
                  <a:lnTo>
                    <a:pt x="52121" y="233289"/>
                  </a:lnTo>
                  <a:lnTo>
                    <a:pt x="56177" y="231628"/>
                  </a:lnTo>
                  <a:lnTo>
                    <a:pt x="59676" y="229727"/>
                  </a:lnTo>
                  <a:lnTo>
                    <a:pt x="62801" y="227666"/>
                  </a:lnTo>
                  <a:lnTo>
                    <a:pt x="65679" y="225498"/>
                  </a:lnTo>
                  <a:lnTo>
                    <a:pt x="69185" y="224053"/>
                  </a:lnTo>
                  <a:lnTo>
                    <a:pt x="73110" y="223089"/>
                  </a:lnTo>
                  <a:lnTo>
                    <a:pt x="77314" y="222447"/>
                  </a:lnTo>
                  <a:lnTo>
                    <a:pt x="80911" y="221225"/>
                  </a:lnTo>
                  <a:lnTo>
                    <a:pt x="84102" y="219617"/>
                  </a:lnTo>
                  <a:lnTo>
                    <a:pt x="87023" y="217750"/>
                  </a:lnTo>
                  <a:lnTo>
                    <a:pt x="89764" y="214919"/>
                  </a:lnTo>
                  <a:lnTo>
                    <a:pt x="92386" y="211444"/>
                  </a:lnTo>
                  <a:lnTo>
                    <a:pt x="94927" y="207540"/>
                  </a:lnTo>
                  <a:lnTo>
                    <a:pt x="97415" y="204143"/>
                  </a:lnTo>
                  <a:lnTo>
                    <a:pt x="99867" y="201085"/>
                  </a:lnTo>
                  <a:lnTo>
                    <a:pt x="102296" y="198252"/>
                  </a:lnTo>
                  <a:lnTo>
                    <a:pt x="104709" y="195570"/>
                  </a:lnTo>
                  <a:lnTo>
                    <a:pt x="109507" y="190473"/>
                  </a:lnTo>
                  <a:lnTo>
                    <a:pt x="111897" y="187209"/>
                  </a:lnTo>
                  <a:lnTo>
                    <a:pt x="114284" y="183446"/>
                  </a:lnTo>
                  <a:lnTo>
                    <a:pt x="116670" y="179349"/>
                  </a:lnTo>
                  <a:lnTo>
                    <a:pt x="119054" y="175031"/>
                  </a:lnTo>
                  <a:lnTo>
                    <a:pt x="123820" y="165999"/>
                  </a:lnTo>
                  <a:lnTo>
                    <a:pt x="126202" y="162162"/>
                  </a:lnTo>
                  <a:lnTo>
                    <a:pt x="128584" y="158810"/>
                  </a:lnTo>
                  <a:lnTo>
                    <a:pt x="130965" y="155781"/>
                  </a:lnTo>
                  <a:lnTo>
                    <a:pt x="132553" y="152175"/>
                  </a:lnTo>
                  <a:lnTo>
                    <a:pt x="133611" y="148183"/>
                  </a:lnTo>
                  <a:lnTo>
                    <a:pt x="134317" y="143935"/>
                  </a:lnTo>
                  <a:lnTo>
                    <a:pt x="135101" y="137097"/>
                  </a:lnTo>
                  <a:lnTo>
                    <a:pt x="135604" y="130032"/>
                  </a:lnTo>
                  <a:lnTo>
                    <a:pt x="133557" y="126950"/>
                  </a:lnTo>
                  <a:lnTo>
                    <a:pt x="131899" y="125016"/>
                  </a:lnTo>
                  <a:lnTo>
                    <a:pt x="130001" y="123727"/>
                  </a:lnTo>
                  <a:lnTo>
                    <a:pt x="125774" y="122295"/>
                  </a:lnTo>
                  <a:lnTo>
                    <a:pt x="122725" y="121489"/>
                  </a:lnTo>
                  <a:lnTo>
                    <a:pt x="119895" y="121301"/>
                  </a:lnTo>
                  <a:lnTo>
                    <a:pt x="115991" y="121217"/>
                  </a:lnTo>
                  <a:lnTo>
                    <a:pt x="111610" y="121179"/>
                  </a:lnTo>
                  <a:lnTo>
                    <a:pt x="108537" y="121963"/>
                  </a:lnTo>
                  <a:lnTo>
                    <a:pt x="104901" y="123280"/>
                  </a:lnTo>
                  <a:lnTo>
                    <a:pt x="100889" y="124951"/>
                  </a:lnTo>
                  <a:lnTo>
                    <a:pt x="97421" y="126859"/>
                  </a:lnTo>
                  <a:lnTo>
                    <a:pt x="94315" y="128924"/>
                  </a:lnTo>
                  <a:lnTo>
                    <a:pt x="91451" y="131095"/>
                  </a:lnTo>
                  <a:lnTo>
                    <a:pt x="89541" y="133337"/>
                  </a:lnTo>
                  <a:lnTo>
                    <a:pt x="88268" y="135624"/>
                  </a:lnTo>
                  <a:lnTo>
                    <a:pt x="87420" y="137943"/>
                  </a:lnTo>
                  <a:lnTo>
                    <a:pt x="85266" y="141077"/>
                  </a:lnTo>
                  <a:lnTo>
                    <a:pt x="82244" y="144753"/>
                  </a:lnTo>
                  <a:lnTo>
                    <a:pt x="78640" y="148791"/>
                  </a:lnTo>
                  <a:lnTo>
                    <a:pt x="75445" y="153071"/>
                  </a:lnTo>
                  <a:lnTo>
                    <a:pt x="72520" y="157512"/>
                  </a:lnTo>
                  <a:lnTo>
                    <a:pt x="69777" y="162060"/>
                  </a:lnTo>
                  <a:lnTo>
                    <a:pt x="66361" y="166680"/>
                  </a:lnTo>
                  <a:lnTo>
                    <a:pt x="62496" y="171347"/>
                  </a:lnTo>
                  <a:lnTo>
                    <a:pt x="58332" y="176046"/>
                  </a:lnTo>
                  <a:lnTo>
                    <a:pt x="55556" y="180766"/>
                  </a:lnTo>
                  <a:lnTo>
                    <a:pt x="53705" y="185500"/>
                  </a:lnTo>
                  <a:lnTo>
                    <a:pt x="52471" y="190244"/>
                  </a:lnTo>
                  <a:lnTo>
                    <a:pt x="50855" y="194200"/>
                  </a:lnTo>
                  <a:lnTo>
                    <a:pt x="46942" y="200712"/>
                  </a:lnTo>
                  <a:lnTo>
                    <a:pt x="44788" y="204354"/>
                  </a:lnTo>
                  <a:lnTo>
                    <a:pt x="42557" y="208369"/>
                  </a:lnTo>
                  <a:lnTo>
                    <a:pt x="40277" y="212634"/>
                  </a:lnTo>
                  <a:lnTo>
                    <a:pt x="37743" y="219488"/>
                  </a:lnTo>
                  <a:lnTo>
                    <a:pt x="37068" y="222428"/>
                  </a:lnTo>
                  <a:lnTo>
                    <a:pt x="35823" y="224387"/>
                  </a:lnTo>
                  <a:lnTo>
                    <a:pt x="34200" y="225693"/>
                  </a:lnTo>
                  <a:lnTo>
                    <a:pt x="29684" y="227790"/>
                  </a:lnTo>
                  <a:lnTo>
                    <a:pt x="30107" y="227962"/>
                  </a:lnTo>
                  <a:lnTo>
                    <a:pt x="33701" y="228204"/>
                  </a:lnTo>
                  <a:lnTo>
                    <a:pt x="35716" y="228306"/>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SMARTPenAnnotation132"/>
            <p:cNvSpPr/>
            <p:nvPr/>
          </p:nvSpPr>
          <p:spPr>
            <a:xfrm>
              <a:off x="4271988" y="4350569"/>
              <a:ext cx="1271563" cy="642886"/>
            </a:xfrm>
            <a:custGeom>
              <a:avLst/>
              <a:gdLst/>
              <a:ahLst/>
              <a:cxnLst/>
              <a:rect l="0" t="0" r="0" b="0"/>
              <a:pathLst>
                <a:path w="1271563" h="642886">
                  <a:moveTo>
                    <a:pt x="1271562" y="14262"/>
                  </a:moveTo>
                  <a:lnTo>
                    <a:pt x="1241294" y="14262"/>
                  </a:lnTo>
                  <a:lnTo>
                    <a:pt x="1238682" y="13468"/>
                  </a:lnTo>
                  <a:lnTo>
                    <a:pt x="1233665" y="10470"/>
                  </a:lnTo>
                  <a:lnTo>
                    <a:pt x="1226673" y="8607"/>
                  </a:lnTo>
                  <a:lnTo>
                    <a:pt x="1197795" y="6382"/>
                  </a:lnTo>
                  <a:lnTo>
                    <a:pt x="1188145" y="2226"/>
                  </a:lnTo>
                  <a:lnTo>
                    <a:pt x="1171064" y="419"/>
                  </a:lnTo>
                  <a:lnTo>
                    <a:pt x="1138183" y="1"/>
                  </a:lnTo>
                  <a:lnTo>
                    <a:pt x="1128674" y="2102"/>
                  </a:lnTo>
                  <a:lnTo>
                    <a:pt x="1118362" y="4889"/>
                  </a:lnTo>
                  <a:lnTo>
                    <a:pt x="1083310" y="6922"/>
                  </a:lnTo>
                  <a:lnTo>
                    <a:pt x="1028576" y="7110"/>
                  </a:lnTo>
                  <a:lnTo>
                    <a:pt x="992942" y="1463"/>
                  </a:lnTo>
                  <a:lnTo>
                    <a:pt x="956441" y="170"/>
                  </a:lnTo>
                  <a:lnTo>
                    <a:pt x="915367" y="0"/>
                  </a:lnTo>
                  <a:lnTo>
                    <a:pt x="873132" y="5632"/>
                  </a:lnTo>
                  <a:lnTo>
                    <a:pt x="839465" y="10617"/>
                  </a:lnTo>
                  <a:lnTo>
                    <a:pt x="807149" y="14335"/>
                  </a:lnTo>
                  <a:lnTo>
                    <a:pt x="771015" y="19774"/>
                  </a:lnTo>
                  <a:lnTo>
                    <a:pt x="733303" y="24876"/>
                  </a:lnTo>
                  <a:lnTo>
                    <a:pt x="695280" y="27824"/>
                  </a:lnTo>
                  <a:lnTo>
                    <a:pt x="659312" y="30523"/>
                  </a:lnTo>
                  <a:lnTo>
                    <a:pt x="634278" y="34161"/>
                  </a:lnTo>
                  <a:lnTo>
                    <a:pt x="597374" y="35390"/>
                  </a:lnTo>
                  <a:lnTo>
                    <a:pt x="559510" y="36427"/>
                  </a:lnTo>
                  <a:lnTo>
                    <a:pt x="521457" y="41336"/>
                  </a:lnTo>
                  <a:lnTo>
                    <a:pt x="487158" y="42540"/>
                  </a:lnTo>
                  <a:lnTo>
                    <a:pt x="451749" y="43572"/>
                  </a:lnTo>
                  <a:lnTo>
                    <a:pt x="416297" y="48480"/>
                  </a:lnTo>
                  <a:lnTo>
                    <a:pt x="382336" y="49684"/>
                  </a:lnTo>
                  <a:lnTo>
                    <a:pt x="337713" y="55596"/>
                  </a:lnTo>
                  <a:lnTo>
                    <a:pt x="314886" y="58788"/>
                  </a:lnTo>
                  <a:lnTo>
                    <a:pt x="299479" y="61832"/>
                  </a:lnTo>
                  <a:lnTo>
                    <a:pt x="265834" y="65904"/>
                  </a:lnTo>
                  <a:lnTo>
                    <a:pt x="228777" y="75596"/>
                  </a:lnTo>
                  <a:lnTo>
                    <a:pt x="192882" y="81958"/>
                  </a:lnTo>
                  <a:lnTo>
                    <a:pt x="159257" y="87324"/>
                  </a:lnTo>
                  <a:lnTo>
                    <a:pt x="147760" y="90390"/>
                  </a:lnTo>
                  <a:lnTo>
                    <a:pt x="123093" y="94475"/>
                  </a:lnTo>
                  <a:lnTo>
                    <a:pt x="112638" y="97537"/>
                  </a:lnTo>
                  <a:lnTo>
                    <a:pt x="97826" y="100055"/>
                  </a:lnTo>
                  <a:lnTo>
                    <a:pt x="73822" y="109834"/>
                  </a:lnTo>
                  <a:lnTo>
                    <a:pt x="63306" y="116751"/>
                  </a:lnTo>
                  <a:lnTo>
                    <a:pt x="47723" y="130952"/>
                  </a:lnTo>
                  <a:lnTo>
                    <a:pt x="46094" y="133330"/>
                  </a:lnTo>
                  <a:lnTo>
                    <a:pt x="37419" y="153315"/>
                  </a:lnTo>
                  <a:lnTo>
                    <a:pt x="33020" y="162317"/>
                  </a:lnTo>
                  <a:lnTo>
                    <a:pt x="30536" y="173727"/>
                  </a:lnTo>
                  <a:lnTo>
                    <a:pt x="29138" y="193538"/>
                  </a:lnTo>
                  <a:lnTo>
                    <a:pt x="28017" y="206652"/>
                  </a:lnTo>
                  <a:lnTo>
                    <a:pt x="23717" y="224549"/>
                  </a:lnTo>
                  <a:lnTo>
                    <a:pt x="22433" y="240543"/>
                  </a:lnTo>
                  <a:lnTo>
                    <a:pt x="21862" y="256119"/>
                  </a:lnTo>
                  <a:lnTo>
                    <a:pt x="21541" y="280392"/>
                  </a:lnTo>
                  <a:lnTo>
                    <a:pt x="21413" y="341569"/>
                  </a:lnTo>
                  <a:lnTo>
                    <a:pt x="19292" y="358698"/>
                  </a:lnTo>
                  <a:lnTo>
                    <a:pt x="16497" y="376895"/>
                  </a:lnTo>
                  <a:lnTo>
                    <a:pt x="15255" y="395566"/>
                  </a:lnTo>
                  <a:lnTo>
                    <a:pt x="14703" y="412330"/>
                  </a:lnTo>
                  <a:lnTo>
                    <a:pt x="14349" y="446288"/>
                  </a:lnTo>
                  <a:lnTo>
                    <a:pt x="14264" y="514227"/>
                  </a:lnTo>
                  <a:lnTo>
                    <a:pt x="12146" y="526452"/>
                  </a:lnTo>
                  <a:lnTo>
                    <a:pt x="9352" y="537970"/>
                  </a:lnTo>
                  <a:lnTo>
                    <a:pt x="7780" y="557050"/>
                  </a:lnTo>
                  <a:lnTo>
                    <a:pt x="7314" y="573109"/>
                  </a:lnTo>
                  <a:lnTo>
                    <a:pt x="7143" y="593778"/>
                  </a:lnTo>
                  <a:lnTo>
                    <a:pt x="6341" y="596662"/>
                  </a:lnTo>
                  <a:lnTo>
                    <a:pt x="2213" y="604514"/>
                  </a:lnTo>
                  <a:lnTo>
                    <a:pt x="969" y="609442"/>
                  </a:lnTo>
                  <a:lnTo>
                    <a:pt x="0" y="624851"/>
                  </a:lnTo>
                  <a:lnTo>
                    <a:pt x="785" y="626109"/>
                  </a:lnTo>
                  <a:lnTo>
                    <a:pt x="2102" y="626947"/>
                  </a:lnTo>
                  <a:lnTo>
                    <a:pt x="3774" y="627507"/>
                  </a:lnTo>
                  <a:lnTo>
                    <a:pt x="7748" y="630244"/>
                  </a:lnTo>
                  <a:lnTo>
                    <a:pt x="12975" y="634677"/>
                  </a:lnTo>
                  <a:lnTo>
                    <a:pt x="15806" y="635283"/>
                  </a:lnTo>
                  <a:lnTo>
                    <a:pt x="17673" y="635445"/>
                  </a:lnTo>
                  <a:lnTo>
                    <a:pt x="37171" y="641890"/>
                  </a:lnTo>
                  <a:lnTo>
                    <a:pt x="75576" y="642885"/>
                  </a:lnTo>
                  <a:lnTo>
                    <a:pt x="85433" y="640784"/>
                  </a:lnTo>
                  <a:lnTo>
                    <a:pt x="95900" y="637997"/>
                  </a:lnTo>
                  <a:lnTo>
                    <a:pt x="135180" y="635170"/>
                  </a:lnTo>
                  <a:lnTo>
                    <a:pt x="160796" y="630152"/>
                  </a:lnTo>
                  <a:lnTo>
                    <a:pt x="184679" y="626960"/>
                  </a:lnTo>
                  <a:lnTo>
                    <a:pt x="206837" y="623104"/>
                  </a:lnTo>
                  <a:lnTo>
                    <a:pt x="239450" y="618009"/>
                  </a:lnTo>
                  <a:lnTo>
                    <a:pt x="276466" y="610153"/>
                  </a:lnTo>
                  <a:lnTo>
                    <a:pt x="312235" y="605661"/>
                  </a:lnTo>
                  <a:lnTo>
                    <a:pt x="350051" y="597366"/>
                  </a:lnTo>
                  <a:lnTo>
                    <a:pt x="380278" y="594227"/>
                  </a:lnTo>
                  <a:lnTo>
                    <a:pt x="423847" y="588257"/>
                  </a:lnTo>
                  <a:lnTo>
                    <a:pt x="454884" y="585707"/>
                  </a:lnTo>
                  <a:lnTo>
                    <a:pt x="488863" y="581071"/>
                  </a:lnTo>
                  <a:lnTo>
                    <a:pt x="523272" y="578551"/>
                  </a:lnTo>
                  <a:lnTo>
                    <a:pt x="554723" y="573924"/>
                  </a:lnTo>
                  <a:lnTo>
                    <a:pt x="588824" y="572200"/>
                  </a:lnTo>
                  <a:lnTo>
                    <a:pt x="623270" y="572483"/>
                  </a:lnTo>
                  <a:lnTo>
                    <a:pt x="653937" y="576448"/>
                  </a:lnTo>
                  <a:lnTo>
                    <a:pt x="692744" y="580306"/>
                  </a:lnTo>
                  <a:lnTo>
                    <a:pt x="723558" y="584146"/>
                  </a:lnTo>
                  <a:lnTo>
                    <a:pt x="755707" y="587400"/>
                  </a:lnTo>
                  <a:lnTo>
                    <a:pt x="795015" y="591818"/>
                  </a:lnTo>
                  <a:lnTo>
                    <a:pt x="833353" y="598394"/>
                  </a:lnTo>
                  <a:lnTo>
                    <a:pt x="871500" y="605220"/>
                  </a:lnTo>
                  <a:lnTo>
                    <a:pt x="909609" y="610596"/>
                  </a:lnTo>
                  <a:lnTo>
                    <a:pt x="942802" y="614392"/>
                  </a:lnTo>
                  <a:lnTo>
                    <a:pt x="976993" y="619845"/>
                  </a:lnTo>
                  <a:lnTo>
                    <a:pt x="1014166" y="622059"/>
                  </a:lnTo>
                  <a:lnTo>
                    <a:pt x="1050077" y="627603"/>
                  </a:lnTo>
                  <a:lnTo>
                    <a:pt x="1067736" y="628322"/>
                  </a:lnTo>
                  <a:lnTo>
                    <a:pt x="1103757" y="622447"/>
                  </a:lnTo>
                  <a:lnTo>
                    <a:pt x="1111786" y="619793"/>
                  </a:lnTo>
                  <a:lnTo>
                    <a:pt x="1115038" y="617975"/>
                  </a:lnTo>
                  <a:lnTo>
                    <a:pt x="1122885" y="615954"/>
                  </a:lnTo>
                  <a:lnTo>
                    <a:pt x="1131665" y="614262"/>
                  </a:lnTo>
                  <a:lnTo>
                    <a:pt x="1140858" y="610864"/>
                  </a:lnTo>
                  <a:lnTo>
                    <a:pt x="1144738" y="608053"/>
                  </a:lnTo>
                  <a:lnTo>
                    <a:pt x="1159248" y="591421"/>
                  </a:lnTo>
                  <a:lnTo>
                    <a:pt x="1160967" y="587948"/>
                  </a:lnTo>
                  <a:lnTo>
                    <a:pt x="1165843" y="570965"/>
                  </a:lnTo>
                  <a:lnTo>
                    <a:pt x="1167745" y="566372"/>
                  </a:lnTo>
                  <a:lnTo>
                    <a:pt x="1170422" y="548531"/>
                  </a:lnTo>
                  <a:lnTo>
                    <a:pt x="1171215" y="531957"/>
                  </a:lnTo>
                  <a:lnTo>
                    <a:pt x="1171450" y="513198"/>
                  </a:lnTo>
                  <a:lnTo>
                    <a:pt x="1173622" y="499537"/>
                  </a:lnTo>
                  <a:lnTo>
                    <a:pt x="1176439" y="485527"/>
                  </a:lnTo>
                  <a:lnTo>
                    <a:pt x="1177691" y="471363"/>
                  </a:lnTo>
                  <a:lnTo>
                    <a:pt x="1178247" y="455014"/>
                  </a:lnTo>
                  <a:lnTo>
                    <a:pt x="1178605" y="422440"/>
                  </a:lnTo>
                  <a:lnTo>
                    <a:pt x="1180771" y="405489"/>
                  </a:lnTo>
                  <a:lnTo>
                    <a:pt x="1183585" y="387372"/>
                  </a:lnTo>
                  <a:lnTo>
                    <a:pt x="1184836" y="368736"/>
                  </a:lnTo>
                  <a:lnTo>
                    <a:pt x="1185392" y="347754"/>
                  </a:lnTo>
                  <a:lnTo>
                    <a:pt x="1185749" y="305739"/>
                  </a:lnTo>
                  <a:lnTo>
                    <a:pt x="1187914" y="286153"/>
                  </a:lnTo>
                  <a:lnTo>
                    <a:pt x="1190728" y="266071"/>
                  </a:lnTo>
                  <a:lnTo>
                    <a:pt x="1191480" y="255160"/>
                  </a:lnTo>
                  <a:lnTo>
                    <a:pt x="1191980" y="243916"/>
                  </a:lnTo>
                  <a:lnTo>
                    <a:pt x="1193107" y="233246"/>
                  </a:lnTo>
                  <a:lnTo>
                    <a:pt x="1194652" y="222958"/>
                  </a:lnTo>
                  <a:lnTo>
                    <a:pt x="1198486" y="203059"/>
                  </a:lnTo>
                  <a:lnTo>
                    <a:pt x="1202835" y="183632"/>
                  </a:lnTo>
                  <a:lnTo>
                    <a:pt x="1209747" y="154845"/>
                  </a:lnTo>
                  <a:lnTo>
                    <a:pt x="1214455" y="137862"/>
                  </a:lnTo>
                  <a:lnTo>
                    <a:pt x="1219193" y="121583"/>
                  </a:lnTo>
                  <a:lnTo>
                    <a:pt x="1223945" y="103764"/>
                  </a:lnTo>
                  <a:lnTo>
                    <a:pt x="1228703" y="89495"/>
                  </a:lnTo>
                  <a:lnTo>
                    <a:pt x="1232669" y="77861"/>
                  </a:lnTo>
                  <a:lnTo>
                    <a:pt x="1235696" y="63180"/>
                  </a:lnTo>
                  <a:lnTo>
                    <a:pt x="1241311" y="50706"/>
                  </a:lnTo>
                  <a:lnTo>
                    <a:pt x="1242987" y="42837"/>
                  </a:lnTo>
                </a:path>
              </a:pathLst>
            </a:custGeom>
            <a:ln w="30480" cap="flat" cmpd="sng" algn="ctr">
              <a:solidFill>
                <a:srgbClr xmlns:mc="http://schemas.openxmlformats.org/markup-compatibility/2006" xmlns:a14="http://schemas.microsoft.com/office/drawing/2010/main" val="FF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83520568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xmlns:mc="http://schemas.openxmlformats.org/markup-compatibility/2006" xmlns:a14="http://schemas.microsoft.com/office/drawing/2010/main" val="283138" mc:Ignorable=""/>
      </a:dk2>
      <a:lt2>
        <a:srgbClr xmlns:mc="http://schemas.openxmlformats.org/markup-compatibility/2006" xmlns:a14="http://schemas.microsoft.com/office/drawing/2010/main" val="FF8600" mc:Ignorable=""/>
      </a:lt2>
      <a:accent1>
        <a:srgbClr xmlns:mc="http://schemas.openxmlformats.org/markup-compatibility/2006" xmlns:a14="http://schemas.microsoft.com/office/drawing/2010/main" val="838D9B" mc:Ignorable=""/>
      </a:accent1>
      <a:accent2>
        <a:srgbClr xmlns:mc="http://schemas.openxmlformats.org/markup-compatibility/2006" xmlns:a14="http://schemas.microsoft.com/office/drawing/2010/main" val="D2610C" mc:Ignorable=""/>
      </a:accent2>
      <a:accent3>
        <a:srgbClr xmlns:mc="http://schemas.openxmlformats.org/markup-compatibility/2006" xmlns:a14="http://schemas.microsoft.com/office/drawing/2010/main" val="80716A" mc:Ignorable=""/>
      </a:accent3>
      <a:accent4>
        <a:srgbClr xmlns:mc="http://schemas.openxmlformats.org/markup-compatibility/2006" xmlns:a14="http://schemas.microsoft.com/office/drawing/2010/main" val="94147C" mc:Ignorable=""/>
      </a:accent4>
      <a:accent5>
        <a:srgbClr xmlns:mc="http://schemas.openxmlformats.org/markup-compatibility/2006" xmlns:a14="http://schemas.microsoft.com/office/drawing/2010/main" val="5D5AD2" mc:Ignorable=""/>
      </a:accent5>
      <a:accent6>
        <a:srgbClr xmlns:mc="http://schemas.openxmlformats.org/markup-compatibility/2006" xmlns:a14="http://schemas.microsoft.com/office/drawing/2010/main" val="6F6C7D" mc:Ignorable=""/>
      </a:accent6>
      <a:hlink>
        <a:srgbClr xmlns:mc="http://schemas.openxmlformats.org/markup-compatibility/2006" xmlns:a14="http://schemas.microsoft.com/office/drawing/2010/main" val="6187E3" mc:Ignorable=""/>
      </a:hlink>
      <a:folHlink>
        <a:srgbClr xmlns:mc="http://schemas.openxmlformats.org/markup-compatibility/2006" xmlns:a14="http://schemas.microsoft.com/office/drawing/2010/main" val="7B8EB8" mc:Ignorable=""/>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xmlns:mc="http://schemas.openxmlformats.org/markup-compatibility/2006" xmlns:a14="http://schemas.microsoft.com/office/drawing/2010/main" val="000000" mc:Ignorable="">
                <a:alpha val="28000"/>
              </a:srgbClr>
            </a:outerShdw>
          </a:effectLst>
        </a:effectStyle>
        <a:effectStyle>
          <a:effectLst>
            <a:outerShdw blurRad="47625" dist="38100" dir="5400000" sy="98000" rotWithShape="0">
              <a:srgbClr xmlns:mc="http://schemas.openxmlformats.org/markup-compatibility/2006" xmlns:a14="http://schemas.microsoft.com/office/drawing/2010/main" val="000000" mc:Ignorable="">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51</TotalTime>
  <Words>155</Words>
  <Application>Microsoft Office PowerPoint</Application>
  <PresentationFormat>On-screen Show (16:10)</PresentationFormat>
  <Paragraphs>20</Paragraphs>
  <Slides>9</Slides>
  <Notes>7</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Perspective</vt:lpstr>
      <vt:lpstr>Review</vt:lpstr>
      <vt:lpstr>5x + 4y = 39 - 5x + y = - 34 </vt:lpstr>
      <vt:lpstr>PowerPoint Presentation</vt:lpstr>
      <vt:lpstr>y = - 3x + 21 4y + 4x = 52</vt:lpstr>
      <vt:lpstr>Find two numbers whose sum is 216 and whose difference is 48.</vt:lpstr>
      <vt:lpstr>PowerPoint Presentation</vt:lpstr>
      <vt:lpstr>A man bought 3 books and 2 lamps for $14. The price of a lamp was twice that of a book. What was the cost of each?</vt:lpstr>
      <vt:lpstr>Three electric cars are carrying 79 persons. In the first car there are 17 more people than in the second and 15 less than in the third. How many persons in each car?</vt:lpstr>
      <vt:lpstr>A collection of 33 coins, consisting of nickels, dimes, and quarters, has a value of $3.30. If there are three times as many nickels as quarters, and one-half as many dimes as nickels, how many coins of each kind are there?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dc:title>
  <dc:creator>Ameena</dc:creator>
  <cp:lastModifiedBy>Ameena</cp:lastModifiedBy>
  <cp:revision>4</cp:revision>
  <dcterms:created xsi:type="dcterms:W3CDTF">2010-02-10T18:12:41Z</dcterms:created>
  <dcterms:modified xsi:type="dcterms:W3CDTF">2010-02-10T19:03:54Z</dcterms:modified>
</cp:coreProperties>
</file>